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Mono Thin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  <p:embeddedFont>
      <p:font typeface="Bree Serif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Th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Thin-italic.fntdata"/><Relationship Id="rId30" Type="http://schemas.openxmlformats.org/officeDocument/2006/relationships/font" Target="fonts/RobotoMonoThin-bold.fntdata"/><Relationship Id="rId11" Type="http://schemas.openxmlformats.org/officeDocument/2006/relationships/slide" Target="slides/slide6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32" Type="http://schemas.openxmlformats.org/officeDocument/2006/relationships/font" Target="fonts/RobotoMonoThin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0.xml"/><Relationship Id="rId37" Type="http://schemas.openxmlformats.org/officeDocument/2006/relationships/font" Target="fonts/BreeSerif-regular.fntdata"/><Relationship Id="rId14" Type="http://schemas.openxmlformats.org/officeDocument/2006/relationships/slide" Target="slides/slide9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aec2e87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aec2e87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3729ccfd3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3729ccfd3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a3729cd7d0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a3729cd7d0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77c19e31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77c19e31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77c19e31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77c19e31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77c19e316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77c19e316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77c19e31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77c19e31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a77c19e316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a77c19e316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3729ccfd3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3729ccfd3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3729ccfd3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3729ccfd3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dd8c88f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dd8c88f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FULLSTOCK</a:t>
            </a:r>
            <a:endParaRPr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Team 8: Cameron Nguyen, Nathan Carney, Rachel Freedman, and Sam Song 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086757" y="4389069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4318397" y="1115503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407034" y="1243085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4472733" y="1360372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4226712" y="982547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21919" y="802633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884760" y="2558395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2503007" y="2625653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879545" y="2454184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842248" y="1867699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842248" y="1999119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842248" y="213054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842248" y="2394893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842248" y="2526313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842248" y="278915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842248" y="292057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842248" y="3183393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906164" y="1867699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906164" y="1999119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906164" y="2263472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2956849" y="1601810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1408907" y="1601810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872523" y="295306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3453497" y="0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233439" y="1318813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186976" y="2374233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590741" y="4409705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4758489" y="655495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069034" y="4112455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426878" y="1614048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4176274" y="2871673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4607681" y="2820372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5054947" y="3533336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750835" y="2891397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206844" y="2702053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5088660" y="3381831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471197" y="2776245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5039423" y="3236038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38740" y="4790962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2179051" y="1543742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233439" y="489354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811071" y="489354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807391" y="2284876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2186705" y="54373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2331875" y="133316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784452" y="166933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1017693" y="1335921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1697711" y="1354254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7" y="58428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293946" y="432822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057091" y="4436435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016637" y="4566320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536919" y="3281196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723336" y="3279660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4627068" y="3368298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4715706" y="3518051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498719" y="3230759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4498719" y="3730455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4620950" y="1783668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4753906" y="1783668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4917408" y="1783668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860309" y="4384486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040632" y="4285147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4649989" y="3987154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7"/>
          <p:cNvSpPr txBox="1"/>
          <p:nvPr>
            <p:ph idx="4" type="ctrTitle"/>
          </p:nvPr>
        </p:nvSpPr>
        <p:spPr>
          <a:xfrm>
            <a:off x="562575" y="296375"/>
            <a:ext cx="69951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- Restaurant Journey</a:t>
            </a:r>
            <a:endParaRPr/>
          </a:p>
        </p:txBody>
      </p:sp>
      <p:pic>
        <p:nvPicPr>
          <p:cNvPr id="577" name="Google Shape;5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825" y="904175"/>
            <a:ext cx="6014026" cy="40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8"/>
          <p:cNvSpPr txBox="1"/>
          <p:nvPr>
            <p:ph idx="4" type="ctrTitle"/>
          </p:nvPr>
        </p:nvSpPr>
        <p:spPr>
          <a:xfrm>
            <a:off x="6427500" y="0"/>
            <a:ext cx="2716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Colors</a:t>
            </a:r>
            <a:endParaRPr/>
          </a:p>
        </p:txBody>
      </p:sp>
      <p:pic>
        <p:nvPicPr>
          <p:cNvPr id="583" name="Google Shape;5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6480" y="574102"/>
            <a:ext cx="1940928" cy="423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6800" y="113054"/>
            <a:ext cx="2168575" cy="4693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003" y="574102"/>
            <a:ext cx="1949893" cy="4232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6450" y="113050"/>
            <a:ext cx="2301972" cy="46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9"/>
          <p:cNvSpPr txBox="1"/>
          <p:nvPr>
            <p:ph idx="4" type="ctrTitle"/>
          </p:nvPr>
        </p:nvSpPr>
        <p:spPr>
          <a:xfrm>
            <a:off x="3372600" y="2268450"/>
            <a:ext cx="2398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Development </a:t>
            </a:r>
            <a:r>
              <a:rPr lang="en" sz="3300"/>
              <a:t>Recommendation</a:t>
            </a:r>
            <a:endParaRPr sz="3300"/>
          </a:p>
        </p:txBody>
      </p:sp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4998000" y="2524250"/>
            <a:ext cx="39819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Custom Development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Business need is unique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Get exactly what we want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Build technical skills and functional knowledge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Allows team flexibility and creativity 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3" name="Google Shape;173;p19"/>
          <p:cNvCxnSpPr/>
          <p:nvPr/>
        </p:nvCxnSpPr>
        <p:spPr>
          <a:xfrm>
            <a:off x="4998000" y="2274200"/>
            <a:ext cx="4146000" cy="120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9"/>
          <p:cNvSpPr/>
          <p:nvPr/>
        </p:nvSpPr>
        <p:spPr>
          <a:xfrm>
            <a:off x="1964221" y="2005692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2067504" y="2167798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406757" y="3836737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2402660" y="2069313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262439" y="3457124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2336990" y="355971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2337677" y="3619918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2421810" y="3650010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858888" y="3619918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2888981" y="3257393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2888981" y="3199944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2981320" y="3199944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3354776" y="3199944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3384182" y="3282701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3384182" y="3601441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1683779" y="2253305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1747387" y="2253305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1815105" y="2253305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1844525" y="2344957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1845198" y="2840842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934129" y="2870948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2644789" y="2870948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2619481" y="2823754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1622219" y="3814851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735083" y="3785433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1765176" y="3414027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1765176" y="3355203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1851357" y="3355203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2750808" y="3355203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2780900" y="3465331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709772" y="3459860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2536723" y="3183530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2536723" y="2724569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2537410" y="2667793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2625639" y="2667793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3559967" y="2637701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3590073" y="2526212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590073" y="2473547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2484057" y="3182842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2821949" y="1816229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2821949" y="1903785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2792530" y="2480379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2306897" y="2509798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2248073" y="2509798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248073" y="2594618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2248073" y="303305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2176945" y="3013217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rgbClr val="48FFD5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1" name="Google Shape;221;p19"/>
          <p:cNvGrpSpPr/>
          <p:nvPr/>
        </p:nvGrpSpPr>
        <p:grpSpPr>
          <a:xfrm>
            <a:off x="2635055" y="1244016"/>
            <a:ext cx="373819" cy="412843"/>
            <a:chOff x="3040350" y="1113200"/>
            <a:chExt cx="1704600" cy="1882550"/>
          </a:xfrm>
        </p:grpSpPr>
        <p:sp>
          <p:nvSpPr>
            <p:cNvPr id="222" name="Google Shape;222;p19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224" name="Google Shape;224;p19"/>
          <p:cNvGrpSpPr/>
          <p:nvPr/>
        </p:nvGrpSpPr>
        <p:grpSpPr>
          <a:xfrm>
            <a:off x="3400916" y="1958201"/>
            <a:ext cx="406573" cy="402537"/>
            <a:chOff x="462200" y="569000"/>
            <a:chExt cx="1901650" cy="1882775"/>
          </a:xfrm>
        </p:grpSpPr>
        <p:sp>
          <p:nvSpPr>
            <p:cNvPr id="225" name="Google Shape;225;p19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9"/>
          <p:cNvGrpSpPr/>
          <p:nvPr/>
        </p:nvGrpSpPr>
        <p:grpSpPr>
          <a:xfrm>
            <a:off x="3219292" y="3796193"/>
            <a:ext cx="372185" cy="370679"/>
            <a:chOff x="4991125" y="2436850"/>
            <a:chExt cx="1890225" cy="1882575"/>
          </a:xfrm>
        </p:grpSpPr>
        <p:sp>
          <p:nvSpPr>
            <p:cNvPr id="230" name="Google Shape;230;p19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19"/>
          <p:cNvGrpSpPr/>
          <p:nvPr/>
        </p:nvGrpSpPr>
        <p:grpSpPr>
          <a:xfrm>
            <a:off x="1123470" y="3630184"/>
            <a:ext cx="372245" cy="369356"/>
            <a:chOff x="5249675" y="238125"/>
            <a:chExt cx="1897275" cy="1882550"/>
          </a:xfrm>
        </p:grpSpPr>
        <p:sp>
          <p:nvSpPr>
            <p:cNvPr id="235" name="Google Shape;235;p19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9"/>
          <p:cNvGrpSpPr/>
          <p:nvPr/>
        </p:nvGrpSpPr>
        <p:grpSpPr>
          <a:xfrm>
            <a:off x="1136962" y="2045467"/>
            <a:ext cx="357689" cy="347177"/>
            <a:chOff x="2652075" y="3639925"/>
            <a:chExt cx="1882575" cy="1827250"/>
          </a:xfrm>
        </p:grpSpPr>
        <p:sp>
          <p:nvSpPr>
            <p:cNvPr id="241" name="Google Shape;241;p19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19"/>
          <p:cNvSpPr/>
          <p:nvPr/>
        </p:nvSpPr>
        <p:spPr>
          <a:xfrm>
            <a:off x="7885219" y="2637695"/>
            <a:ext cx="230698" cy="203693"/>
          </a:xfrm>
          <a:custGeom>
            <a:rect b="b" l="l" r="r" t="t"/>
            <a:pathLst>
              <a:path extrusionOk="0" h="17017" w="19273">
                <a:moveTo>
                  <a:pt x="5119" y="1"/>
                </a:moveTo>
                <a:cubicBezTo>
                  <a:pt x="2198" y="1"/>
                  <a:pt x="0" y="2389"/>
                  <a:pt x="0" y="5554"/>
                </a:cubicBezTo>
                <a:cubicBezTo>
                  <a:pt x="0" y="8974"/>
                  <a:pt x="2744" y="11311"/>
                  <a:pt x="6902" y="14855"/>
                </a:cubicBezTo>
                <a:cubicBezTo>
                  <a:pt x="7607" y="15458"/>
                  <a:pt x="8408" y="16138"/>
                  <a:pt x="9239" y="16867"/>
                </a:cubicBezTo>
                <a:cubicBezTo>
                  <a:pt x="9352" y="16966"/>
                  <a:pt x="9493" y="17016"/>
                  <a:pt x="9635" y="17016"/>
                </a:cubicBezTo>
                <a:cubicBezTo>
                  <a:pt x="9776" y="17016"/>
                  <a:pt x="9918" y="16966"/>
                  <a:pt x="10031" y="16867"/>
                </a:cubicBezTo>
                <a:cubicBezTo>
                  <a:pt x="10862" y="16138"/>
                  <a:pt x="11663" y="15458"/>
                  <a:pt x="12370" y="14855"/>
                </a:cubicBezTo>
                <a:cubicBezTo>
                  <a:pt x="16526" y="11314"/>
                  <a:pt x="19272" y="8974"/>
                  <a:pt x="19272" y="5554"/>
                </a:cubicBezTo>
                <a:cubicBezTo>
                  <a:pt x="19272" y="2389"/>
                  <a:pt x="17071" y="1"/>
                  <a:pt x="14153" y="1"/>
                </a:cubicBezTo>
                <a:cubicBezTo>
                  <a:pt x="13105" y="1"/>
                  <a:pt x="12148" y="332"/>
                  <a:pt x="11301" y="986"/>
                </a:cubicBezTo>
                <a:cubicBezTo>
                  <a:pt x="10491" y="1612"/>
                  <a:pt x="9952" y="2410"/>
                  <a:pt x="9636" y="2991"/>
                </a:cubicBezTo>
                <a:cubicBezTo>
                  <a:pt x="9317" y="2410"/>
                  <a:pt x="8778" y="1612"/>
                  <a:pt x="7968" y="986"/>
                </a:cubicBezTo>
                <a:cubicBezTo>
                  <a:pt x="7122" y="332"/>
                  <a:pt x="6164" y="1"/>
                  <a:pt x="511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>
            <p:ph type="ctrTitle"/>
          </p:nvPr>
        </p:nvSpPr>
        <p:spPr>
          <a:xfrm>
            <a:off x="311700" y="6297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Architecture</a:t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1782035" y="4069805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838457" y="4115582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1889051" y="4098155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1889051" y="4098155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559990" y="2841672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367110" y="2258850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1233452" y="2420643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124847" y="1886353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1889467" y="3519060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1067515" y="3697844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>
            <a:off x="1848211" y="369784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1876836" y="3841346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1848211" y="34062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2226932" y="3406235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1249411" y="3130803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547123" y="2829221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942041" y="18743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112416" y="223396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0"/>
          <p:cNvSpPr/>
          <p:nvPr/>
        </p:nvSpPr>
        <p:spPr>
          <a:xfrm>
            <a:off x="2255341" y="2246419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3153621" y="241027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3509747" y="3516580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2958660" y="38264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2968830" y="2110775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2969227" y="1885104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3194480" y="1885521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3194480" y="2111191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969420" y="1326350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1500623" y="1460697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2623693" y="1668157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2604301" y="1811970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824220" y="1549523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832943" y="1571925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954471" y="1593911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rgbClr val="48FFD5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1938832" y="1659037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1526508" y="3210441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1094695" y="2774881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3404370" y="3297553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3404370" y="3297553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12" y="2055185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12" y="2030304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3425743" y="2634670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2037978" y="2673256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2016824" y="2785665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1963316" y="2172986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1965378" y="2152666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1967043" y="2132345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1950866" y="2233810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1956258" y="2213232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960402" y="2193327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930129" y="2291621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1937999" y="2272549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1944641" y="2252228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1901085" y="2345962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1912286" y="2328912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1921406" y="2310296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1865419" y="2396992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1877850" y="2380398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1890300" y="2364181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1822280" y="2441380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1837624" y="2428058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1851304" y="2412337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1773748" y="2480377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1790341" y="2467510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1806519" y="2455476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1720220" y="2511482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1738479" y="2501530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0"/>
          <p:cNvSpPr/>
          <p:nvPr/>
        </p:nvSpPr>
        <p:spPr>
          <a:xfrm>
            <a:off x="1756738" y="2491162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0"/>
          <p:cNvSpPr/>
          <p:nvPr/>
        </p:nvSpPr>
        <p:spPr>
          <a:xfrm>
            <a:off x="1663401" y="2534718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1682472" y="2528413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1701564" y="2520186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1603251" y="2550479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1623155" y="2545503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"/>
          <p:cNvSpPr/>
          <p:nvPr/>
        </p:nvSpPr>
        <p:spPr>
          <a:xfrm>
            <a:off x="1643496" y="2540943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1541852" y="2557120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/>
          <p:nvPr/>
        </p:nvSpPr>
        <p:spPr>
          <a:xfrm>
            <a:off x="1562589" y="2555455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/>
          <p:nvPr/>
        </p:nvSpPr>
        <p:spPr>
          <a:xfrm>
            <a:off x="1582930" y="2553373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"/>
          <p:cNvSpPr/>
          <p:nvPr/>
        </p:nvSpPr>
        <p:spPr>
          <a:xfrm>
            <a:off x="1480057" y="2553373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1500378" y="2555455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1521115" y="2556704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0"/>
          <p:cNvSpPr/>
          <p:nvPr/>
        </p:nvSpPr>
        <p:spPr>
          <a:xfrm>
            <a:off x="1418659" y="2540943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"/>
          <p:cNvSpPr/>
          <p:nvPr/>
        </p:nvSpPr>
        <p:spPr>
          <a:xfrm>
            <a:off x="1438979" y="2546335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0"/>
          <p:cNvSpPr/>
          <p:nvPr/>
        </p:nvSpPr>
        <p:spPr>
          <a:xfrm>
            <a:off x="1459320" y="2550479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1360174" y="2519769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0"/>
          <p:cNvSpPr/>
          <p:nvPr/>
        </p:nvSpPr>
        <p:spPr>
          <a:xfrm>
            <a:off x="1379662" y="2528076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1399170" y="2534718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1305417" y="2491162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>
            <a:off x="1323260" y="2502363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1341499" y="2511482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"/>
          <p:cNvSpPr/>
          <p:nvPr/>
        </p:nvSpPr>
        <p:spPr>
          <a:xfrm>
            <a:off x="1255220" y="2455060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0"/>
          <p:cNvSpPr/>
          <p:nvPr/>
        </p:nvSpPr>
        <p:spPr>
          <a:xfrm>
            <a:off x="1271397" y="2467926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1287574" y="2479960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1210415" y="2412337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0"/>
          <p:cNvSpPr/>
          <p:nvPr/>
        </p:nvSpPr>
        <p:spPr>
          <a:xfrm>
            <a:off x="1224530" y="2427681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0"/>
          <p:cNvSpPr/>
          <p:nvPr/>
        </p:nvSpPr>
        <p:spPr>
          <a:xfrm>
            <a:off x="1239459" y="2441380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1172668" y="2363804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0"/>
          <p:cNvSpPr/>
          <p:nvPr/>
        </p:nvSpPr>
        <p:spPr>
          <a:xfrm>
            <a:off x="1184701" y="2380398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0"/>
          <p:cNvSpPr/>
          <p:nvPr/>
        </p:nvSpPr>
        <p:spPr>
          <a:xfrm>
            <a:off x="1197568" y="2396575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1141978" y="2310296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0"/>
          <p:cNvSpPr/>
          <p:nvPr/>
        </p:nvSpPr>
        <p:spPr>
          <a:xfrm>
            <a:off x="1151514" y="2328555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0"/>
          <p:cNvSpPr/>
          <p:nvPr/>
        </p:nvSpPr>
        <p:spPr>
          <a:xfrm>
            <a:off x="1161883" y="2346794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1119992" y="2253457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0"/>
          <p:cNvSpPr/>
          <p:nvPr/>
        </p:nvSpPr>
        <p:spPr>
          <a:xfrm>
            <a:off x="1126217" y="2272549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1134088" y="2291621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>
            <a:off x="1105896" y="2193327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1110040" y="2213232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/>
          <p:nvPr/>
        </p:nvSpPr>
        <p:spPr>
          <a:xfrm>
            <a:off x="1114183" y="2233553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1101317" y="2131928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>
            <a:off x="1101733" y="2152666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0"/>
          <p:cNvSpPr/>
          <p:nvPr/>
        </p:nvSpPr>
        <p:spPr>
          <a:xfrm>
            <a:off x="1103398" y="2172986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>
            <a:off x="1103398" y="1693870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>
            <a:off x="1083494" y="2116584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"/>
          <p:cNvSpPr/>
          <p:nvPr/>
        </p:nvSpPr>
        <p:spPr>
          <a:xfrm>
            <a:off x="1520699" y="2538445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0"/>
          <p:cNvSpPr/>
          <p:nvPr/>
        </p:nvSpPr>
        <p:spPr>
          <a:xfrm>
            <a:off x="1947971" y="2116584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0"/>
          <p:cNvSpPr/>
          <p:nvPr/>
        </p:nvSpPr>
        <p:spPr>
          <a:xfrm>
            <a:off x="1176831" y="1772695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"/>
          <p:cNvSpPr/>
          <p:nvPr/>
        </p:nvSpPr>
        <p:spPr>
          <a:xfrm>
            <a:off x="2129238" y="1991448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0"/>
          <p:cNvSpPr/>
          <p:nvPr/>
        </p:nvSpPr>
        <p:spPr>
          <a:xfrm>
            <a:off x="2142501" y="2003601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0"/>
          <p:cNvSpPr/>
          <p:nvPr/>
        </p:nvSpPr>
        <p:spPr>
          <a:xfrm>
            <a:off x="421868" y="2620581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446332" y="2644212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446332" y="2693161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552119" y="2648792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552119" y="266619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552119" y="268320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552119" y="270021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552119" y="271722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552119" y="2734239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552119" y="275166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552119" y="2768675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562488" y="2547564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562488" y="2559598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562488" y="257121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562488" y="2513148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562488" y="252434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62488" y="2535947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562488" y="2477879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562488" y="248908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562488" y="250111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562488" y="2442629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562488" y="2454227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562488" y="246584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562488" y="240736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562488" y="2419394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562488" y="2430596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562488" y="2372527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562488" y="238412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562488" y="2395743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561239" y="2337258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562488" y="2349292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562488" y="2360494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558324" y="2302009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559990" y="2314023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560822" y="2325224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550037" y="2267989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552932" y="2279190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56263" y="2290808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538004" y="2234802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542147" y="2245586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546310" y="2256371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521410" y="2203696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527219" y="2214064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533027" y="2223600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501089" y="2174652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08563" y="2183771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15185" y="2193327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477854" y="2148106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486161" y="2156809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494031" y="2165116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451308" y="2125287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460428" y="2132345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469151" y="2140215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422264" y="2106215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432236" y="2112420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442188" y="2118646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390742" y="2090434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401527" y="2095014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411896" y="2100406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357555" y="2079253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369172" y="2082147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379957" y="2086291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323554" y="2072195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335172" y="2073860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346353" y="2076338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288702" y="2069697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300736" y="2070113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311521" y="2071362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3182323" y="2156737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3134097" y="20820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3163021" y="2121824"/>
            <a:ext cx="74788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3163021" y="2121824"/>
            <a:ext cx="74788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3102753" y="2041052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3134097" y="2082014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3520109" y="292380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3520109" y="291135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3520109" y="289892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3520109" y="2961139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3520109" y="294868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3520109" y="293625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3520109" y="299888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3520109" y="298643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3520109" y="297400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3520109" y="303621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3520109" y="3023786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3520109" y="3011336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3520109" y="307354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3520109" y="3061117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3520109" y="304866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3520109" y="3110898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3520109" y="3098448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3520109" y="3085998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3520109" y="3148646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3520109" y="3136195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3520109" y="3123745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3520109" y="3185977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3520109" y="3173526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3520109" y="3161076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3520109" y="3223307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3520109" y="3210857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3520109" y="3198407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2539912" y="3391306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2365272" y="2641318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2396378" y="2672424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2454029" y="2848186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cap="flat" cmpd="sng" w="19050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2454029" y="2796867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2454029" y="289713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2454029" y="2998215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2454029" y="3050748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2454029" y="3100172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rgbClr val="000000"/>
          </a:solidFill>
          <a:ln cap="flat" cmpd="sng" w="19050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2954715" y="3658451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2971308" y="3739338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2934810" y="3642690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2995376" y="3618206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3039348" y="3642690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1733919" y="4213122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1917678" y="4824492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1896941" y="4747749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1917678" y="4824492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1926798" y="4877584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1459500" y="2090398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pic>
        <p:nvPicPr>
          <p:cNvPr id="491" name="Google Shape;4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025" y="1231325"/>
            <a:ext cx="4161842" cy="38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Design</a:t>
            </a:r>
            <a:endParaRPr/>
          </a:p>
        </p:txBody>
      </p:sp>
      <p:sp>
        <p:nvSpPr>
          <p:cNvPr id="497" name="Google Shape;497;p21"/>
          <p:cNvSpPr txBox="1"/>
          <p:nvPr/>
        </p:nvSpPr>
        <p:spPr>
          <a:xfrm>
            <a:off x="944925" y="2413359"/>
            <a:ext cx="19581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SECURE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8" name="Google Shape;498;p21"/>
          <p:cNvSpPr txBox="1"/>
          <p:nvPr/>
        </p:nvSpPr>
        <p:spPr>
          <a:xfrm>
            <a:off x="6240978" y="2413359"/>
            <a:ext cx="19581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FAST AND RELIABLE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99" name="Google Shape;499;p21"/>
          <p:cNvSpPr txBox="1"/>
          <p:nvPr/>
        </p:nvSpPr>
        <p:spPr>
          <a:xfrm>
            <a:off x="3599212" y="2413359"/>
            <a:ext cx="19581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ACCESSIBLE</a:t>
            </a:r>
            <a:endParaRPr sz="12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00" name="Google Shape;500;p21"/>
          <p:cNvSpPr/>
          <p:nvPr/>
        </p:nvSpPr>
        <p:spPr>
          <a:xfrm>
            <a:off x="1454761" y="1451883"/>
            <a:ext cx="938417" cy="67047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21"/>
          <p:cNvGrpSpPr/>
          <p:nvPr/>
        </p:nvGrpSpPr>
        <p:grpSpPr>
          <a:xfrm>
            <a:off x="4108937" y="1451888"/>
            <a:ext cx="938421" cy="670477"/>
            <a:chOff x="6666900" y="628300"/>
            <a:chExt cx="5236725" cy="4370775"/>
          </a:xfrm>
        </p:grpSpPr>
        <p:sp>
          <p:nvSpPr>
            <p:cNvPr id="502" name="Google Shape;502;p21"/>
            <p:cNvSpPr/>
            <p:nvPr/>
          </p:nvSpPr>
          <p:spPr>
            <a:xfrm>
              <a:off x="666690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248175" y="1305300"/>
              <a:ext cx="2071425" cy="2406175"/>
            </a:xfrm>
            <a:custGeom>
              <a:rect b="b" l="l" r="r" t="t"/>
              <a:pathLst>
                <a:path extrusionOk="0" h="96247" w="82857">
                  <a:moveTo>
                    <a:pt x="41483" y="24151"/>
                  </a:moveTo>
                  <a:cubicBezTo>
                    <a:pt x="54736" y="24151"/>
                    <a:pt x="65469" y="34939"/>
                    <a:pt x="65469" y="48137"/>
                  </a:cubicBezTo>
                  <a:cubicBezTo>
                    <a:pt x="65469" y="61362"/>
                    <a:pt x="54736" y="72151"/>
                    <a:pt x="41483" y="72151"/>
                  </a:cubicBezTo>
                  <a:cubicBezTo>
                    <a:pt x="28231" y="72151"/>
                    <a:pt x="17497" y="61362"/>
                    <a:pt x="17497" y="48137"/>
                  </a:cubicBezTo>
                  <a:cubicBezTo>
                    <a:pt x="17497" y="34939"/>
                    <a:pt x="28285" y="24151"/>
                    <a:pt x="41483" y="24151"/>
                  </a:cubicBezTo>
                  <a:close/>
                  <a:moveTo>
                    <a:pt x="41439" y="1"/>
                  </a:moveTo>
                  <a:cubicBezTo>
                    <a:pt x="39943" y="1"/>
                    <a:pt x="38444" y="548"/>
                    <a:pt x="37239" y="1644"/>
                  </a:cubicBezTo>
                  <a:lnTo>
                    <a:pt x="37184" y="1698"/>
                  </a:lnTo>
                  <a:cubicBezTo>
                    <a:pt x="29846" y="8817"/>
                    <a:pt x="21303" y="12459"/>
                    <a:pt x="10214" y="13062"/>
                  </a:cubicBezTo>
                  <a:cubicBezTo>
                    <a:pt x="4902" y="13390"/>
                    <a:pt x="685" y="17771"/>
                    <a:pt x="575" y="23056"/>
                  </a:cubicBezTo>
                  <a:cubicBezTo>
                    <a:pt x="575" y="24151"/>
                    <a:pt x="548" y="25109"/>
                    <a:pt x="493" y="26040"/>
                  </a:cubicBezTo>
                  <a:lnTo>
                    <a:pt x="493" y="26205"/>
                  </a:lnTo>
                  <a:cubicBezTo>
                    <a:pt x="274" y="37513"/>
                    <a:pt x="0" y="51532"/>
                    <a:pt x="4683" y="64320"/>
                  </a:cubicBezTo>
                  <a:cubicBezTo>
                    <a:pt x="7284" y="71329"/>
                    <a:pt x="11199" y="77408"/>
                    <a:pt x="16320" y="82419"/>
                  </a:cubicBezTo>
                  <a:cubicBezTo>
                    <a:pt x="22179" y="88141"/>
                    <a:pt x="29846" y="92659"/>
                    <a:pt x="39101" y="95863"/>
                  </a:cubicBezTo>
                  <a:cubicBezTo>
                    <a:pt x="39402" y="95973"/>
                    <a:pt x="39704" y="96082"/>
                    <a:pt x="40005" y="96109"/>
                  </a:cubicBezTo>
                  <a:cubicBezTo>
                    <a:pt x="40470" y="96219"/>
                    <a:pt x="40908" y="96246"/>
                    <a:pt x="41374" y="96246"/>
                  </a:cubicBezTo>
                  <a:cubicBezTo>
                    <a:pt x="41839" y="96246"/>
                    <a:pt x="42277" y="96192"/>
                    <a:pt x="42743" y="96109"/>
                  </a:cubicBezTo>
                  <a:cubicBezTo>
                    <a:pt x="43071" y="96027"/>
                    <a:pt x="43400" y="95973"/>
                    <a:pt x="43674" y="95863"/>
                  </a:cubicBezTo>
                  <a:cubicBezTo>
                    <a:pt x="52929" y="92659"/>
                    <a:pt x="60596" y="88087"/>
                    <a:pt x="66400" y="82391"/>
                  </a:cubicBezTo>
                  <a:cubicBezTo>
                    <a:pt x="71548" y="77381"/>
                    <a:pt x="75436" y="71247"/>
                    <a:pt x="78037" y="64237"/>
                  </a:cubicBezTo>
                  <a:cubicBezTo>
                    <a:pt x="82857" y="51505"/>
                    <a:pt x="82583" y="37431"/>
                    <a:pt x="82391" y="26123"/>
                  </a:cubicBezTo>
                  <a:lnTo>
                    <a:pt x="82391" y="26040"/>
                  </a:lnTo>
                  <a:cubicBezTo>
                    <a:pt x="82364" y="25109"/>
                    <a:pt x="82309" y="24124"/>
                    <a:pt x="82282" y="23056"/>
                  </a:cubicBezTo>
                  <a:cubicBezTo>
                    <a:pt x="82227" y="17771"/>
                    <a:pt x="77983" y="13390"/>
                    <a:pt x="72671" y="13062"/>
                  </a:cubicBezTo>
                  <a:cubicBezTo>
                    <a:pt x="61609" y="12459"/>
                    <a:pt x="53011" y="8817"/>
                    <a:pt x="45700" y="1698"/>
                  </a:cubicBezTo>
                  <a:lnTo>
                    <a:pt x="45618" y="1644"/>
                  </a:lnTo>
                  <a:cubicBezTo>
                    <a:pt x="44427" y="548"/>
                    <a:pt x="42935" y="1"/>
                    <a:pt x="41439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1"/>
          <p:cNvGrpSpPr/>
          <p:nvPr/>
        </p:nvGrpSpPr>
        <p:grpSpPr>
          <a:xfrm>
            <a:off x="6746714" y="1446588"/>
            <a:ext cx="945753" cy="675722"/>
            <a:chOff x="12618250" y="628300"/>
            <a:chExt cx="5236725" cy="4370775"/>
          </a:xfrm>
        </p:grpSpPr>
        <p:sp>
          <p:nvSpPr>
            <p:cNvPr id="506" name="Google Shape;506;p21"/>
            <p:cNvSpPr/>
            <p:nvPr/>
          </p:nvSpPr>
          <p:spPr>
            <a:xfrm>
              <a:off x="12618250" y="628300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078" y="12404"/>
                  </a:lnTo>
                  <a:lnTo>
                    <a:pt x="198078" y="134142"/>
                  </a:lnTo>
                  <a:cubicBezTo>
                    <a:pt x="198078" y="134854"/>
                    <a:pt x="197749" y="135155"/>
                    <a:pt x="197037" y="135155"/>
                  </a:cubicBezTo>
                  <a:lnTo>
                    <a:pt x="12295" y="135155"/>
                  </a:lnTo>
                  <a:cubicBezTo>
                    <a:pt x="11555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17" y="163550"/>
                    <a:pt x="61253" y="166014"/>
                    <a:pt x="61253" y="169190"/>
                  </a:cubicBezTo>
                  <a:cubicBezTo>
                    <a:pt x="61253" y="172366"/>
                    <a:pt x="63717" y="174831"/>
                    <a:pt x="66921" y="174831"/>
                  </a:cubicBezTo>
                  <a:lnTo>
                    <a:pt x="142439" y="174831"/>
                  </a:lnTo>
                  <a:cubicBezTo>
                    <a:pt x="145642" y="174831"/>
                    <a:pt x="148189" y="172366"/>
                    <a:pt x="148189" y="169190"/>
                  </a:cubicBezTo>
                  <a:cubicBezTo>
                    <a:pt x="148189" y="166014"/>
                    <a:pt x="145642" y="163550"/>
                    <a:pt x="142439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65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10" y="712"/>
                    <a:pt x="198078" y="302"/>
                  </a:cubicBezTo>
                  <a:lnTo>
                    <a:pt x="198078" y="0"/>
                  </a:ln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4145450" y="1440150"/>
              <a:ext cx="2050900" cy="2127575"/>
            </a:xfrm>
            <a:custGeom>
              <a:rect b="b" l="l" r="r" t="t"/>
              <a:pathLst>
                <a:path extrusionOk="0" h="85103" w="82036">
                  <a:moveTo>
                    <a:pt x="56844" y="4108"/>
                  </a:moveTo>
                  <a:cubicBezTo>
                    <a:pt x="57228" y="4108"/>
                    <a:pt x="57529" y="4437"/>
                    <a:pt x="57529" y="4793"/>
                  </a:cubicBezTo>
                  <a:cubicBezTo>
                    <a:pt x="57529" y="5176"/>
                    <a:pt x="57228" y="5477"/>
                    <a:pt x="56844" y="5477"/>
                  </a:cubicBezTo>
                  <a:lnTo>
                    <a:pt x="44742" y="5477"/>
                  </a:lnTo>
                  <a:cubicBezTo>
                    <a:pt x="44358" y="5477"/>
                    <a:pt x="44057" y="5176"/>
                    <a:pt x="44057" y="4793"/>
                  </a:cubicBezTo>
                  <a:cubicBezTo>
                    <a:pt x="44057" y="4437"/>
                    <a:pt x="44358" y="4108"/>
                    <a:pt x="44742" y="4108"/>
                  </a:cubicBezTo>
                  <a:close/>
                  <a:moveTo>
                    <a:pt x="67879" y="39074"/>
                  </a:moveTo>
                  <a:cubicBezTo>
                    <a:pt x="65387" y="39074"/>
                    <a:pt x="63334" y="41073"/>
                    <a:pt x="63334" y="43619"/>
                  </a:cubicBezTo>
                  <a:lnTo>
                    <a:pt x="63334" y="44085"/>
                  </a:lnTo>
                  <a:cubicBezTo>
                    <a:pt x="63334" y="46631"/>
                    <a:pt x="65332" y="48630"/>
                    <a:pt x="67879" y="48630"/>
                  </a:cubicBezTo>
                  <a:lnTo>
                    <a:pt x="77490" y="48630"/>
                  </a:lnTo>
                  <a:cubicBezTo>
                    <a:pt x="79982" y="48630"/>
                    <a:pt x="82035" y="46577"/>
                    <a:pt x="82035" y="44085"/>
                  </a:cubicBezTo>
                  <a:lnTo>
                    <a:pt x="82035" y="43565"/>
                  </a:lnTo>
                  <a:cubicBezTo>
                    <a:pt x="82035" y="41073"/>
                    <a:pt x="79982" y="39074"/>
                    <a:pt x="77490" y="39074"/>
                  </a:cubicBezTo>
                  <a:close/>
                  <a:moveTo>
                    <a:pt x="37896" y="37513"/>
                  </a:moveTo>
                  <a:lnTo>
                    <a:pt x="37896" y="40525"/>
                  </a:lnTo>
                  <a:cubicBezTo>
                    <a:pt x="47781" y="40525"/>
                    <a:pt x="55858" y="48575"/>
                    <a:pt x="55858" y="58487"/>
                  </a:cubicBezTo>
                  <a:lnTo>
                    <a:pt x="58898" y="58487"/>
                  </a:lnTo>
                  <a:cubicBezTo>
                    <a:pt x="58898" y="46933"/>
                    <a:pt x="49451" y="37513"/>
                    <a:pt x="37896" y="37513"/>
                  </a:cubicBezTo>
                  <a:close/>
                  <a:moveTo>
                    <a:pt x="37896" y="48165"/>
                  </a:moveTo>
                  <a:lnTo>
                    <a:pt x="37896" y="51204"/>
                  </a:lnTo>
                  <a:cubicBezTo>
                    <a:pt x="41921" y="51204"/>
                    <a:pt x="45207" y="54490"/>
                    <a:pt x="45207" y="58542"/>
                  </a:cubicBezTo>
                  <a:lnTo>
                    <a:pt x="48274" y="58542"/>
                  </a:lnTo>
                  <a:cubicBezTo>
                    <a:pt x="48274" y="52820"/>
                    <a:pt x="43619" y="48165"/>
                    <a:pt x="37896" y="48165"/>
                  </a:cubicBezTo>
                  <a:close/>
                  <a:moveTo>
                    <a:pt x="37896" y="42743"/>
                  </a:moveTo>
                  <a:lnTo>
                    <a:pt x="37896" y="45810"/>
                  </a:lnTo>
                  <a:cubicBezTo>
                    <a:pt x="44906" y="45810"/>
                    <a:pt x="50629" y="51505"/>
                    <a:pt x="50629" y="58542"/>
                  </a:cubicBezTo>
                  <a:lnTo>
                    <a:pt x="53668" y="58542"/>
                  </a:lnTo>
                  <a:lnTo>
                    <a:pt x="53668" y="58487"/>
                  </a:lnTo>
                  <a:cubicBezTo>
                    <a:pt x="53668" y="49808"/>
                    <a:pt x="46576" y="42743"/>
                    <a:pt x="37896" y="42743"/>
                  </a:cubicBezTo>
                  <a:close/>
                  <a:moveTo>
                    <a:pt x="67879" y="50383"/>
                  </a:moveTo>
                  <a:cubicBezTo>
                    <a:pt x="65387" y="50383"/>
                    <a:pt x="63334" y="52436"/>
                    <a:pt x="63334" y="54955"/>
                  </a:cubicBezTo>
                  <a:lnTo>
                    <a:pt x="63334" y="55448"/>
                  </a:lnTo>
                  <a:cubicBezTo>
                    <a:pt x="63334" y="57967"/>
                    <a:pt x="65332" y="60021"/>
                    <a:pt x="67879" y="60021"/>
                  </a:cubicBezTo>
                  <a:lnTo>
                    <a:pt x="77490" y="60021"/>
                  </a:lnTo>
                  <a:cubicBezTo>
                    <a:pt x="79982" y="60021"/>
                    <a:pt x="82035" y="57995"/>
                    <a:pt x="82035" y="55448"/>
                  </a:cubicBezTo>
                  <a:lnTo>
                    <a:pt x="82035" y="54955"/>
                  </a:lnTo>
                  <a:cubicBezTo>
                    <a:pt x="82035" y="52436"/>
                    <a:pt x="80036" y="50383"/>
                    <a:pt x="77490" y="50383"/>
                  </a:cubicBezTo>
                  <a:close/>
                  <a:moveTo>
                    <a:pt x="50793" y="76450"/>
                  </a:moveTo>
                  <a:cubicBezTo>
                    <a:pt x="52381" y="76450"/>
                    <a:pt x="53668" y="77737"/>
                    <a:pt x="53668" y="79325"/>
                  </a:cubicBezTo>
                  <a:cubicBezTo>
                    <a:pt x="53668" y="80885"/>
                    <a:pt x="52408" y="82200"/>
                    <a:pt x="50793" y="82200"/>
                  </a:cubicBezTo>
                  <a:cubicBezTo>
                    <a:pt x="49232" y="82200"/>
                    <a:pt x="47918" y="80913"/>
                    <a:pt x="47918" y="79325"/>
                  </a:cubicBezTo>
                  <a:cubicBezTo>
                    <a:pt x="47918" y="77709"/>
                    <a:pt x="49177" y="76450"/>
                    <a:pt x="50793" y="76450"/>
                  </a:cubicBezTo>
                  <a:close/>
                  <a:moveTo>
                    <a:pt x="31872" y="1"/>
                  </a:moveTo>
                  <a:cubicBezTo>
                    <a:pt x="28723" y="1"/>
                    <a:pt x="26122" y="2602"/>
                    <a:pt x="26122" y="5751"/>
                  </a:cubicBezTo>
                  <a:lnTo>
                    <a:pt x="26122" y="21550"/>
                  </a:lnTo>
                  <a:cubicBezTo>
                    <a:pt x="18455" y="25876"/>
                    <a:pt x="10542" y="30394"/>
                    <a:pt x="10542" y="30394"/>
                  </a:cubicBezTo>
                  <a:cubicBezTo>
                    <a:pt x="6271" y="32147"/>
                    <a:pt x="0" y="37869"/>
                    <a:pt x="0" y="51286"/>
                  </a:cubicBezTo>
                  <a:cubicBezTo>
                    <a:pt x="0" y="52491"/>
                    <a:pt x="55" y="53614"/>
                    <a:pt x="165" y="54681"/>
                  </a:cubicBezTo>
                  <a:lnTo>
                    <a:pt x="274" y="55585"/>
                  </a:lnTo>
                  <a:cubicBezTo>
                    <a:pt x="384" y="56379"/>
                    <a:pt x="521" y="57118"/>
                    <a:pt x="685" y="57858"/>
                  </a:cubicBezTo>
                  <a:cubicBezTo>
                    <a:pt x="740" y="58104"/>
                    <a:pt x="794" y="58378"/>
                    <a:pt x="849" y="58597"/>
                  </a:cubicBezTo>
                  <a:cubicBezTo>
                    <a:pt x="1068" y="59418"/>
                    <a:pt x="1287" y="60213"/>
                    <a:pt x="1616" y="60924"/>
                  </a:cubicBezTo>
                  <a:cubicBezTo>
                    <a:pt x="1780" y="61280"/>
                    <a:pt x="1917" y="61609"/>
                    <a:pt x="2081" y="61965"/>
                  </a:cubicBezTo>
                  <a:cubicBezTo>
                    <a:pt x="2273" y="62348"/>
                    <a:pt x="2437" y="62677"/>
                    <a:pt x="2602" y="63033"/>
                  </a:cubicBezTo>
                  <a:cubicBezTo>
                    <a:pt x="2821" y="63444"/>
                    <a:pt x="3012" y="63799"/>
                    <a:pt x="3259" y="64183"/>
                  </a:cubicBezTo>
                  <a:cubicBezTo>
                    <a:pt x="3314" y="64265"/>
                    <a:pt x="3368" y="64320"/>
                    <a:pt x="3423" y="64429"/>
                  </a:cubicBezTo>
                  <a:cubicBezTo>
                    <a:pt x="8981" y="72781"/>
                    <a:pt x="19167" y="72808"/>
                    <a:pt x="19167" y="72808"/>
                  </a:cubicBezTo>
                  <a:lnTo>
                    <a:pt x="26095" y="72808"/>
                  </a:lnTo>
                  <a:lnTo>
                    <a:pt x="26095" y="79352"/>
                  </a:lnTo>
                  <a:cubicBezTo>
                    <a:pt x="26095" y="82501"/>
                    <a:pt x="28696" y="85102"/>
                    <a:pt x="31845" y="85102"/>
                  </a:cubicBezTo>
                  <a:lnTo>
                    <a:pt x="69713" y="85102"/>
                  </a:lnTo>
                  <a:cubicBezTo>
                    <a:pt x="72917" y="85102"/>
                    <a:pt x="75464" y="82501"/>
                    <a:pt x="75464" y="79352"/>
                  </a:cubicBezTo>
                  <a:lnTo>
                    <a:pt x="75464" y="71384"/>
                  </a:lnTo>
                  <a:lnTo>
                    <a:pt x="77490" y="71384"/>
                  </a:lnTo>
                  <a:cubicBezTo>
                    <a:pt x="80036" y="71384"/>
                    <a:pt x="82035" y="69331"/>
                    <a:pt x="82035" y="66811"/>
                  </a:cubicBezTo>
                  <a:lnTo>
                    <a:pt x="82035" y="66319"/>
                  </a:lnTo>
                  <a:cubicBezTo>
                    <a:pt x="82035" y="63772"/>
                    <a:pt x="79982" y="61746"/>
                    <a:pt x="77490" y="61746"/>
                  </a:cubicBezTo>
                  <a:lnTo>
                    <a:pt x="67879" y="61746"/>
                  </a:lnTo>
                  <a:cubicBezTo>
                    <a:pt x="65332" y="61746"/>
                    <a:pt x="63334" y="63799"/>
                    <a:pt x="63334" y="66319"/>
                  </a:cubicBezTo>
                  <a:lnTo>
                    <a:pt x="63334" y="66811"/>
                  </a:lnTo>
                  <a:cubicBezTo>
                    <a:pt x="63334" y="69331"/>
                    <a:pt x="65387" y="71384"/>
                    <a:pt x="67879" y="71384"/>
                  </a:cubicBezTo>
                  <a:lnTo>
                    <a:pt x="71466" y="71384"/>
                  </a:lnTo>
                  <a:lnTo>
                    <a:pt x="71466" y="74451"/>
                  </a:lnTo>
                  <a:lnTo>
                    <a:pt x="30065" y="74451"/>
                  </a:lnTo>
                  <a:lnTo>
                    <a:pt x="30065" y="33160"/>
                  </a:lnTo>
                  <a:cubicBezTo>
                    <a:pt x="32146" y="31845"/>
                    <a:pt x="34063" y="30586"/>
                    <a:pt x="35158" y="29710"/>
                  </a:cubicBezTo>
                  <a:cubicBezTo>
                    <a:pt x="40744" y="25411"/>
                    <a:pt x="46001" y="21988"/>
                    <a:pt x="46713" y="18867"/>
                  </a:cubicBezTo>
                  <a:cubicBezTo>
                    <a:pt x="47408" y="15861"/>
                    <a:pt x="45874" y="13206"/>
                    <a:pt x="42806" y="13206"/>
                  </a:cubicBezTo>
                  <a:cubicBezTo>
                    <a:pt x="41766" y="13206"/>
                    <a:pt x="40549" y="13511"/>
                    <a:pt x="39183" y="14212"/>
                  </a:cubicBezTo>
                  <a:cubicBezTo>
                    <a:pt x="37486" y="15115"/>
                    <a:pt x="34035" y="17032"/>
                    <a:pt x="30065" y="19250"/>
                  </a:cubicBezTo>
                  <a:lnTo>
                    <a:pt x="30065" y="9091"/>
                  </a:lnTo>
                  <a:lnTo>
                    <a:pt x="71466" y="9091"/>
                  </a:lnTo>
                  <a:lnTo>
                    <a:pt x="71466" y="27738"/>
                  </a:lnTo>
                  <a:lnTo>
                    <a:pt x="67879" y="27738"/>
                  </a:lnTo>
                  <a:cubicBezTo>
                    <a:pt x="65387" y="27738"/>
                    <a:pt x="63334" y="29792"/>
                    <a:pt x="63334" y="32283"/>
                  </a:cubicBezTo>
                  <a:lnTo>
                    <a:pt x="63334" y="32776"/>
                  </a:lnTo>
                  <a:cubicBezTo>
                    <a:pt x="63334" y="35295"/>
                    <a:pt x="65387" y="37322"/>
                    <a:pt x="67879" y="37322"/>
                  </a:cubicBezTo>
                  <a:lnTo>
                    <a:pt x="77490" y="37322"/>
                  </a:lnTo>
                  <a:cubicBezTo>
                    <a:pt x="80036" y="37322"/>
                    <a:pt x="82035" y="35268"/>
                    <a:pt x="82035" y="32776"/>
                  </a:cubicBezTo>
                  <a:lnTo>
                    <a:pt x="82035" y="32256"/>
                  </a:lnTo>
                  <a:cubicBezTo>
                    <a:pt x="82035" y="29797"/>
                    <a:pt x="80088" y="27764"/>
                    <a:pt x="77642" y="27764"/>
                  </a:cubicBezTo>
                  <a:cubicBezTo>
                    <a:pt x="77610" y="27764"/>
                    <a:pt x="77577" y="27765"/>
                    <a:pt x="77545" y="27766"/>
                  </a:cubicBezTo>
                  <a:lnTo>
                    <a:pt x="75546" y="27766"/>
                  </a:lnTo>
                  <a:lnTo>
                    <a:pt x="75546" y="5751"/>
                  </a:lnTo>
                  <a:cubicBezTo>
                    <a:pt x="75546" y="2602"/>
                    <a:pt x="72944" y="1"/>
                    <a:pt x="69796" y="1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21"/>
          <p:cNvSpPr/>
          <p:nvPr/>
        </p:nvSpPr>
        <p:spPr>
          <a:xfrm>
            <a:off x="1777214" y="1563490"/>
            <a:ext cx="293642" cy="335124"/>
          </a:xfrm>
          <a:custGeom>
            <a:rect b="b" l="l" r="r" t="t"/>
            <a:pathLst>
              <a:path extrusionOk="0" h="208800" w="156609">
                <a:moveTo>
                  <a:pt x="78289" y="26096"/>
                </a:moveTo>
                <a:cubicBezTo>
                  <a:pt x="97469" y="26096"/>
                  <a:pt x="113061" y="41721"/>
                  <a:pt x="113061" y="60869"/>
                </a:cubicBezTo>
                <a:lnTo>
                  <a:pt x="113061" y="78288"/>
                </a:lnTo>
                <a:lnTo>
                  <a:pt x="43516" y="78288"/>
                </a:lnTo>
                <a:lnTo>
                  <a:pt x="43516" y="60869"/>
                </a:lnTo>
                <a:cubicBezTo>
                  <a:pt x="43516" y="41688"/>
                  <a:pt x="59141" y="26096"/>
                  <a:pt x="78289" y="26096"/>
                </a:cubicBezTo>
                <a:close/>
                <a:moveTo>
                  <a:pt x="78256" y="113060"/>
                </a:moveTo>
                <a:cubicBezTo>
                  <a:pt x="87879" y="113060"/>
                  <a:pt x="95675" y="120857"/>
                  <a:pt x="95675" y="130479"/>
                </a:cubicBezTo>
                <a:cubicBezTo>
                  <a:pt x="95675" y="136123"/>
                  <a:pt x="93000" y="141244"/>
                  <a:pt x="88531" y="144473"/>
                </a:cubicBezTo>
                <a:lnTo>
                  <a:pt x="91304" y="169134"/>
                </a:lnTo>
                <a:cubicBezTo>
                  <a:pt x="91434" y="170374"/>
                  <a:pt x="91043" y="171580"/>
                  <a:pt x="90195" y="172526"/>
                </a:cubicBezTo>
                <a:cubicBezTo>
                  <a:pt x="89379" y="173472"/>
                  <a:pt x="88205" y="173994"/>
                  <a:pt x="86965" y="173994"/>
                </a:cubicBezTo>
                <a:lnTo>
                  <a:pt x="69579" y="173994"/>
                </a:lnTo>
                <a:cubicBezTo>
                  <a:pt x="68340" y="173994"/>
                  <a:pt x="67165" y="173472"/>
                  <a:pt x="66350" y="172526"/>
                </a:cubicBezTo>
                <a:cubicBezTo>
                  <a:pt x="65534" y="171580"/>
                  <a:pt x="65110" y="170374"/>
                  <a:pt x="65241" y="169134"/>
                </a:cubicBezTo>
                <a:lnTo>
                  <a:pt x="67981" y="144473"/>
                </a:lnTo>
                <a:cubicBezTo>
                  <a:pt x="63544" y="141244"/>
                  <a:pt x="60837" y="136123"/>
                  <a:pt x="60837" y="130479"/>
                </a:cubicBezTo>
                <a:cubicBezTo>
                  <a:pt x="60837" y="120889"/>
                  <a:pt x="68633" y="113060"/>
                  <a:pt x="78256" y="113060"/>
                </a:cubicBezTo>
                <a:close/>
                <a:moveTo>
                  <a:pt x="78289" y="0"/>
                </a:moveTo>
                <a:cubicBezTo>
                  <a:pt x="44723" y="0"/>
                  <a:pt x="17420" y="27335"/>
                  <a:pt x="17420" y="60869"/>
                </a:cubicBezTo>
                <a:lnTo>
                  <a:pt x="17420" y="78288"/>
                </a:lnTo>
                <a:lnTo>
                  <a:pt x="4372" y="78288"/>
                </a:lnTo>
                <a:cubicBezTo>
                  <a:pt x="1958" y="78288"/>
                  <a:pt x="1" y="80245"/>
                  <a:pt x="1" y="82659"/>
                </a:cubicBezTo>
                <a:lnTo>
                  <a:pt x="1" y="191413"/>
                </a:lnTo>
                <a:cubicBezTo>
                  <a:pt x="1" y="200971"/>
                  <a:pt x="7797" y="208800"/>
                  <a:pt x="17420" y="208800"/>
                </a:cubicBezTo>
                <a:lnTo>
                  <a:pt x="139222" y="208800"/>
                </a:lnTo>
                <a:cubicBezTo>
                  <a:pt x="148780" y="208800"/>
                  <a:pt x="156609" y="201036"/>
                  <a:pt x="156609" y="191413"/>
                </a:cubicBezTo>
                <a:lnTo>
                  <a:pt x="156609" y="82659"/>
                </a:lnTo>
                <a:cubicBezTo>
                  <a:pt x="156576" y="80245"/>
                  <a:pt x="154619" y="78288"/>
                  <a:pt x="152205" y="78288"/>
                </a:cubicBezTo>
                <a:lnTo>
                  <a:pt x="139157" y="78288"/>
                </a:lnTo>
                <a:lnTo>
                  <a:pt x="139157" y="60869"/>
                </a:lnTo>
                <a:cubicBezTo>
                  <a:pt x="139157" y="27335"/>
                  <a:pt x="111854" y="0"/>
                  <a:pt x="7828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1"/>
          <p:cNvSpPr txBox="1"/>
          <p:nvPr/>
        </p:nvSpPr>
        <p:spPr>
          <a:xfrm>
            <a:off x="1197900" y="2709900"/>
            <a:ext cx="67482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N-tiered : </a:t>
            </a:r>
            <a:r>
              <a:rPr lang="en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Scalability +  E-Commerce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Thin: 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Operational requirements - vast portability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Performance - scalable + “crash protected”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-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Advanced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authentication tools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Cultural and Political - 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Restaurant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Industry +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diversity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 txBox="1"/>
          <p:nvPr>
            <p:ph idx="4" type="ctrTitle"/>
          </p:nvPr>
        </p:nvSpPr>
        <p:spPr>
          <a:xfrm>
            <a:off x="4391400" y="0"/>
            <a:ext cx="4752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Customer </a:t>
            </a:r>
            <a:endParaRPr/>
          </a:p>
        </p:txBody>
      </p:sp>
      <p:sp>
        <p:nvSpPr>
          <p:cNvPr id="515" name="Google Shape;515;p22"/>
          <p:cNvSpPr/>
          <p:nvPr/>
        </p:nvSpPr>
        <p:spPr>
          <a:xfrm>
            <a:off x="5474368" y="2718437"/>
            <a:ext cx="843776" cy="405905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"/>
          <p:cNvSpPr/>
          <p:nvPr/>
        </p:nvSpPr>
        <p:spPr>
          <a:xfrm>
            <a:off x="5537915" y="2789724"/>
            <a:ext cx="243773" cy="231664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5816055" y="3394642"/>
            <a:ext cx="557312" cy="41600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5816055" y="3472858"/>
            <a:ext cx="431269" cy="40607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5504580" y="3336234"/>
            <a:ext cx="264602" cy="25641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2"/>
          <p:cNvSpPr/>
          <p:nvPr/>
        </p:nvSpPr>
        <p:spPr>
          <a:xfrm>
            <a:off x="5555621" y="3421262"/>
            <a:ext cx="179284" cy="85270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2"/>
          <p:cNvSpPr/>
          <p:nvPr/>
        </p:nvSpPr>
        <p:spPr>
          <a:xfrm>
            <a:off x="6918200" y="3202577"/>
            <a:ext cx="153142" cy="255538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7417192" y="2986743"/>
            <a:ext cx="152097" cy="12392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2"/>
          <p:cNvSpPr/>
          <p:nvPr/>
        </p:nvSpPr>
        <p:spPr>
          <a:xfrm>
            <a:off x="7083842" y="2009558"/>
            <a:ext cx="354176" cy="335617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2"/>
          <p:cNvSpPr/>
          <p:nvPr/>
        </p:nvSpPr>
        <p:spPr>
          <a:xfrm>
            <a:off x="7180724" y="2327367"/>
            <a:ext cx="521888" cy="495006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5" name="Google Shape;5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25" y="705125"/>
            <a:ext cx="1896075" cy="3955449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2"/>
          <p:cNvSpPr txBox="1"/>
          <p:nvPr>
            <p:ph idx="4" type="ctrTitle"/>
          </p:nvPr>
        </p:nvSpPr>
        <p:spPr>
          <a:xfrm>
            <a:off x="397900" y="4660575"/>
            <a:ext cx="14457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Home Page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27" name="Google Shape;5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208" y="704700"/>
            <a:ext cx="1825242" cy="3955449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22"/>
          <p:cNvSpPr txBox="1"/>
          <p:nvPr>
            <p:ph idx="4" type="ctrTitle"/>
          </p:nvPr>
        </p:nvSpPr>
        <p:spPr>
          <a:xfrm>
            <a:off x="2504038" y="4660575"/>
            <a:ext cx="16989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Register P</a:t>
            </a:r>
            <a:r>
              <a:rPr lang="en" sz="1800">
                <a:solidFill>
                  <a:schemeClr val="accent1"/>
                </a:solidFill>
              </a:rPr>
              <a:t>age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29" name="Google Shape;5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215" y="704708"/>
            <a:ext cx="1802500" cy="3921229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22"/>
          <p:cNvSpPr txBox="1"/>
          <p:nvPr>
            <p:ph idx="4" type="ctrTitle"/>
          </p:nvPr>
        </p:nvSpPr>
        <p:spPr>
          <a:xfrm>
            <a:off x="4723825" y="4660575"/>
            <a:ext cx="1523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Search Page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31" name="Google Shape;53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2350" y="709991"/>
            <a:ext cx="1802500" cy="391065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2"/>
          <p:cNvSpPr txBox="1"/>
          <p:nvPr>
            <p:ph idx="4" type="ctrTitle"/>
          </p:nvPr>
        </p:nvSpPr>
        <p:spPr>
          <a:xfrm>
            <a:off x="7083850" y="4660575"/>
            <a:ext cx="15234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Menu P</a:t>
            </a:r>
            <a:r>
              <a:rPr lang="en" sz="1800">
                <a:solidFill>
                  <a:schemeClr val="accent1"/>
                </a:solidFill>
              </a:rPr>
              <a:t>age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/>
          <p:nvPr>
            <p:ph idx="4" type="ctrTitle"/>
          </p:nvPr>
        </p:nvSpPr>
        <p:spPr>
          <a:xfrm>
            <a:off x="4448100" y="0"/>
            <a:ext cx="4695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- </a:t>
            </a:r>
            <a:r>
              <a:rPr lang="en">
                <a:solidFill>
                  <a:schemeClr val="lt1"/>
                </a:solidFill>
              </a:rPr>
              <a:t>Customer</a:t>
            </a:r>
            <a:endParaRPr/>
          </a:p>
        </p:txBody>
      </p:sp>
      <p:pic>
        <p:nvPicPr>
          <p:cNvPr id="538" name="Google Shape;5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50" y="451248"/>
            <a:ext cx="1950275" cy="422637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23"/>
          <p:cNvSpPr txBox="1"/>
          <p:nvPr>
            <p:ph idx="4" type="ctrTitle"/>
          </p:nvPr>
        </p:nvSpPr>
        <p:spPr>
          <a:xfrm>
            <a:off x="397900" y="4660575"/>
            <a:ext cx="19077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Payment Page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40" name="Google Shape;5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725" y="441075"/>
            <a:ext cx="1950275" cy="4246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6925" y="455700"/>
            <a:ext cx="1950276" cy="4232099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3"/>
          <p:cNvSpPr txBox="1"/>
          <p:nvPr>
            <p:ph idx="4" type="ctrTitle"/>
          </p:nvPr>
        </p:nvSpPr>
        <p:spPr>
          <a:xfrm>
            <a:off x="4294725" y="4687800"/>
            <a:ext cx="14748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Result P</a:t>
            </a:r>
            <a:r>
              <a:rPr lang="en" sz="1800">
                <a:solidFill>
                  <a:schemeClr val="accent1"/>
                </a:solidFill>
              </a:rPr>
              <a:t>age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 txBox="1"/>
          <p:nvPr>
            <p:ph idx="4" type="ctrTitle"/>
          </p:nvPr>
        </p:nvSpPr>
        <p:spPr>
          <a:xfrm>
            <a:off x="4028100" y="0"/>
            <a:ext cx="5115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User Interface - Restaurant</a:t>
            </a:r>
            <a:endParaRPr/>
          </a:p>
        </p:txBody>
      </p:sp>
      <p:pic>
        <p:nvPicPr>
          <p:cNvPr id="548" name="Google Shape;5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50" y="521575"/>
            <a:ext cx="1935300" cy="4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24"/>
          <p:cNvSpPr txBox="1"/>
          <p:nvPr>
            <p:ph idx="4" type="ctrTitle"/>
          </p:nvPr>
        </p:nvSpPr>
        <p:spPr>
          <a:xfrm>
            <a:off x="397900" y="4660575"/>
            <a:ext cx="19077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Home P</a:t>
            </a:r>
            <a:r>
              <a:rPr lang="en" sz="1800">
                <a:solidFill>
                  <a:schemeClr val="accent1"/>
                </a:solidFill>
              </a:rPr>
              <a:t>age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50" name="Google Shape;5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375" y="504875"/>
            <a:ext cx="1935225" cy="4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24"/>
          <p:cNvSpPr txBox="1"/>
          <p:nvPr>
            <p:ph idx="4" type="ctrTitle"/>
          </p:nvPr>
        </p:nvSpPr>
        <p:spPr>
          <a:xfrm>
            <a:off x="2526438" y="4660575"/>
            <a:ext cx="16371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Account</a:t>
            </a:r>
            <a:r>
              <a:rPr lang="en" sz="1800">
                <a:solidFill>
                  <a:schemeClr val="accent1"/>
                </a:solidFill>
              </a:rPr>
              <a:t> Page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52" name="Google Shape;5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4150" y="494309"/>
            <a:ext cx="1907700" cy="4154891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4"/>
          <p:cNvSpPr txBox="1"/>
          <p:nvPr>
            <p:ph idx="4" type="ctrTitle"/>
          </p:nvPr>
        </p:nvSpPr>
        <p:spPr>
          <a:xfrm>
            <a:off x="4619452" y="4677275"/>
            <a:ext cx="19353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Menu Edit P</a:t>
            </a:r>
            <a:r>
              <a:rPr lang="en" sz="1800">
                <a:solidFill>
                  <a:schemeClr val="accent1"/>
                </a:solidFill>
              </a:rPr>
              <a:t>age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54" name="Google Shape;55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2675" y="493899"/>
            <a:ext cx="1907700" cy="4155704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4"/>
          <p:cNvSpPr txBox="1"/>
          <p:nvPr>
            <p:ph idx="4" type="ctrTitle"/>
          </p:nvPr>
        </p:nvSpPr>
        <p:spPr>
          <a:xfrm>
            <a:off x="6738875" y="4677275"/>
            <a:ext cx="22662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Notification</a:t>
            </a:r>
            <a:r>
              <a:rPr lang="en" sz="1800">
                <a:solidFill>
                  <a:schemeClr val="accent1"/>
                </a:solidFill>
              </a:rPr>
              <a:t> Page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"/>
          <p:cNvSpPr txBox="1"/>
          <p:nvPr>
            <p:ph idx="4" type="ctrTitle"/>
          </p:nvPr>
        </p:nvSpPr>
        <p:spPr>
          <a:xfrm>
            <a:off x="4165800" y="0"/>
            <a:ext cx="49782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User Interface - Restaurant</a:t>
            </a:r>
            <a:endParaRPr/>
          </a:p>
        </p:txBody>
      </p:sp>
      <p:sp>
        <p:nvSpPr>
          <p:cNvPr id="561" name="Google Shape;561;p25"/>
          <p:cNvSpPr txBox="1"/>
          <p:nvPr>
            <p:ph idx="4" type="ctrTitle"/>
          </p:nvPr>
        </p:nvSpPr>
        <p:spPr>
          <a:xfrm>
            <a:off x="4380725" y="4699350"/>
            <a:ext cx="19479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Decision Pages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62" name="Google Shape;5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0" y="606600"/>
            <a:ext cx="2096900" cy="4092751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25"/>
          <p:cNvSpPr txBox="1"/>
          <p:nvPr>
            <p:ph idx="4" type="ctrTitle"/>
          </p:nvPr>
        </p:nvSpPr>
        <p:spPr>
          <a:xfrm>
            <a:off x="188300" y="4699350"/>
            <a:ext cx="2327100" cy="4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Order Detail</a:t>
            </a:r>
            <a:r>
              <a:rPr lang="en" sz="1800">
                <a:solidFill>
                  <a:schemeClr val="accent1"/>
                </a:solidFill>
              </a:rPr>
              <a:t> Page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564" name="Google Shape;5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075" y="606599"/>
            <a:ext cx="1948025" cy="409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0900" y="606600"/>
            <a:ext cx="1948000" cy="40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6"/>
          <p:cNvSpPr txBox="1"/>
          <p:nvPr>
            <p:ph idx="4" type="ctrTitle"/>
          </p:nvPr>
        </p:nvSpPr>
        <p:spPr>
          <a:xfrm>
            <a:off x="562575" y="296375"/>
            <a:ext cx="69951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r>
              <a:rPr lang="en"/>
              <a:t> - Customer Journey</a:t>
            </a:r>
            <a:endParaRPr/>
          </a:p>
        </p:txBody>
      </p:sp>
      <p:pic>
        <p:nvPicPr>
          <p:cNvPr id="571" name="Google Shape;5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525" y="830075"/>
            <a:ext cx="6338951" cy="4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