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  <p:sldId id="264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2" d="100"/>
          <a:sy n="92" d="100"/>
        </p:scale>
        <p:origin x="498" y="90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12/2/2017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12/2/2017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Decoders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Abrar</a:t>
            </a:r>
            <a:r>
              <a:rPr lang="en-US" dirty="0" smtClean="0"/>
              <a:t> Ahmed </a:t>
            </a:r>
            <a:r>
              <a:rPr lang="en-US" dirty="0" err="1" smtClean="0"/>
              <a:t>Mehsud</a:t>
            </a:r>
            <a:endParaRPr lang="en-US" dirty="0" smtClean="0"/>
          </a:p>
          <a:p>
            <a:r>
              <a:rPr lang="en-US" dirty="0" err="1" smtClean="0"/>
              <a:t>Sanaullah</a:t>
            </a:r>
            <a:r>
              <a:rPr lang="en-US" dirty="0" smtClean="0"/>
              <a:t> </a:t>
            </a:r>
            <a:r>
              <a:rPr lang="en-US" dirty="0" err="1" smtClean="0"/>
              <a:t>Khattak</a:t>
            </a:r>
            <a:endParaRPr lang="en-US" dirty="0" smtClean="0"/>
          </a:p>
          <a:p>
            <a:r>
              <a:rPr lang="en-US" dirty="0" smtClean="0"/>
              <a:t>Hamza Faisal </a:t>
            </a:r>
          </a:p>
          <a:p>
            <a:r>
              <a:rPr lang="en-US" dirty="0" err="1" smtClean="0"/>
              <a:t>Sajan</a:t>
            </a:r>
            <a:r>
              <a:rPr lang="en-US" dirty="0" smtClean="0"/>
              <a:t>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8"/>
          <p:cNvSpPr>
            <a:spLocks noChangeArrowheads="1"/>
          </p:cNvSpPr>
          <p:nvPr/>
        </p:nvSpPr>
        <p:spPr bwMode="auto">
          <a:xfrm>
            <a:off x="4418012" y="238125"/>
            <a:ext cx="2124075" cy="895350"/>
          </a:xfrm>
          <a:prstGeom prst="ellipse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47692" y="638175"/>
            <a:ext cx="264795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00874" y="638175"/>
            <a:ext cx="46818" cy="4551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690542" y="1871906"/>
            <a:ext cx="2057400" cy="47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747692" y="2604769"/>
            <a:ext cx="2057400" cy="5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747692" y="3371851"/>
            <a:ext cx="2066925" cy="47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747692" y="5122747"/>
            <a:ext cx="2095500" cy="66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719117" y="4233227"/>
            <a:ext cx="2114550" cy="5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4638901" y="2531903"/>
            <a:ext cx="1685925" cy="2381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Course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4638901" y="4884622"/>
            <a:ext cx="1685925" cy="2381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Course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4638901" y="4128091"/>
            <a:ext cx="1685925" cy="26670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Course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4685743" y="3263263"/>
            <a:ext cx="1685925" cy="2381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Course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4605853" y="1785938"/>
            <a:ext cx="1685925" cy="2381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 All Courses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341936" y="1281112"/>
            <a:ext cx="276225" cy="180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45720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1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For Students </a:t>
            </a:r>
          </a:p>
          <a:p>
            <a:r>
              <a:rPr lang="en-US" dirty="0" smtClean="0"/>
              <a:t>For Faculty</a:t>
            </a:r>
            <a:endParaRPr lang="en-US" dirty="0"/>
          </a:p>
          <a:p>
            <a:r>
              <a:rPr lang="en-US" dirty="0" smtClean="0"/>
              <a:t>For Courses</a:t>
            </a:r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Login Screen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mtClean="0"/>
              <a:t>First we login into the enrollement system</a:t>
            </a:r>
          </a:p>
          <a:p>
            <a:r>
              <a:rPr lang="en-US" smtClean="0"/>
              <a:t>For this we provide user name  and password for enrollment system</a:t>
            </a:r>
          </a:p>
          <a:p>
            <a:pPr marL="0" indent="0">
              <a:buNone/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6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Enrollment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enrollment System we can Add Faculty Members</a:t>
            </a:r>
          </a:p>
          <a:p>
            <a:r>
              <a:rPr lang="en-US" dirty="0"/>
              <a:t>In this System We </a:t>
            </a:r>
            <a:r>
              <a:rPr lang="en-US"/>
              <a:t>can </a:t>
            </a:r>
            <a:r>
              <a:rPr lang="en-US" smtClean="0"/>
              <a:t>Update info of </a:t>
            </a:r>
            <a:r>
              <a:rPr lang="en-US" dirty="0"/>
              <a:t>our faculty members </a:t>
            </a:r>
          </a:p>
          <a:p>
            <a:r>
              <a:rPr lang="en-US" dirty="0"/>
              <a:t> Also we can Delete our leaving faculty members And can save their data for future </a:t>
            </a:r>
          </a:p>
          <a:p>
            <a:r>
              <a:rPr lang="en-US" dirty="0"/>
              <a:t>We can search  particular members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can see all the instructor 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Enrollment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 enrollment System we can Add </a:t>
            </a:r>
            <a:r>
              <a:rPr lang="en-US" dirty="0" smtClean="0"/>
              <a:t>Students to the data base </a:t>
            </a:r>
            <a:endParaRPr lang="en-US" dirty="0"/>
          </a:p>
          <a:p>
            <a:r>
              <a:rPr lang="en-US" dirty="0"/>
              <a:t>In this System We </a:t>
            </a:r>
            <a:r>
              <a:rPr lang="en-US"/>
              <a:t>can </a:t>
            </a:r>
            <a:r>
              <a:rPr lang="en-US" smtClean="0"/>
              <a:t>Update information of  </a:t>
            </a:r>
            <a:r>
              <a:rPr lang="en-US" dirty="0"/>
              <a:t>our </a:t>
            </a:r>
            <a:r>
              <a:rPr lang="en-US" dirty="0" smtClean="0"/>
              <a:t>Students</a:t>
            </a:r>
            <a:endParaRPr lang="en-US" dirty="0"/>
          </a:p>
          <a:p>
            <a:r>
              <a:rPr lang="en-US" dirty="0"/>
              <a:t> Also we </a:t>
            </a:r>
            <a:r>
              <a:rPr lang="en-US"/>
              <a:t>can </a:t>
            </a:r>
            <a:r>
              <a:rPr lang="en-US" smtClean="0"/>
              <a:t>Delete information of Students</a:t>
            </a:r>
            <a:endParaRPr lang="en-US" dirty="0"/>
          </a:p>
          <a:p>
            <a:r>
              <a:rPr lang="en-US" dirty="0"/>
              <a:t>We can search  particular </a:t>
            </a:r>
            <a:r>
              <a:rPr lang="en-US" dirty="0" smtClean="0"/>
              <a:t>Student</a:t>
            </a:r>
            <a:endParaRPr lang="en-US" dirty="0"/>
          </a:p>
          <a:p>
            <a:r>
              <a:rPr lang="en-US" dirty="0"/>
              <a:t>We can see all the </a:t>
            </a:r>
            <a:r>
              <a:rPr lang="en-US" dirty="0" smtClean="0"/>
              <a:t>Students in the data base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49" y="5805845"/>
            <a:ext cx="4114800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4800" dirty="0" smtClean="0"/>
              <a:t>Course </a:t>
            </a:r>
            <a:r>
              <a:rPr lang="en-US" sz="4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Enrollment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2812" y="768460"/>
            <a:ext cx="5105400" cy="46782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 smtClean="0"/>
              <a:t>In this we can add </a:t>
            </a:r>
            <a:r>
              <a:rPr lang="en-US" sz="2800" smtClean="0"/>
              <a:t>different courses</a:t>
            </a:r>
          </a:p>
          <a:p>
            <a:endParaRPr lang="en-US" sz="2800" smtClean="0"/>
          </a:p>
          <a:p>
            <a:r>
              <a:rPr lang="en-US" sz="2800" smtClean="0"/>
              <a:t>We can also Update information about Courses</a:t>
            </a:r>
          </a:p>
          <a:p>
            <a:r>
              <a:rPr lang="en-US" sz="2800" smtClean="0"/>
              <a:t>In this project we can also search the Course</a:t>
            </a:r>
          </a:p>
          <a:p>
            <a:r>
              <a:rPr lang="en-US" sz="2800" smtClean="0"/>
              <a:t>We can also delete the existing Course</a:t>
            </a:r>
            <a:endParaRPr lang="en-US" sz="2800" dirty="0" smtClean="0"/>
          </a:p>
          <a:p>
            <a:endParaRPr lang="en-US" sz="28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9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ChangeArrowheads="1"/>
          </p:cNvSpPr>
          <p:nvPr/>
        </p:nvSpPr>
        <p:spPr bwMode="auto">
          <a:xfrm>
            <a:off x="1658142" y="2973388"/>
            <a:ext cx="2019300" cy="1104900"/>
          </a:xfrm>
          <a:prstGeom prst="ellipse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Courses</a:t>
            </a: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Enrollment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12"/>
          <p:cNvSpPr>
            <a:spLocks noChangeArrowheads="1"/>
          </p:cNvSpPr>
          <p:nvPr/>
        </p:nvSpPr>
        <p:spPr bwMode="auto">
          <a:xfrm>
            <a:off x="7008812" y="2933665"/>
            <a:ext cx="2019300" cy="1104900"/>
          </a:xfrm>
          <a:prstGeom prst="ellipse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Enrollment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13"/>
          <p:cNvSpPr>
            <a:spLocks noChangeArrowheads="1"/>
          </p:cNvSpPr>
          <p:nvPr/>
        </p:nvSpPr>
        <p:spPr bwMode="auto">
          <a:xfrm>
            <a:off x="4294187" y="5105400"/>
            <a:ext cx="2019300" cy="1104900"/>
          </a:xfrm>
          <a:prstGeom prst="ellipse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Instructor </a:t>
            </a: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Enrollment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17912" y="363855"/>
            <a:ext cx="3124200" cy="63817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In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970462" y="1157605"/>
            <a:ext cx="333375" cy="438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ounded Rectangle 4"/>
          <p:cNvSpPr>
            <a:spLocks noChangeArrowheads="1"/>
          </p:cNvSpPr>
          <p:nvPr/>
        </p:nvSpPr>
        <p:spPr bwMode="auto">
          <a:xfrm>
            <a:off x="3794124" y="1761689"/>
            <a:ext cx="2686050" cy="47625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Menu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eft-Right-Up Arrow 7"/>
          <p:cNvSpPr/>
          <p:nvPr/>
        </p:nvSpPr>
        <p:spPr>
          <a:xfrm rot="10800000">
            <a:off x="3975099" y="3149734"/>
            <a:ext cx="2505075" cy="146685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913311" y="2507550"/>
            <a:ext cx="447675" cy="561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41487" y="123825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741487" y="581025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6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4"/>
          <p:cNvSpPr>
            <a:spLocks noChangeArrowheads="1"/>
          </p:cNvSpPr>
          <p:nvPr/>
        </p:nvSpPr>
        <p:spPr bwMode="auto">
          <a:xfrm>
            <a:off x="4884737" y="475933"/>
            <a:ext cx="2124075" cy="895350"/>
          </a:xfrm>
          <a:prstGeom prst="ellipse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6787" y="887095"/>
            <a:ext cx="264795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80767" y="887094"/>
            <a:ext cx="66675" cy="529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247479" y="1891591"/>
            <a:ext cx="2057400" cy="47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252979" y="2679737"/>
            <a:ext cx="2057400" cy="5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276017" y="3487419"/>
            <a:ext cx="2066925" cy="47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247442" y="5208623"/>
            <a:ext cx="2095500" cy="66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260252" y="4303365"/>
            <a:ext cx="2114550" cy="5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52"/>
          <p:cNvSpPr>
            <a:spLocks noChangeArrowheads="1"/>
          </p:cNvSpPr>
          <p:nvPr/>
        </p:nvSpPr>
        <p:spPr bwMode="auto">
          <a:xfrm>
            <a:off x="5008562" y="2538811"/>
            <a:ext cx="1685925" cy="2381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Student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3"/>
          <p:cNvSpPr>
            <a:spLocks noChangeArrowheads="1"/>
          </p:cNvSpPr>
          <p:nvPr/>
        </p:nvSpPr>
        <p:spPr bwMode="auto">
          <a:xfrm>
            <a:off x="5008561" y="5150308"/>
            <a:ext cx="1685925" cy="2381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Student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4"/>
          <p:cNvSpPr>
            <a:spLocks noChangeArrowheads="1"/>
          </p:cNvSpPr>
          <p:nvPr/>
        </p:nvSpPr>
        <p:spPr bwMode="auto">
          <a:xfrm>
            <a:off x="5008561" y="3511792"/>
            <a:ext cx="1685925" cy="2381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Student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5"/>
          <p:cNvSpPr>
            <a:spLocks noChangeArrowheads="1"/>
          </p:cNvSpPr>
          <p:nvPr/>
        </p:nvSpPr>
        <p:spPr bwMode="auto">
          <a:xfrm>
            <a:off x="5008561" y="4115581"/>
            <a:ext cx="1685925" cy="2381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Student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6"/>
          <p:cNvSpPr>
            <a:spLocks noChangeArrowheads="1"/>
          </p:cNvSpPr>
          <p:nvPr/>
        </p:nvSpPr>
        <p:spPr bwMode="auto">
          <a:xfrm>
            <a:off x="4977033" y="1772528"/>
            <a:ext cx="1685925" cy="2381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 All Student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234062" y="6117706"/>
            <a:ext cx="2095500" cy="66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ectangle 58"/>
          <p:cNvSpPr>
            <a:spLocks noChangeArrowheads="1"/>
          </p:cNvSpPr>
          <p:nvPr/>
        </p:nvSpPr>
        <p:spPr bwMode="auto">
          <a:xfrm>
            <a:off x="4978621" y="5946256"/>
            <a:ext cx="1685925" cy="2381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Menu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837530" y="1472832"/>
            <a:ext cx="276225" cy="180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370137" y="-84455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370137" y="372745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2370137" y="372745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77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3710" y="590509"/>
            <a:ext cx="264795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62125" y="681990"/>
            <a:ext cx="45719" cy="518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1775792" y="1466849"/>
            <a:ext cx="2057400" cy="47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819355" y="2249006"/>
            <a:ext cx="2057400" cy="5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778604" y="3138424"/>
            <a:ext cx="2066925" cy="47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777445" y="4934304"/>
            <a:ext cx="2095500" cy="66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767920" y="4018361"/>
            <a:ext cx="2114550" cy="5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4052179" y="2205791"/>
            <a:ext cx="1685925" cy="2381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Instructor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4189412" y="4815242"/>
            <a:ext cx="1685925" cy="2381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instructor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4214405" y="3941104"/>
            <a:ext cx="1685925" cy="2381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Instructor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4052179" y="3051064"/>
            <a:ext cx="1685925" cy="2381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Instructor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4025897" y="1392077"/>
            <a:ext cx="1685925" cy="2381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 All Instructor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32554" y="5791008"/>
            <a:ext cx="2095500" cy="66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4105158" y="5705282"/>
            <a:ext cx="1685925" cy="2381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Menu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2"/>
          <p:cNvSpPr>
            <a:spLocks noChangeArrowheads="1"/>
          </p:cNvSpPr>
          <p:nvPr/>
        </p:nvSpPr>
        <p:spPr bwMode="auto">
          <a:xfrm>
            <a:off x="4452251" y="148684"/>
            <a:ext cx="1990725" cy="952500"/>
          </a:xfrm>
          <a:prstGeom prst="ellipse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Enrollment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-382588" y="41423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-4465"/>
            <a:ext cx="2904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45720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0" y="9144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3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3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3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3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3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3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3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3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3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33600" algn="l"/>
              </a:tabLst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33600" algn="l"/>
              </a:tabLst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33600" algn="l"/>
              </a:tabLst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3360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051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108</TotalTime>
  <Words>223</Words>
  <Application>Microsoft Office PowerPoint</Application>
  <PresentationFormat>Custom</PresentationFormat>
  <Paragraphs>72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Arabic Typesetting</vt:lpstr>
      <vt:lpstr>Arial</vt:lpstr>
      <vt:lpstr>Calibri</vt:lpstr>
      <vt:lpstr>Calibri Light</vt:lpstr>
      <vt:lpstr>Cambria</vt:lpstr>
      <vt:lpstr>Corbel</vt:lpstr>
      <vt:lpstr>Times New Roman</vt:lpstr>
      <vt:lpstr>Sales presentation on product or service</vt:lpstr>
      <vt:lpstr>The Decoders </vt:lpstr>
      <vt:lpstr>Enrollment System </vt:lpstr>
      <vt:lpstr>Login Screen </vt:lpstr>
      <vt:lpstr>Faculty Enrollment </vt:lpstr>
      <vt:lpstr>Students Enrollment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Decoders</dc:title>
  <dc:creator>SIBA</dc:creator>
  <cp:lastModifiedBy>Lenovo</cp:lastModifiedBy>
  <cp:revision>16</cp:revision>
  <dcterms:created xsi:type="dcterms:W3CDTF">2017-12-02T08:24:35Z</dcterms:created>
  <dcterms:modified xsi:type="dcterms:W3CDTF">2017-12-02T10:36:17Z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