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72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536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98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74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85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76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02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23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4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48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50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7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7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0571EF-24B1-4B92-8BDC-102944603066}" type="datetimeFigureOut">
              <a:rPr lang="en-IN" smtClean="0"/>
              <a:t>16-06-2022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4FB978-9A72-4E01-B4A6-A516EBEAA37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699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4870768" cy="1100272"/>
          </a:xfrm>
        </p:spPr>
        <p:txBody>
          <a:bodyPr/>
          <a:lstStyle/>
          <a:p>
            <a:r>
              <a:rPr lang="en-IN" b="1" dirty="0" smtClean="0">
                <a:latin typeface="Britannic Bold" panose="020B0903060703020204" pitchFamily="34" charset="0"/>
              </a:rPr>
              <a:t>Education Bot</a:t>
            </a:r>
            <a:endParaRPr lang="en-IN" b="1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3574" y="5886450"/>
            <a:ext cx="3697288" cy="891541"/>
          </a:xfrm>
        </p:spPr>
        <p:txBody>
          <a:bodyPr>
            <a:normAutofit fontScale="92500"/>
          </a:bodyPr>
          <a:lstStyle/>
          <a:p>
            <a:r>
              <a:rPr lang="en-I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By: </a:t>
            </a:r>
            <a:r>
              <a:rPr lang="en-IN" dirty="0" smtClean="0"/>
              <a:t> </a:t>
            </a:r>
            <a:r>
              <a:rPr lang="en-IN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Prashant</a:t>
            </a:r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Trivedi</a:t>
            </a:r>
            <a:endParaRPr lang="en-IN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Samarth </a:t>
            </a:r>
            <a:r>
              <a:rPr lang="en-IN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Swaroop</a:t>
            </a:r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Saxena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6" y="2435860"/>
            <a:ext cx="3415474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3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6" y="64984"/>
            <a:ext cx="11903742" cy="5545509"/>
          </a:xfrm>
        </p:spPr>
        <p:txBody>
          <a:bodyPr/>
          <a:lstStyle/>
          <a:p>
            <a:pPr algn="ctr"/>
            <a:r>
              <a:rPr lang="en-IN" sz="7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Dreaming for automation is a night issue, but it consumed several nights without any dream……</a:t>
            </a:r>
            <a:endParaRPr lang="en-IN" sz="72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45" y="3799496"/>
            <a:ext cx="4932000" cy="4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58" y="2023692"/>
            <a:ext cx="8534401" cy="2281600"/>
          </a:xfrm>
        </p:spPr>
        <p:txBody>
          <a:bodyPr/>
          <a:lstStyle/>
          <a:p>
            <a:pPr algn="ctr"/>
            <a:r>
              <a:rPr lang="en-IN" sz="6600" b="1" dirty="0" smtClean="0">
                <a:latin typeface="Bell MT" panose="02020503060305020303" pitchFamily="18" charset="0"/>
              </a:rPr>
              <a:t>“Thank you”</a:t>
            </a:r>
            <a:endParaRPr lang="en-IN" sz="66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551" y="239282"/>
            <a:ext cx="8534401" cy="811722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What is Automation</a:t>
            </a:r>
            <a:r>
              <a:rPr lang="en-IN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?</a:t>
            </a:r>
            <a:endParaRPr lang="en-IN" sz="5400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4551" y="1196411"/>
            <a:ext cx="9468194" cy="44523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According to</a:t>
            </a:r>
            <a:r>
              <a:rPr lang="en-US" b="1" dirty="0" smtClean="0">
                <a:solidFill>
                  <a:schemeClr val="tx1"/>
                </a:solidFill>
              </a:rPr>
              <a:t>” Encyclopedia of Library and Information science"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"automation is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the technology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concerned with the design and development of process and system that minimi1ethe necessity of human intervention in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operations.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IN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According to “</a:t>
            </a:r>
            <a:r>
              <a:rPr lang="en-US" sz="2000" b="1" dirty="0" smtClean="0">
                <a:solidFill>
                  <a:schemeClr val="tx1"/>
                </a:solidFill>
              </a:rPr>
              <a:t>oxford English Dictionary”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defines automation as "application of automatic control to any branch of industry or science by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extension,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the use of electronic or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mechanical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devices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to replace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human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labor”.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So we can say</a:t>
            </a:r>
            <a:r>
              <a:rPr lang="en-US" b="1" dirty="0" smtClean="0">
                <a:solidFill>
                  <a:schemeClr val="tx1"/>
                </a:solidFill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Automation is the use of machines, control system and information technologies to optimize productivity in the delivery of service”.</a:t>
            </a:r>
            <a:endParaRPr lang="en-US" b="1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IN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0" y="427101"/>
            <a:ext cx="2838450" cy="180174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stA="97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29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1" y="111125"/>
            <a:ext cx="8534401" cy="78422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What is E-Bot</a:t>
            </a:r>
            <a:r>
              <a:rPr lang="en-IN" sz="5400" b="1" dirty="0" smtClean="0">
                <a:latin typeface="Bodoni MT Black" panose="02070A03080606020203" pitchFamily="18" charset="0"/>
              </a:rPr>
              <a:t>?</a:t>
            </a:r>
            <a:endParaRPr lang="en-IN" sz="5400" b="1" dirty="0">
              <a:latin typeface="Bodoni MT Black" panose="02070A030806060202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11" y="1390649"/>
            <a:ext cx="9383714" cy="43148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Education Bot (E-Bot) is a learning platform for online learners.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purpose of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automate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content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is to help the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learners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and the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faculty staff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to carry out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the learning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in fast and accurate way and to enhance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learners ability to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function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In a simple and easy language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“</a:t>
            </a:r>
            <a:r>
              <a:rPr lang="en-US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when </a:t>
            </a:r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machineries are used for </a:t>
            </a:r>
            <a:r>
              <a:rPr lang="en-US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collection of  processing, storage </a:t>
            </a:r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and retrieval </a:t>
            </a:r>
            <a:r>
              <a:rPr lang="en-US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of learning content are carried </a:t>
            </a:r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out with the help of </a:t>
            </a:r>
            <a:r>
              <a:rPr lang="en-US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machineries, </a:t>
            </a:r>
            <a:r>
              <a:rPr lang="en-US" b="1" dirty="0">
                <a:solidFill>
                  <a:schemeClr val="tx1"/>
                </a:solidFill>
                <a:latin typeface="Bell MT" panose="02020503060305020303" pitchFamily="18" charset="0"/>
              </a:rPr>
              <a:t>that is called </a:t>
            </a:r>
            <a:r>
              <a:rPr lang="en-US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”E-Bot”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787" y="-57151"/>
            <a:ext cx="3922712" cy="37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6" y="263525"/>
            <a:ext cx="8534401" cy="965200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Need of  automated learning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88" y="1428751"/>
            <a:ext cx="8534400" cy="3905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Better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access to the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collection.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Speedup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of searching for users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Availability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of information in various formats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i.e. print, non-print, graphical,                    audio and visual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etc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Storage, retrieval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protection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Information.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Accuracy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reliability and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standardization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content.</a:t>
            </a: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Improve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quality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speed and effectiveness of services and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operations.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Facilitate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wider dissemination of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learning Content.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75" y="-95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1" cy="1057275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Cont.….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88" y="1409699"/>
            <a:ext cx="8534400" cy="42195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Ease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of maintenances of statistics and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over dues.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F0llow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easy sharing of resource sharing with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every beginner.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To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provide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OPAC (Online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public access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catalog)to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the users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Easier access the content links.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Time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saving of clerical and repetitive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tasks.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667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6" y="82550"/>
            <a:ext cx="8534401" cy="850900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objective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35" y="1190625"/>
            <a:ext cx="8863311" cy="45910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E-Bot is basically a idea for those who are beginner on online leaning platform.</a:t>
            </a: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To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avoid duplication of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content and provide concrete and crisp content.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To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provide 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easy access to learners by giving a single link for their content.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To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provide access to information at a faster rate and dissemination of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information effectively.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To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effectively share the resources among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beginners at local, every education level.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Implementation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of new IT processes to provide high  quality information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To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 use the services of the existing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learning phase by online links.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70" y="221033"/>
            <a:ext cx="5220000" cy="28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1" y="111125"/>
            <a:ext cx="8534401" cy="927100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advantages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12" y="1685925"/>
            <a:ext cx="8534400" cy="44767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Provides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users with easier and timely access to various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learning materials.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Time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saving for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educators and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readers and also reduces the amount of the time spent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on material acquisition, serials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etc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Eliminates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routine and repetitive tasks by performing more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quickly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and effectively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Accurate learning with no cost estimation.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Follow single alphabet for searching the content.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0" y="209550"/>
            <a:ext cx="3204000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1" y="101600"/>
            <a:ext cx="8534401" cy="927100"/>
          </a:xfrm>
        </p:spPr>
        <p:txBody>
          <a:bodyPr/>
          <a:lstStyle/>
          <a:p>
            <a:r>
              <a:rPr lang="en-IN" dirty="0" smtClean="0">
                <a:latin typeface="Arial Rounded MT Bold" panose="020F0704030504030204" pitchFamily="34" charset="0"/>
              </a:rPr>
              <a:t>disadvantages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662" y="1634294"/>
            <a:ext cx="8534400" cy="401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No backup of content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Run on PCs.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Internet connection.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Be online.</a:t>
            </a: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Security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problem.</a:t>
            </a:r>
          </a:p>
          <a:p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Platform </a:t>
            </a:r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Dependent</a:t>
            </a:r>
          </a:p>
          <a:p>
            <a:r>
              <a:rPr lang="en-IN" dirty="0" smtClean="0">
                <a:solidFill>
                  <a:schemeClr val="tx1"/>
                </a:solidFill>
                <a:latin typeface="Bell MT" panose="02020503060305020303" pitchFamily="18" charset="0"/>
              </a:rPr>
              <a:t>• Untrained </a:t>
            </a:r>
            <a:r>
              <a:rPr lang="en-IN" dirty="0">
                <a:solidFill>
                  <a:schemeClr val="tx1"/>
                </a:solidFill>
                <a:latin typeface="Bell MT" panose="02020503060305020303" pitchFamily="18" charset="0"/>
              </a:rPr>
              <a:t>users.</a:t>
            </a:r>
          </a:p>
          <a:p>
            <a:r>
              <a:rPr lang="en-IN" dirty="0">
                <a:latin typeface="Bell MT" panose="02020503060305020303" pitchFamily="18" charset="0"/>
              </a:rPr>
              <a:t/>
            </a:r>
            <a:br>
              <a:rPr lang="en-IN" dirty="0">
                <a:latin typeface="Bell MT" panose="02020503060305020303" pitchFamily="18" charset="0"/>
              </a:rPr>
            </a:br>
            <a:endParaRPr lang="en-US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94" y="36230"/>
            <a:ext cx="31680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66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249</TotalTime>
  <Words>277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Education Bot</vt:lpstr>
      <vt:lpstr>What is Automation?</vt:lpstr>
      <vt:lpstr>What is E-Bot?</vt:lpstr>
      <vt:lpstr>Need of  automated learning</vt:lpstr>
      <vt:lpstr>Cont.….</vt:lpstr>
      <vt:lpstr>objective</vt:lpstr>
      <vt:lpstr>advantages</vt:lpstr>
      <vt:lpstr>disadvantages</vt:lpstr>
      <vt:lpstr>PowerPoint Presentation</vt:lpstr>
      <vt:lpstr>PowerPoint Presentation</vt:lpstr>
      <vt:lpstr>PowerPoint Presentation</vt:lpstr>
      <vt:lpstr>“Thank you”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</dc:creator>
  <cp:lastModifiedBy>puneet kumar</cp:lastModifiedBy>
  <cp:revision>25</cp:revision>
  <dcterms:created xsi:type="dcterms:W3CDTF">2022-05-17T07:23:02Z</dcterms:created>
  <dcterms:modified xsi:type="dcterms:W3CDTF">2022-06-16T17:59:24Z</dcterms:modified>
</cp:coreProperties>
</file>