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6"/>
  </p:notesMasterIdLst>
  <p:sldIdLst>
    <p:sldId id="256" r:id="rId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Quattrocento Sans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5" roundtripDataSignature="AMtx7mh25xktGHMJRxX7Qy0FN+pmM3P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customschemas.google.com/relationships/presentationmetadata" Target="meta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71451" y="1232337"/>
            <a:ext cx="8960048" cy="4991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290878" y="1511575"/>
            <a:ext cx="1618578" cy="4486794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0" rIns="0" bIns="0" anchor="ctr" anchorCtr="0">
            <a:noAutofit/>
          </a:bodyPr>
          <a:lstStyle/>
          <a:p>
            <a:pPr marL="342900" lvl="0" indent="-342900"/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 further ascertain whether there is a</a:t>
            </a:r>
          </a:p>
          <a:p>
            <a:pPr marL="342900" lvl="0" indent="-342900"/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relationship between the popularity of a football player and his market value.</a:t>
            </a:r>
            <a:endParaRPr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2096086" y="1386269"/>
            <a:ext cx="1501376" cy="1392077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lt"/>
              </a:rPr>
              <a:t>Examining of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lt"/>
              </a:rPr>
              <a:t> popularity of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lt"/>
              </a:rPr>
              <a:t> Footballers in EPL</a:t>
            </a:r>
          </a:p>
        </p:txBody>
      </p:sp>
      <p:sp>
        <p:nvSpPr>
          <p:cNvPr id="25" name="Google Shape;25;p1"/>
          <p:cNvSpPr/>
          <p:nvPr/>
        </p:nvSpPr>
        <p:spPr>
          <a:xfrm>
            <a:off x="2110154" y="3989353"/>
            <a:ext cx="1380322" cy="1835563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>
                <a:solidFill>
                  <a:schemeClr val="lt1"/>
                </a:solidFill>
                <a:latin typeface="+mn-lt"/>
              </a:rPr>
              <a:t>Examining of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>
                <a:solidFill>
                  <a:schemeClr val="lt1"/>
                </a:solidFill>
                <a:latin typeface="+mn-lt"/>
              </a:rPr>
              <a:t> the market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>
                <a:solidFill>
                  <a:schemeClr val="lt1"/>
                </a:solidFill>
                <a:latin typeface="+mn-lt"/>
              </a:rPr>
              <a:t> valuations of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>
                <a:solidFill>
                  <a:schemeClr val="lt1"/>
                </a:solidFill>
                <a:latin typeface="+mn-lt"/>
              </a:rPr>
              <a:t> Footballers in EPL</a:t>
            </a:r>
            <a:endParaRPr b="1" dirty="0">
              <a:latin typeface="+mn-lt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4589407" y="2485663"/>
            <a:ext cx="2567136" cy="1002816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Player's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Wikipedia page views </a:t>
            </a:r>
            <a:endParaRPr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4542418" y="4079654"/>
            <a:ext cx="2401568" cy="872305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>
                <a:solidFill>
                  <a:schemeClr val="lt1"/>
                </a:solidFill>
              </a:rPr>
              <a:t> Current Transfer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>
                <a:solidFill>
                  <a:schemeClr val="lt1"/>
                </a:solidFill>
              </a:rPr>
              <a:t> prices of the Players </a:t>
            </a:r>
            <a:endParaRPr dirty="0"/>
          </a:p>
        </p:txBody>
      </p:sp>
      <p:sp>
        <p:nvSpPr>
          <p:cNvPr id="31" name="Google Shape;31;p1"/>
          <p:cNvSpPr/>
          <p:nvPr/>
        </p:nvSpPr>
        <p:spPr>
          <a:xfrm>
            <a:off x="4626944" y="5103946"/>
            <a:ext cx="2311074" cy="1043433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>
                <a:solidFill>
                  <a:schemeClr val="lt1"/>
                </a:solidFill>
              </a:rPr>
              <a:t>Age of the Footballers and Market speculations.</a:t>
            </a:r>
            <a:endParaRPr dirty="0"/>
          </a:p>
        </p:txBody>
      </p:sp>
      <p:sp>
        <p:nvSpPr>
          <p:cNvPr id="33" name="Google Shape;33;p1"/>
          <p:cNvSpPr/>
          <p:nvPr/>
        </p:nvSpPr>
        <p:spPr>
          <a:xfrm>
            <a:off x="4490825" y="1337255"/>
            <a:ext cx="2665718" cy="872305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Fantasy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Premier League (FPL) Ratings both points and value.</a:t>
            </a:r>
            <a:endParaRPr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35" name="Google Shape;35;p1"/>
          <p:cNvCxnSpPr>
            <a:cxnSpLocks/>
          </p:cNvCxnSpPr>
          <p:nvPr/>
        </p:nvCxnSpPr>
        <p:spPr>
          <a:xfrm rot="-5400000">
            <a:off x="1157011" y="2609941"/>
            <a:ext cx="1648800" cy="212727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" name="Google Shape;40;p1"/>
          <p:cNvCxnSpPr>
            <a:cxnSpLocks/>
          </p:cNvCxnSpPr>
          <p:nvPr/>
        </p:nvCxnSpPr>
        <p:spPr>
          <a:xfrm flipV="1">
            <a:off x="3575002" y="4547349"/>
            <a:ext cx="967416" cy="34460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" name="Google Shape;41;p1"/>
          <p:cNvCxnSpPr>
            <a:cxnSpLocks/>
          </p:cNvCxnSpPr>
          <p:nvPr/>
        </p:nvCxnSpPr>
        <p:spPr>
          <a:xfrm>
            <a:off x="3490476" y="4875432"/>
            <a:ext cx="1136468" cy="61108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" name="Google Shape;45;p1"/>
          <p:cNvCxnSpPr>
            <a:cxnSpLocks/>
          </p:cNvCxnSpPr>
          <p:nvPr/>
        </p:nvCxnSpPr>
        <p:spPr>
          <a:xfrm>
            <a:off x="1863857" y="3540704"/>
            <a:ext cx="25211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6" name="Google Shape;46;p1"/>
          <p:cNvCxnSpPr/>
          <p:nvPr/>
        </p:nvCxnSpPr>
        <p:spPr>
          <a:xfrm rot="-5400000" flipH="1">
            <a:off x="1568657" y="3822736"/>
            <a:ext cx="8244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7" name="Google Shape;47;p1"/>
          <p:cNvCxnSpPr/>
          <p:nvPr/>
        </p:nvCxnSpPr>
        <p:spPr>
          <a:xfrm rot="-5400000" flipH="1">
            <a:off x="1156457" y="4248980"/>
            <a:ext cx="1648800" cy="234000"/>
          </a:xfrm>
          <a:prstGeom prst="bentConnector3">
            <a:avLst>
              <a:gd name="adj1" fmla="val -853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800" dirty="0"/>
              <a:t>Insights into Players popularity and Market value Issue Tree (Samuel Nwalozie)</a:t>
            </a:r>
            <a:endParaRPr sz="1800" dirty="0"/>
          </a:p>
        </p:txBody>
      </p:sp>
      <p:sp>
        <p:nvSpPr>
          <p:cNvPr id="49" name="Google Shape;49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dirty="0">
                <a:solidFill>
                  <a:srgbClr val="808080"/>
                </a:solidFill>
              </a:rPr>
              <a:t>CAPSTONE TWO</a:t>
            </a:r>
            <a:endParaRPr dirty="0"/>
          </a:p>
        </p:txBody>
      </p:sp>
      <p:grpSp>
        <p:nvGrpSpPr>
          <p:cNvPr id="50" name="Google Shape;50;p1"/>
          <p:cNvGrpSpPr/>
          <p:nvPr/>
        </p:nvGrpSpPr>
        <p:grpSpPr>
          <a:xfrm>
            <a:off x="5288" y="783688"/>
            <a:ext cx="9143461" cy="472802"/>
            <a:chOff x="0" y="816135"/>
            <a:chExt cx="8961438" cy="463390"/>
          </a:xfrm>
        </p:grpSpPr>
        <p:sp>
          <p:nvSpPr>
            <p:cNvPr id="51" name="Google Shape;51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" name="Google Shape;52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5" name="Google Shape;55;p1"/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56" name="Google Shape;56;p1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" name="Google Shape;61;p1"/>
          <p:cNvCxnSpPr/>
          <p:nvPr/>
        </p:nvCxnSpPr>
        <p:spPr>
          <a:xfrm>
            <a:off x="1509835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2" name="Google Shape;62;p1"/>
          <p:cNvCxnSpPr/>
          <p:nvPr/>
        </p:nvCxnSpPr>
        <p:spPr>
          <a:xfrm>
            <a:off x="2527423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" name="Google Shape;63;p1"/>
          <p:cNvCxnSpPr/>
          <p:nvPr/>
        </p:nvCxnSpPr>
        <p:spPr>
          <a:xfrm>
            <a:off x="1509835" y="6462713"/>
            <a:ext cx="1017588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Google Shape;64;p1"/>
          <p:cNvCxnSpPr/>
          <p:nvPr/>
        </p:nvCxnSpPr>
        <p:spPr>
          <a:xfrm>
            <a:off x="2001838" y="6469968"/>
            <a:ext cx="0" cy="66071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5" name="Google Shape;40;p1">
            <a:extLst>
              <a:ext uri="{FF2B5EF4-FFF2-40B4-BE49-F238E27FC236}">
                <a16:creationId xmlns:a16="http://schemas.microsoft.com/office/drawing/2014/main" id="{9DDFD181-73A8-4839-9E4C-B0B4DA8B8C56}"/>
              </a:ext>
            </a:extLst>
          </p:cNvPr>
          <p:cNvCxnSpPr>
            <a:cxnSpLocks/>
          </p:cNvCxnSpPr>
          <p:nvPr/>
        </p:nvCxnSpPr>
        <p:spPr>
          <a:xfrm flipV="1">
            <a:off x="3671944" y="1579665"/>
            <a:ext cx="818881" cy="49213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" name="Google Shape;41;p1">
            <a:extLst>
              <a:ext uri="{FF2B5EF4-FFF2-40B4-BE49-F238E27FC236}">
                <a16:creationId xmlns:a16="http://schemas.microsoft.com/office/drawing/2014/main" id="{0843E690-564D-4445-890C-0FF5D534420A}"/>
              </a:ext>
            </a:extLst>
          </p:cNvPr>
          <p:cNvCxnSpPr>
            <a:cxnSpLocks/>
          </p:cNvCxnSpPr>
          <p:nvPr/>
        </p:nvCxnSpPr>
        <p:spPr>
          <a:xfrm>
            <a:off x="3597462" y="2071800"/>
            <a:ext cx="957132" cy="74929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09AA2B1D1C4542A7A14538B32D6882" ma:contentTypeVersion="4" ma:contentTypeDescription="Create a new document." ma:contentTypeScope="" ma:versionID="4d08a09f887d48699c473fc93fa0ece5">
  <xsd:schema xmlns:xsd="http://www.w3.org/2001/XMLSchema" xmlns:xs="http://www.w3.org/2001/XMLSchema" xmlns:p="http://schemas.microsoft.com/office/2006/metadata/properties" xmlns:ns3="4cd35ec1-cf60-4014-874a-250b630c380b" targetNamespace="http://schemas.microsoft.com/office/2006/metadata/properties" ma:root="true" ma:fieldsID="7fa73742bd72eb6041309205c7b6491c" ns3:_="">
    <xsd:import namespace="4cd35ec1-cf60-4014-874a-250b630c380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d35ec1-cf60-4014-874a-250b630c38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DB18A3-A6A7-4F27-A17C-ED04EE9A30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46FB06-AE95-4F87-B61C-539EA5E4C13D}">
  <ds:schemaRefs>
    <ds:schemaRef ds:uri="4cd35ec1-cf60-4014-874a-250b630c380b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FB76973-36C1-4013-8093-F427BE020F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d35ec1-cf60-4014-874a-250b630c38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95</Words>
  <Application>Microsoft Office PowerPoint</Application>
  <PresentationFormat>On-screen Show (4:3)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Quattrocento Sans</vt:lpstr>
      <vt:lpstr>Calibri</vt:lpstr>
      <vt:lpstr>Arial</vt:lpstr>
      <vt:lpstr>Synergy_CF_YNR002</vt:lpstr>
      <vt:lpstr>Insights into Players popularity and Market value Issue Tree (Samuel Nwalozie)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 Tree Template</dc:title>
  <dc:creator>Hui, Chris</dc:creator>
  <cp:lastModifiedBy>Samuel  Nwalozie</cp:lastModifiedBy>
  <cp:revision>17</cp:revision>
  <dcterms:created xsi:type="dcterms:W3CDTF">2019-05-15T15:57:18Z</dcterms:created>
  <dcterms:modified xsi:type="dcterms:W3CDTF">2021-08-19T22:19:16Z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0x0101004D09AA2B1D1C4542A7A14538B32D6882</vt:lpwstr>
  </property>
</Properties>
</file>