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Cover Page">
            <a:extLst>
              <a:ext uri="{FF2B5EF4-FFF2-40B4-BE49-F238E27FC236}">
                <a16:creationId xmlns:a16="http://schemas.microsoft.com/office/drawing/2014/main" id="{0AEF371F-0415-47E6-9971-C078DE8A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7" y="0"/>
            <a:ext cx="8441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Presentation8">
            <a:extLst>
              <a:ext uri="{FF2B5EF4-FFF2-40B4-BE49-F238E27FC236}">
                <a16:creationId xmlns:a16="http://schemas.microsoft.com/office/drawing/2014/main" id="{B6C86685-9740-4A5B-9545-036C906B9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Presentation9">
            <a:extLst>
              <a:ext uri="{FF2B5EF4-FFF2-40B4-BE49-F238E27FC236}">
                <a16:creationId xmlns:a16="http://schemas.microsoft.com/office/drawing/2014/main" id="{F2AAB7EA-D3F7-4E76-88FD-637B80D9B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Presentation10">
            <a:extLst>
              <a:ext uri="{FF2B5EF4-FFF2-40B4-BE49-F238E27FC236}">
                <a16:creationId xmlns:a16="http://schemas.microsoft.com/office/drawing/2014/main" id="{26428989-F06D-4508-A0BC-E6B6E772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Presentation12">
            <a:extLst>
              <a:ext uri="{FF2B5EF4-FFF2-40B4-BE49-F238E27FC236}">
                <a16:creationId xmlns:a16="http://schemas.microsoft.com/office/drawing/2014/main" id="{3A2F8584-C16C-4A23-B0FE-A4C01C313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Executive Summary">
            <a:extLst>
              <a:ext uri="{FF2B5EF4-FFF2-40B4-BE49-F238E27FC236}">
                <a16:creationId xmlns:a16="http://schemas.microsoft.com/office/drawing/2014/main" id="{28FF94D0-A003-45C1-A2EC-522863509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87" y="0"/>
            <a:ext cx="6924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Presentation1">
            <a:extLst>
              <a:ext uri="{FF2B5EF4-FFF2-40B4-BE49-F238E27FC236}">
                <a16:creationId xmlns:a16="http://schemas.microsoft.com/office/drawing/2014/main" id="{25FAB939-5964-404B-A717-C908AB23A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0"/>
            <a:ext cx="11542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Presentation2">
            <a:extLst>
              <a:ext uri="{FF2B5EF4-FFF2-40B4-BE49-F238E27FC236}">
                <a16:creationId xmlns:a16="http://schemas.microsoft.com/office/drawing/2014/main" id="{C44B4BBC-BA36-4E81-B73B-29157D67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0"/>
            <a:ext cx="9077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Presentation3">
            <a:extLst>
              <a:ext uri="{FF2B5EF4-FFF2-40B4-BE49-F238E27FC236}">
                <a16:creationId xmlns:a16="http://schemas.microsoft.com/office/drawing/2014/main" id="{4ED355AF-871E-4DE4-944E-8E2112A87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" y="0"/>
            <a:ext cx="9515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Presentation4">
            <a:extLst>
              <a:ext uri="{FF2B5EF4-FFF2-40B4-BE49-F238E27FC236}">
                <a16:creationId xmlns:a16="http://schemas.microsoft.com/office/drawing/2014/main" id="{6A677C09-43B8-4693-9D41-B45B5B087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Presentation5">
            <a:extLst>
              <a:ext uri="{FF2B5EF4-FFF2-40B4-BE49-F238E27FC236}">
                <a16:creationId xmlns:a16="http://schemas.microsoft.com/office/drawing/2014/main" id="{9C0C0D76-2EE6-4C84-A82B-EB81F87F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Presentation6">
            <a:extLst>
              <a:ext uri="{FF2B5EF4-FFF2-40B4-BE49-F238E27FC236}">
                <a16:creationId xmlns:a16="http://schemas.microsoft.com/office/drawing/2014/main" id="{5F40FAC3-3B7E-4A05-B54D-84590909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Presentation7">
            <a:extLst>
              <a:ext uri="{FF2B5EF4-FFF2-40B4-BE49-F238E27FC236}">
                <a16:creationId xmlns:a16="http://schemas.microsoft.com/office/drawing/2014/main" id="{0A15F1D8-7A78-4450-9C38-80CC88534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Samuel  Nwalozie</cp:lastModifiedBy>
  <cp:revision>2</cp:revision>
  <dcterms:created xsi:type="dcterms:W3CDTF">2021-09-02T12:58:22Z</dcterms:created>
  <dcterms:modified xsi:type="dcterms:W3CDTF">2021-09-03T20:03:03Z</dcterms:modified>
</cp:coreProperties>
</file>