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E96F8-720B-4C5E-9AAC-9DDD8E9A321B}" v="23" dt="2022-10-27T20:51:19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6" d="100"/>
          <a:sy n="86" d="100"/>
        </p:scale>
        <p:origin x="18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tessier" userId="d1500c9b11d92dd5" providerId="LiveId" clId="{08EE96F8-720B-4C5E-9AAC-9DDD8E9A321B}"/>
    <pc:docChg chg="undo custSel addSld delSld modSld">
      <pc:chgData name="sam tessier" userId="d1500c9b11d92dd5" providerId="LiveId" clId="{08EE96F8-720B-4C5E-9AAC-9DDD8E9A321B}" dt="2022-10-27T21:44:38.122" v="1527" actId="1076"/>
      <pc:docMkLst>
        <pc:docMk/>
      </pc:docMkLst>
      <pc:sldChg chg="addSp delSp modSp mod">
        <pc:chgData name="sam tessier" userId="d1500c9b11d92dd5" providerId="LiveId" clId="{08EE96F8-720B-4C5E-9AAC-9DDD8E9A321B}" dt="2022-10-27T20:49:19.270" v="1393" actId="20577"/>
        <pc:sldMkLst>
          <pc:docMk/>
          <pc:sldMk cId="2887268574" sldId="256"/>
        </pc:sldMkLst>
        <pc:spChg chg="mod">
          <ac:chgData name="sam tessier" userId="d1500c9b11d92dd5" providerId="LiveId" clId="{08EE96F8-720B-4C5E-9AAC-9DDD8E9A321B}" dt="2022-10-27T20:28:10.597" v="524" actId="1076"/>
          <ac:spMkLst>
            <pc:docMk/>
            <pc:sldMk cId="2887268574" sldId="256"/>
            <ac:spMk id="12" creationId="{9650897E-3E6C-4AA2-016A-7003F248BE79}"/>
          </ac:spMkLst>
        </pc:spChg>
        <pc:spChg chg="add mod">
          <ac:chgData name="sam tessier" userId="d1500c9b11d92dd5" providerId="LiveId" clId="{08EE96F8-720B-4C5E-9AAC-9DDD8E9A321B}" dt="2022-10-27T20:17:58.418" v="297" actId="20577"/>
          <ac:spMkLst>
            <pc:docMk/>
            <pc:sldMk cId="2887268574" sldId="256"/>
            <ac:spMk id="28" creationId="{F48EBD37-9C89-E6BC-AE75-2B99A887454A}"/>
          </ac:spMkLst>
        </pc:spChg>
        <pc:spChg chg="add del mod">
          <ac:chgData name="sam tessier" userId="d1500c9b11d92dd5" providerId="LiveId" clId="{08EE96F8-720B-4C5E-9AAC-9DDD8E9A321B}" dt="2022-10-27T20:29:16.425" v="567"/>
          <ac:spMkLst>
            <pc:docMk/>
            <pc:sldMk cId="2887268574" sldId="256"/>
            <ac:spMk id="34" creationId="{4E210A10-95BA-D63E-920E-D62D7895A7B1}"/>
          </ac:spMkLst>
        </pc:spChg>
        <pc:spChg chg="add mod">
          <ac:chgData name="sam tessier" userId="d1500c9b11d92dd5" providerId="LiveId" clId="{08EE96F8-720B-4C5E-9AAC-9DDD8E9A321B}" dt="2022-10-27T20:29:12.906" v="565" actId="20577"/>
          <ac:spMkLst>
            <pc:docMk/>
            <pc:sldMk cId="2887268574" sldId="256"/>
            <ac:spMk id="35" creationId="{421EA5ED-757C-37F4-7FA4-F910F21F16E9}"/>
          </ac:spMkLst>
        </pc:spChg>
        <pc:graphicFrameChg chg="mod modGraphic">
          <ac:chgData name="sam tessier" userId="d1500c9b11d92dd5" providerId="LiveId" clId="{08EE96F8-720B-4C5E-9AAC-9DDD8E9A321B}" dt="2022-10-27T20:27:48.439" v="501" actId="20577"/>
          <ac:graphicFrameMkLst>
            <pc:docMk/>
            <pc:sldMk cId="2887268574" sldId="256"/>
            <ac:graphicFrameMk id="10" creationId="{9167DFBC-EB5E-845B-FD47-AC15727CF58F}"/>
          </ac:graphicFrameMkLst>
        </pc:graphicFrameChg>
        <pc:graphicFrameChg chg="mod modGraphic">
          <ac:chgData name="sam tessier" userId="d1500c9b11d92dd5" providerId="LiveId" clId="{08EE96F8-720B-4C5E-9AAC-9DDD8E9A321B}" dt="2022-10-27T20:49:19.270" v="1393" actId="20577"/>
          <ac:graphicFrameMkLst>
            <pc:docMk/>
            <pc:sldMk cId="2887268574" sldId="256"/>
            <ac:graphicFrameMk id="14" creationId="{9E722F6E-1FF5-28E5-DB69-00AEEB1C7248}"/>
          </ac:graphicFrameMkLst>
        </pc:graphicFrameChg>
        <pc:graphicFrameChg chg="add del mod modGraphic">
          <ac:chgData name="sam tessier" userId="d1500c9b11d92dd5" providerId="LiveId" clId="{08EE96F8-720B-4C5E-9AAC-9DDD8E9A321B}" dt="2022-10-27T20:22:19.358" v="323" actId="21"/>
          <ac:graphicFrameMkLst>
            <pc:docMk/>
            <pc:sldMk cId="2887268574" sldId="256"/>
            <ac:graphicFrameMk id="31" creationId="{37CB1ECA-2D7F-46C7-CC17-C1C7CA7E4B1D}"/>
          </ac:graphicFrameMkLst>
        </pc:graphicFrameChg>
        <pc:picChg chg="mod">
          <ac:chgData name="sam tessier" userId="d1500c9b11d92dd5" providerId="LiveId" clId="{08EE96F8-720B-4C5E-9AAC-9DDD8E9A321B}" dt="2022-10-27T20:47:18.732" v="1373" actId="1076"/>
          <ac:picMkLst>
            <pc:docMk/>
            <pc:sldMk cId="2887268574" sldId="256"/>
            <ac:picMk id="19" creationId="{980E6005-334B-1901-172D-BAD2BFBE97CB}"/>
          </ac:picMkLst>
        </pc:picChg>
        <pc:picChg chg="del">
          <ac:chgData name="sam tessier" userId="d1500c9b11d92dd5" providerId="LiveId" clId="{08EE96F8-720B-4C5E-9AAC-9DDD8E9A321B}" dt="2022-10-27T20:49:10.545" v="1381" actId="21"/>
          <ac:picMkLst>
            <pc:docMk/>
            <pc:sldMk cId="2887268574" sldId="256"/>
            <ac:picMk id="24" creationId="{D8080C01-2C99-1E07-DE5C-E14CB0E2124C}"/>
          </ac:picMkLst>
        </pc:picChg>
        <pc:picChg chg="mod">
          <ac:chgData name="sam tessier" userId="d1500c9b11d92dd5" providerId="LiveId" clId="{08EE96F8-720B-4C5E-9AAC-9DDD8E9A321B}" dt="2022-10-27T20:18:48.549" v="299" actId="1076"/>
          <ac:picMkLst>
            <pc:docMk/>
            <pc:sldMk cId="2887268574" sldId="256"/>
            <ac:picMk id="25" creationId="{1D4421E7-C555-2333-C3F1-72CF987C74D4}"/>
          </ac:picMkLst>
        </pc:picChg>
        <pc:picChg chg="add mod">
          <ac:chgData name="sam tessier" userId="d1500c9b11d92dd5" providerId="LiveId" clId="{08EE96F8-720B-4C5E-9AAC-9DDD8E9A321B}" dt="2022-10-27T20:23:21.491" v="332" actId="14100"/>
          <ac:picMkLst>
            <pc:docMk/>
            <pc:sldMk cId="2887268574" sldId="256"/>
            <ac:picMk id="33" creationId="{139E31F8-F6D5-C303-4DC3-7CB69A8A959E}"/>
          </ac:picMkLst>
        </pc:picChg>
      </pc:sldChg>
      <pc:sldChg chg="new del">
        <pc:chgData name="sam tessier" userId="d1500c9b11d92dd5" providerId="LiveId" clId="{08EE96F8-720B-4C5E-9AAC-9DDD8E9A321B}" dt="2022-10-27T20:30:21.642" v="573" actId="2696"/>
        <pc:sldMkLst>
          <pc:docMk/>
          <pc:sldMk cId="3601566334" sldId="257"/>
        </pc:sldMkLst>
      </pc:sldChg>
      <pc:sldChg chg="addSp modSp add mod">
        <pc:chgData name="sam tessier" userId="d1500c9b11d92dd5" providerId="LiveId" clId="{08EE96F8-720B-4C5E-9AAC-9DDD8E9A321B}" dt="2022-10-27T21:44:38.122" v="1527" actId="1076"/>
        <pc:sldMkLst>
          <pc:docMk/>
          <pc:sldMk cId="485692742" sldId="258"/>
        </pc:sldMkLst>
        <pc:spChg chg="add mod">
          <ac:chgData name="sam tessier" userId="d1500c9b11d92dd5" providerId="LiveId" clId="{08EE96F8-720B-4C5E-9AAC-9DDD8E9A321B}" dt="2022-10-27T20:46:35.832" v="1363" actId="20577"/>
          <ac:spMkLst>
            <pc:docMk/>
            <pc:sldMk cId="485692742" sldId="258"/>
            <ac:spMk id="4" creationId="{0DBD7F46-A955-00AF-9280-C8CC01166CB2}"/>
          </ac:spMkLst>
        </pc:spChg>
        <pc:graphicFrameChg chg="mod">
          <ac:chgData name="sam tessier" userId="d1500c9b11d92dd5" providerId="LiveId" clId="{08EE96F8-720B-4C5E-9AAC-9DDD8E9A321B}" dt="2022-10-27T21:44:38.122" v="1527" actId="1076"/>
          <ac:graphicFrameMkLst>
            <pc:docMk/>
            <pc:sldMk cId="485692742" sldId="258"/>
            <ac:graphicFrameMk id="14" creationId="{9E722F6E-1FF5-28E5-DB69-00AEEB1C7248}"/>
          </ac:graphicFrameMkLst>
        </pc:graphicFrameChg>
        <pc:picChg chg="add mod">
          <ac:chgData name="sam tessier" userId="d1500c9b11d92dd5" providerId="LiveId" clId="{08EE96F8-720B-4C5E-9AAC-9DDD8E9A321B}" dt="2022-10-27T20:30:49.154" v="575" actId="1076"/>
          <ac:picMkLst>
            <pc:docMk/>
            <pc:sldMk cId="485692742" sldId="258"/>
            <ac:picMk id="3" creationId="{9C40BAFD-2BC4-44DC-168B-75BA39091829}"/>
          </ac:picMkLst>
        </pc:picChg>
      </pc:sldChg>
      <pc:sldChg chg="new del">
        <pc:chgData name="sam tessier" userId="d1500c9b11d92dd5" providerId="LiveId" clId="{08EE96F8-720B-4C5E-9AAC-9DDD8E9A321B}" dt="2022-10-27T20:34:30.201" v="718" actId="2696"/>
        <pc:sldMkLst>
          <pc:docMk/>
          <pc:sldMk cId="3853600235" sldId="259"/>
        </pc:sldMkLst>
      </pc:sldChg>
      <pc:sldChg chg="addSp delSp modSp add mod">
        <pc:chgData name="sam tessier" userId="d1500c9b11d92dd5" providerId="LiveId" clId="{08EE96F8-720B-4C5E-9AAC-9DDD8E9A321B}" dt="2022-10-27T20:46:51.411" v="1372" actId="20577"/>
        <pc:sldMkLst>
          <pc:docMk/>
          <pc:sldMk cId="3332841083" sldId="260"/>
        </pc:sldMkLst>
        <pc:spChg chg="add del mod">
          <ac:chgData name="sam tessier" userId="d1500c9b11d92dd5" providerId="LiveId" clId="{08EE96F8-720B-4C5E-9AAC-9DDD8E9A321B}" dt="2022-10-27T20:33:57.458" v="717"/>
          <ac:spMkLst>
            <pc:docMk/>
            <pc:sldMk cId="3332841083" sldId="260"/>
            <ac:spMk id="4" creationId="{EF60D77A-E5CE-7F5C-837A-337BFC389770}"/>
          </ac:spMkLst>
        </pc:spChg>
        <pc:spChg chg="add mod">
          <ac:chgData name="sam tessier" userId="d1500c9b11d92dd5" providerId="LiveId" clId="{08EE96F8-720B-4C5E-9AAC-9DDD8E9A321B}" dt="2022-10-27T20:46:51.411" v="1372" actId="20577"/>
          <ac:spMkLst>
            <pc:docMk/>
            <pc:sldMk cId="3332841083" sldId="260"/>
            <ac:spMk id="13" creationId="{2DDAC267-3498-B9DE-FF69-88A128FA6CCB}"/>
          </ac:spMkLst>
        </pc:spChg>
        <pc:picChg chg="add mod">
          <ac:chgData name="sam tessier" userId="d1500c9b11d92dd5" providerId="LiveId" clId="{08EE96F8-720B-4C5E-9AAC-9DDD8E9A321B}" dt="2022-10-27T20:32:39.495" v="658" actId="1076"/>
          <ac:picMkLst>
            <pc:docMk/>
            <pc:sldMk cId="3332841083" sldId="260"/>
            <ac:picMk id="3" creationId="{02F835FD-AF5D-8E42-0B82-7CC8375651F2}"/>
          </ac:picMkLst>
        </pc:picChg>
      </pc:sldChg>
      <pc:sldChg chg="addSp modSp new mod">
        <pc:chgData name="sam tessier" userId="d1500c9b11d92dd5" providerId="LiveId" clId="{08EE96F8-720B-4C5E-9AAC-9DDD8E9A321B}" dt="2022-10-27T20:50:17.448" v="1438" actId="20577"/>
        <pc:sldMkLst>
          <pc:docMk/>
          <pc:sldMk cId="3678560013" sldId="261"/>
        </pc:sldMkLst>
        <pc:spChg chg="add mod">
          <ac:chgData name="sam tessier" userId="d1500c9b11d92dd5" providerId="LiveId" clId="{08EE96F8-720B-4C5E-9AAC-9DDD8E9A321B}" dt="2022-10-27T20:45:44.587" v="1321" actId="1076"/>
          <ac:spMkLst>
            <pc:docMk/>
            <pc:sldMk cId="3678560013" sldId="261"/>
            <ac:spMk id="2" creationId="{90051C1F-68F5-29E9-7E98-AF9820513BF6}"/>
          </ac:spMkLst>
        </pc:spChg>
        <pc:spChg chg="add mod">
          <ac:chgData name="sam tessier" userId="d1500c9b11d92dd5" providerId="LiveId" clId="{08EE96F8-720B-4C5E-9AAC-9DDD8E9A321B}" dt="2022-10-27T20:45:46.544" v="1322" actId="1076"/>
          <ac:spMkLst>
            <pc:docMk/>
            <pc:sldMk cId="3678560013" sldId="261"/>
            <ac:spMk id="5" creationId="{6FC75E99-5787-3D65-7913-B79135E912B7}"/>
          </ac:spMkLst>
        </pc:spChg>
        <pc:spChg chg="add mod">
          <ac:chgData name="sam tessier" userId="d1500c9b11d92dd5" providerId="LiveId" clId="{08EE96F8-720B-4C5E-9AAC-9DDD8E9A321B}" dt="2022-10-27T20:50:17.448" v="1438" actId="20577"/>
          <ac:spMkLst>
            <pc:docMk/>
            <pc:sldMk cId="3678560013" sldId="261"/>
            <ac:spMk id="6" creationId="{6C5EC16D-E695-1F37-19B4-598429473563}"/>
          </ac:spMkLst>
        </pc:spChg>
        <pc:picChg chg="add mod">
          <ac:chgData name="sam tessier" userId="d1500c9b11d92dd5" providerId="LiveId" clId="{08EE96F8-720B-4C5E-9AAC-9DDD8E9A321B}" dt="2022-10-27T20:35:39.296" v="723" actId="1076"/>
          <ac:picMkLst>
            <pc:docMk/>
            <pc:sldMk cId="3678560013" sldId="261"/>
            <ac:picMk id="4" creationId="{DCCFF5D5-335A-0127-F5D6-0E1068E7D8AB}"/>
          </ac:picMkLst>
        </pc:picChg>
        <pc:picChg chg="add mod">
          <ac:chgData name="sam tessier" userId="d1500c9b11d92dd5" providerId="LiveId" clId="{08EE96F8-720B-4C5E-9AAC-9DDD8E9A321B}" dt="2022-10-27T20:47:34.793" v="1375" actId="1076"/>
          <ac:picMkLst>
            <pc:docMk/>
            <pc:sldMk cId="3678560013" sldId="261"/>
            <ac:picMk id="7" creationId="{88DD71BC-E94E-2FF1-A698-F0DC31B0D54F}"/>
          </ac:picMkLst>
        </pc:picChg>
        <pc:picChg chg="add mod">
          <ac:chgData name="sam tessier" userId="d1500c9b11d92dd5" providerId="LiveId" clId="{08EE96F8-720B-4C5E-9AAC-9DDD8E9A321B}" dt="2022-10-27T20:47:52.380" v="1378" actId="1076"/>
          <ac:picMkLst>
            <pc:docMk/>
            <pc:sldMk cId="3678560013" sldId="261"/>
            <ac:picMk id="8" creationId="{62682820-B970-2FC6-567F-DF488F9E8CCF}"/>
          </ac:picMkLst>
        </pc:picChg>
        <pc:picChg chg="add mod">
          <ac:chgData name="sam tessier" userId="d1500c9b11d92dd5" providerId="LiveId" clId="{08EE96F8-720B-4C5E-9AAC-9DDD8E9A321B}" dt="2022-10-27T20:48:09.490" v="1380" actId="1076"/>
          <ac:picMkLst>
            <pc:docMk/>
            <pc:sldMk cId="3678560013" sldId="261"/>
            <ac:picMk id="9" creationId="{13D3CEB6-B675-1B5E-BA97-A9BC67609F56}"/>
          </ac:picMkLst>
        </pc:picChg>
      </pc:sldChg>
      <pc:sldChg chg="new del">
        <pc:chgData name="sam tessier" userId="d1500c9b11d92dd5" providerId="LiveId" clId="{08EE96F8-720B-4C5E-9AAC-9DDD8E9A321B}" dt="2022-10-27T20:53:17.723" v="1526" actId="2696"/>
        <pc:sldMkLst>
          <pc:docMk/>
          <pc:sldMk cId="3373616491" sldId="262"/>
        </pc:sldMkLst>
      </pc:sldChg>
      <pc:sldChg chg="addSp modSp add mod">
        <pc:chgData name="sam tessier" userId="d1500c9b11d92dd5" providerId="LiveId" clId="{08EE96F8-720B-4C5E-9AAC-9DDD8E9A321B}" dt="2022-10-27T20:52:28.663" v="1525" actId="20577"/>
        <pc:sldMkLst>
          <pc:docMk/>
          <pc:sldMk cId="1394284380" sldId="263"/>
        </pc:sldMkLst>
        <pc:spChg chg="add mod">
          <ac:chgData name="sam tessier" userId="d1500c9b11d92dd5" providerId="LiveId" clId="{08EE96F8-720B-4C5E-9AAC-9DDD8E9A321B}" dt="2022-10-27T20:52:28.663" v="1525" actId="20577"/>
          <ac:spMkLst>
            <pc:docMk/>
            <pc:sldMk cId="1394284380" sldId="263"/>
            <ac:spMk id="4" creationId="{3B0CE086-8554-D0F6-D798-27AE63FB5026}"/>
          </ac:spMkLst>
        </pc:spChg>
        <pc:picChg chg="add mod">
          <ac:chgData name="sam tessier" userId="d1500c9b11d92dd5" providerId="LiveId" clId="{08EE96F8-720B-4C5E-9AAC-9DDD8E9A321B}" dt="2022-10-27T20:51:08.764" v="1442" actId="1076"/>
          <ac:picMkLst>
            <pc:docMk/>
            <pc:sldMk cId="1394284380" sldId="263"/>
            <ac:picMk id="3" creationId="{0358EC24-EFCF-5CF5-9892-149EE69CA6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DB34-FEA5-E8EF-A225-AAF38398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C939B-3B04-3098-ABD7-04289101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3132-2E86-0959-4A81-05101207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76A4-D922-5F07-3ADA-06178418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A1F4-8C8F-6F87-B7DA-51036203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09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A88-A95B-71D0-DA72-4F672B45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6CB8-A1E4-33D4-7D8E-09E4B17A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3253-D4AF-65C3-E86C-DAE1860A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E316-01E9-AD97-BC30-DB008C83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F645-C99F-6404-9A68-F1F4F4D3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9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73922-7E06-4BD7-851F-79E2411B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77571-8DF3-B7BA-0B77-873CD862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0C4F-39E4-4483-4106-4F00057B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2F0-626C-4528-D63A-55BDA57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9A93-9939-3094-0D8A-98DC328E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20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FDB9-9403-00C6-DAE6-3D14A11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BF26-6D78-1DE7-EC08-A6DAA9C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E190-36E2-19B5-8D7F-F76A783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BD8F-75B4-D7AD-5BF3-289047D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300F-3B18-F9B0-95BB-91E7024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18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4CC-9F57-7425-DCFA-78F1398F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5C2F-4990-C6D6-D48D-EBE5D39D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B91C-CC2F-0C2E-A982-B7887FE9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3BFF-9C1B-2E09-5CDA-BE944F41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0592-6BB0-0199-FB6F-A8FBC3A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23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B872-8844-587B-36E3-6611D18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B210-A7A9-3EDD-D47E-4498FB57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1D9C-7E04-6D30-FE8C-42B8524F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5C26-F048-5060-C006-D09BBDC5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0660-F95E-3D20-2902-66D4E31B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D6A5-BAC1-A0F6-3A29-7D10D643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79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641-1A6F-5C45-37AD-AF42E320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82C31-B758-8817-4F07-7D409C9E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8E9C2-736B-F8D4-249D-2CE93249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A2E3-0F10-D767-E0D4-15B0B3A79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6FE67-897B-6CEC-0EB9-263CC88D4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06E27-9FF6-7FBE-DA59-8FF040AA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FA9F8-771A-427D-E6D9-7D577AE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B04E8-B69D-7367-1B7F-4B28D791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D627-8CF3-FBE0-7684-5FCE8E8D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618E5-7952-953B-FE48-D83D7FA6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C4024-DAD0-434C-3621-1C6AC4E7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4FA80-8835-275E-5B72-B6851AA5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0B96A-8327-D0E7-0A54-39B0A5DD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498E-7839-6F29-E3D3-2B6B3CC7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6954-65EF-DE48-1CA0-147ABE3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2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198-0FB2-DD7C-395A-900139CC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A454-BD91-FD85-8876-896D77BD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B455E-6023-7D25-7BE4-972947B2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BC11-9D6B-7D29-1297-59A0341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C897-1BB2-C1B7-7EB1-52B40A3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92BA2-699C-DFCD-1D8E-F2C7756A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2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3736-05CA-FBB4-2DA7-24BB4E1A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2EBB-AAD4-559C-9E94-6C73E2AFC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8856A-FB4F-AA6F-A023-4CCD03EA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3A2D-DC7A-A2FC-4173-37A1B863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B876-DADD-BFAF-6B8F-EAEE3F98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4712E-6C7C-044F-D8E8-9F9B98D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0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C6900-9D51-9FE0-EB09-D3FE5CAF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D2D-BC15-2DE6-DFC6-F3ACFDDE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9502-76E9-DCAD-15D4-AE1E9CCE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E5C0-144E-44EA-9255-6D9F4DCA9A0B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A068-D3FB-1E0C-7A40-D60F17757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212D-E6E3-F972-9B08-34CF02CE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A255-3E6B-4B00-824B-805CBAB0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2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3467E-933E-7E18-2022-BE21C14A15E7}"/>
              </a:ext>
            </a:extLst>
          </p:cNvPr>
          <p:cNvSpPr txBox="1"/>
          <p:nvPr/>
        </p:nvSpPr>
        <p:spPr>
          <a:xfrm>
            <a:off x="2645546" y="28408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Maintenance Planner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E2313-BA02-3DF1-93DC-8E3970630EA7}"/>
              </a:ext>
            </a:extLst>
          </p:cNvPr>
          <p:cNvSpPr/>
          <p:nvPr/>
        </p:nvSpPr>
        <p:spPr>
          <a:xfrm>
            <a:off x="653988" y="2157274"/>
            <a:ext cx="10884023" cy="44299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9F7C1-6197-7243-02E1-E0ECECC9E9BC}"/>
              </a:ext>
            </a:extLst>
          </p:cNvPr>
          <p:cNvSpPr/>
          <p:nvPr/>
        </p:nvSpPr>
        <p:spPr>
          <a:xfrm>
            <a:off x="1024631" y="2552330"/>
            <a:ext cx="300065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5A2E6-CA2E-015A-919A-1FC182FD0220}"/>
              </a:ext>
            </a:extLst>
          </p:cNvPr>
          <p:cNvSpPr/>
          <p:nvPr/>
        </p:nvSpPr>
        <p:spPr>
          <a:xfrm>
            <a:off x="4431437" y="2565647"/>
            <a:ext cx="311606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07399-99FB-A244-BF58-006178346FF9}"/>
              </a:ext>
            </a:extLst>
          </p:cNvPr>
          <p:cNvSpPr/>
          <p:nvPr/>
        </p:nvSpPr>
        <p:spPr>
          <a:xfrm>
            <a:off x="8021715" y="2565647"/>
            <a:ext cx="3145654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67DFBC-EB5E-845B-FD47-AC1572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99437"/>
              </p:ext>
            </p:extLst>
          </p:nvPr>
        </p:nvGraphicFramePr>
        <p:xfrm>
          <a:off x="1325435" y="3074216"/>
          <a:ext cx="2434556" cy="300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1216699296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1658129946"/>
                    </a:ext>
                  </a:extLst>
                </a:gridCol>
              </a:tblGrid>
              <a:tr h="352565"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Unit 1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4864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2085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75893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57527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76590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62739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5108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910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A0AEFD-7951-20C9-4F55-C67D4D517D7C}"/>
              </a:ext>
            </a:extLst>
          </p:cNvPr>
          <p:cNvSpPr txBox="1"/>
          <p:nvPr/>
        </p:nvSpPr>
        <p:spPr>
          <a:xfrm>
            <a:off x="4758431" y="300953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Work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897E-3E6C-4AA2-016A-7003F248BE79}"/>
              </a:ext>
            </a:extLst>
          </p:cNvPr>
          <p:cNvSpPr txBox="1"/>
          <p:nvPr/>
        </p:nvSpPr>
        <p:spPr>
          <a:xfrm>
            <a:off x="4706798" y="383338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Upcoming Tasks  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E722F6E-1FF5-28E5-DB69-00AEEB1C7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79750"/>
              </p:ext>
            </p:extLst>
          </p:nvPr>
        </p:nvGraphicFramePr>
        <p:xfrm>
          <a:off x="4650638" y="4231119"/>
          <a:ext cx="2734321" cy="192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58">
                  <a:extLst>
                    <a:ext uri="{9D8B030D-6E8A-4147-A177-3AD203B41FA5}">
                      <a16:colId xmlns:a16="http://schemas.microsoft.com/office/drawing/2014/main" val="3037422079"/>
                    </a:ext>
                  </a:extLst>
                </a:gridCol>
                <a:gridCol w="874371">
                  <a:extLst>
                    <a:ext uri="{9D8B030D-6E8A-4147-A177-3AD203B41FA5}">
                      <a16:colId xmlns:a16="http://schemas.microsoft.com/office/drawing/2014/main" val="2025939209"/>
                    </a:ext>
                  </a:extLst>
                </a:gridCol>
                <a:gridCol w="380752">
                  <a:extLst>
                    <a:ext uri="{9D8B030D-6E8A-4147-A177-3AD203B41FA5}">
                      <a16:colId xmlns:a16="http://schemas.microsoft.com/office/drawing/2014/main" val="326709163"/>
                    </a:ext>
                  </a:extLst>
                </a:gridCol>
                <a:gridCol w="285340">
                  <a:extLst>
                    <a:ext uri="{9D8B030D-6E8A-4147-A177-3AD203B41FA5}">
                      <a16:colId xmlns:a16="http://schemas.microsoft.com/office/drawing/2014/main" val="4157973342"/>
                    </a:ext>
                  </a:extLst>
                </a:gridCol>
              </a:tblGrid>
              <a:tr h="541757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Action Required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WIP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43252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Unit1 Brake adjust.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2815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Exhaust 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753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Unit5 Oil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8409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MVI –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3396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Unit3 Stickers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1147"/>
                  </a:ext>
                </a:extLst>
              </a:tr>
              <a:tr h="283374"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7281"/>
                  </a:ext>
                </a:extLst>
              </a:tr>
            </a:tbl>
          </a:graphicData>
        </a:graphic>
      </p:graphicFrame>
      <p:pic>
        <p:nvPicPr>
          <p:cNvPr id="19" name="Graphic 18" descr="Warning outline">
            <a:extLst>
              <a:ext uri="{FF2B5EF4-FFF2-40B4-BE49-F238E27FC236}">
                <a16:creationId xmlns:a16="http://schemas.microsoft.com/office/drawing/2014/main" id="{980E6005-334B-1901-172D-BAD2BFBE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25770" y="4817880"/>
            <a:ext cx="196230" cy="196230"/>
          </a:xfrm>
          <a:prstGeom prst="rect">
            <a:avLst/>
          </a:prstGeom>
        </p:spPr>
      </p:pic>
      <p:pic>
        <p:nvPicPr>
          <p:cNvPr id="20" name="Graphic 19" descr="Gears outline">
            <a:extLst>
              <a:ext uri="{FF2B5EF4-FFF2-40B4-BE49-F238E27FC236}">
                <a16:creationId xmlns:a16="http://schemas.microsoft.com/office/drawing/2014/main" id="{7DF8B9CC-4C75-C909-7145-F6BD555D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5" y="4797273"/>
            <a:ext cx="256428" cy="256428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74614208-74F1-9FE4-C6AA-4C5381A72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3089" y="5040801"/>
            <a:ext cx="256428" cy="256428"/>
          </a:xfrm>
          <a:prstGeom prst="rect">
            <a:avLst/>
          </a:prstGeom>
        </p:spPr>
      </p:pic>
      <p:pic>
        <p:nvPicPr>
          <p:cNvPr id="23" name="Graphic 22" descr="Receiver outline">
            <a:extLst>
              <a:ext uri="{FF2B5EF4-FFF2-40B4-BE49-F238E27FC236}">
                <a16:creationId xmlns:a16="http://schemas.microsoft.com/office/drawing/2014/main" id="{E7D0C108-F9FF-1A59-3264-86C44A72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3200" y="5306645"/>
            <a:ext cx="208455" cy="208455"/>
          </a:xfrm>
          <a:prstGeom prst="rect">
            <a:avLst/>
          </a:prstGeom>
        </p:spPr>
      </p:pic>
      <p:pic>
        <p:nvPicPr>
          <p:cNvPr id="25" name="Graphic 24" descr="Receiver outline">
            <a:extLst>
              <a:ext uri="{FF2B5EF4-FFF2-40B4-BE49-F238E27FC236}">
                <a16:creationId xmlns:a16="http://schemas.microsoft.com/office/drawing/2014/main" id="{1D4421E7-C555-2333-C3F1-72CF987C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769" y="5520150"/>
            <a:ext cx="196230" cy="196230"/>
          </a:xfrm>
          <a:prstGeom prst="rect">
            <a:avLst/>
          </a:prstGeom>
        </p:spPr>
      </p:pic>
      <p:pic>
        <p:nvPicPr>
          <p:cNvPr id="27" name="Graphic 26" descr="Badge 5 outline">
            <a:extLst>
              <a:ext uri="{FF2B5EF4-FFF2-40B4-BE49-F238E27FC236}">
                <a16:creationId xmlns:a16="http://schemas.microsoft.com/office/drawing/2014/main" id="{64FCB51A-367E-694D-C305-D1EB39279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5483" y="3871097"/>
            <a:ext cx="376138" cy="3761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8EBD37-9C89-E6BC-AE75-2B99A887454A}"/>
              </a:ext>
            </a:extLst>
          </p:cNvPr>
          <p:cNvSpPr txBox="1"/>
          <p:nvPr/>
        </p:nvSpPr>
        <p:spPr>
          <a:xfrm>
            <a:off x="1175552" y="2654423"/>
            <a:ext cx="26684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Vehicle List + Status</a:t>
            </a:r>
          </a:p>
        </p:txBody>
      </p:sp>
      <p:pic>
        <p:nvPicPr>
          <p:cNvPr id="33" name="Graphic 32" descr="Daily calendar outline">
            <a:extLst>
              <a:ext uri="{FF2B5EF4-FFF2-40B4-BE49-F238E27FC236}">
                <a16:creationId xmlns:a16="http://schemas.microsoft.com/office/drawing/2014/main" id="{139E31F8-F6D5-C303-4DC3-7CB69A8A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116" y="3533314"/>
            <a:ext cx="2856088" cy="25209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1EA5ED-757C-37F4-7FA4-F910F21F16E9}"/>
              </a:ext>
            </a:extLst>
          </p:cNvPr>
          <p:cNvSpPr txBox="1"/>
          <p:nvPr/>
        </p:nvSpPr>
        <p:spPr>
          <a:xfrm>
            <a:off x="8345531" y="3021424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View Calendar</a:t>
            </a:r>
          </a:p>
        </p:txBody>
      </p:sp>
    </p:spTree>
    <p:extLst>
      <p:ext uri="{BB962C8B-B14F-4D97-AF65-F5344CB8AC3E}">
        <p14:creationId xmlns:p14="http://schemas.microsoft.com/office/powerpoint/2010/main" val="28872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3467E-933E-7E18-2022-BE21C14A15E7}"/>
              </a:ext>
            </a:extLst>
          </p:cNvPr>
          <p:cNvSpPr txBox="1"/>
          <p:nvPr/>
        </p:nvSpPr>
        <p:spPr>
          <a:xfrm>
            <a:off x="2645546" y="28408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Maintenance Planner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E2313-BA02-3DF1-93DC-8E3970630EA7}"/>
              </a:ext>
            </a:extLst>
          </p:cNvPr>
          <p:cNvSpPr/>
          <p:nvPr/>
        </p:nvSpPr>
        <p:spPr>
          <a:xfrm>
            <a:off x="653988" y="2157274"/>
            <a:ext cx="10884023" cy="44299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9F7C1-6197-7243-02E1-E0ECECC9E9BC}"/>
              </a:ext>
            </a:extLst>
          </p:cNvPr>
          <p:cNvSpPr/>
          <p:nvPr/>
        </p:nvSpPr>
        <p:spPr>
          <a:xfrm>
            <a:off x="1024631" y="2552330"/>
            <a:ext cx="300065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5A2E6-CA2E-015A-919A-1FC182FD0220}"/>
              </a:ext>
            </a:extLst>
          </p:cNvPr>
          <p:cNvSpPr/>
          <p:nvPr/>
        </p:nvSpPr>
        <p:spPr>
          <a:xfrm>
            <a:off x="4431437" y="2565647"/>
            <a:ext cx="311606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07399-99FB-A244-BF58-006178346FF9}"/>
              </a:ext>
            </a:extLst>
          </p:cNvPr>
          <p:cNvSpPr/>
          <p:nvPr/>
        </p:nvSpPr>
        <p:spPr>
          <a:xfrm>
            <a:off x="8021715" y="2565647"/>
            <a:ext cx="3145654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67DFBC-EB5E-845B-FD47-AC15727CF58F}"/>
              </a:ext>
            </a:extLst>
          </p:cNvPr>
          <p:cNvGraphicFramePr>
            <a:graphicFrameLocks noGrp="1"/>
          </p:cNvGraphicFramePr>
          <p:nvPr/>
        </p:nvGraphicFramePr>
        <p:xfrm>
          <a:off x="1325435" y="3074216"/>
          <a:ext cx="2434556" cy="300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1216699296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1658129946"/>
                    </a:ext>
                  </a:extLst>
                </a:gridCol>
              </a:tblGrid>
              <a:tr h="352565"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Unit 1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4864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2085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75893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57527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76590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62739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5108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910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A0AEFD-7951-20C9-4F55-C67D4D517D7C}"/>
              </a:ext>
            </a:extLst>
          </p:cNvPr>
          <p:cNvSpPr txBox="1"/>
          <p:nvPr/>
        </p:nvSpPr>
        <p:spPr>
          <a:xfrm>
            <a:off x="4758431" y="300953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Work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897E-3E6C-4AA2-016A-7003F248BE79}"/>
              </a:ext>
            </a:extLst>
          </p:cNvPr>
          <p:cNvSpPr txBox="1"/>
          <p:nvPr/>
        </p:nvSpPr>
        <p:spPr>
          <a:xfrm>
            <a:off x="4706798" y="383338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Upcoming Tasks  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E722F6E-1FF5-28E5-DB69-00AEEB1C7248}"/>
              </a:ext>
            </a:extLst>
          </p:cNvPr>
          <p:cNvGraphicFramePr>
            <a:graphicFrameLocks noGrp="1"/>
          </p:cNvGraphicFramePr>
          <p:nvPr/>
        </p:nvGraphicFramePr>
        <p:xfrm>
          <a:off x="4650638" y="4231119"/>
          <a:ext cx="2734321" cy="192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58">
                  <a:extLst>
                    <a:ext uri="{9D8B030D-6E8A-4147-A177-3AD203B41FA5}">
                      <a16:colId xmlns:a16="http://schemas.microsoft.com/office/drawing/2014/main" val="3037422079"/>
                    </a:ext>
                  </a:extLst>
                </a:gridCol>
                <a:gridCol w="874371">
                  <a:extLst>
                    <a:ext uri="{9D8B030D-6E8A-4147-A177-3AD203B41FA5}">
                      <a16:colId xmlns:a16="http://schemas.microsoft.com/office/drawing/2014/main" val="2025939209"/>
                    </a:ext>
                  </a:extLst>
                </a:gridCol>
                <a:gridCol w="380752">
                  <a:extLst>
                    <a:ext uri="{9D8B030D-6E8A-4147-A177-3AD203B41FA5}">
                      <a16:colId xmlns:a16="http://schemas.microsoft.com/office/drawing/2014/main" val="326709163"/>
                    </a:ext>
                  </a:extLst>
                </a:gridCol>
                <a:gridCol w="285340">
                  <a:extLst>
                    <a:ext uri="{9D8B030D-6E8A-4147-A177-3AD203B41FA5}">
                      <a16:colId xmlns:a16="http://schemas.microsoft.com/office/drawing/2014/main" val="4157973342"/>
                    </a:ext>
                  </a:extLst>
                </a:gridCol>
              </a:tblGrid>
              <a:tr h="541757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Action Required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WIP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43252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Unit1 Brake adjust.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2815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Exhaust 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753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Unit5 Oil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8409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MVI –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3396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Unit3 Stickers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1147"/>
                  </a:ext>
                </a:extLst>
              </a:tr>
              <a:tr h="283374"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7281"/>
                  </a:ext>
                </a:extLst>
              </a:tr>
            </a:tbl>
          </a:graphicData>
        </a:graphic>
      </p:graphicFrame>
      <p:pic>
        <p:nvPicPr>
          <p:cNvPr id="19" name="Graphic 18" descr="Warning outline">
            <a:extLst>
              <a:ext uri="{FF2B5EF4-FFF2-40B4-BE49-F238E27FC236}">
                <a16:creationId xmlns:a16="http://schemas.microsoft.com/office/drawing/2014/main" id="{980E6005-334B-1901-172D-BAD2BFBE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25770" y="4817880"/>
            <a:ext cx="196230" cy="196230"/>
          </a:xfrm>
          <a:prstGeom prst="rect">
            <a:avLst/>
          </a:prstGeom>
        </p:spPr>
      </p:pic>
      <p:pic>
        <p:nvPicPr>
          <p:cNvPr id="20" name="Graphic 19" descr="Gears outline">
            <a:extLst>
              <a:ext uri="{FF2B5EF4-FFF2-40B4-BE49-F238E27FC236}">
                <a16:creationId xmlns:a16="http://schemas.microsoft.com/office/drawing/2014/main" id="{7DF8B9CC-4C75-C909-7145-F6BD555D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5" y="4797273"/>
            <a:ext cx="256428" cy="256428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74614208-74F1-9FE4-C6AA-4C5381A72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3089" y="5040801"/>
            <a:ext cx="256428" cy="256428"/>
          </a:xfrm>
          <a:prstGeom prst="rect">
            <a:avLst/>
          </a:prstGeom>
        </p:spPr>
      </p:pic>
      <p:pic>
        <p:nvPicPr>
          <p:cNvPr id="23" name="Graphic 22" descr="Receiver outline">
            <a:extLst>
              <a:ext uri="{FF2B5EF4-FFF2-40B4-BE49-F238E27FC236}">
                <a16:creationId xmlns:a16="http://schemas.microsoft.com/office/drawing/2014/main" id="{E7D0C108-F9FF-1A59-3264-86C44A72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3200" y="5306645"/>
            <a:ext cx="208455" cy="208455"/>
          </a:xfrm>
          <a:prstGeom prst="rect">
            <a:avLst/>
          </a:prstGeom>
        </p:spPr>
      </p:pic>
      <p:pic>
        <p:nvPicPr>
          <p:cNvPr id="25" name="Graphic 24" descr="Receiver outline">
            <a:extLst>
              <a:ext uri="{FF2B5EF4-FFF2-40B4-BE49-F238E27FC236}">
                <a16:creationId xmlns:a16="http://schemas.microsoft.com/office/drawing/2014/main" id="{1D4421E7-C555-2333-C3F1-72CF987C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769" y="5520150"/>
            <a:ext cx="196230" cy="196230"/>
          </a:xfrm>
          <a:prstGeom prst="rect">
            <a:avLst/>
          </a:prstGeom>
        </p:spPr>
      </p:pic>
      <p:pic>
        <p:nvPicPr>
          <p:cNvPr id="27" name="Graphic 26" descr="Badge 5 outline">
            <a:extLst>
              <a:ext uri="{FF2B5EF4-FFF2-40B4-BE49-F238E27FC236}">
                <a16:creationId xmlns:a16="http://schemas.microsoft.com/office/drawing/2014/main" id="{64FCB51A-367E-694D-C305-D1EB39279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5483" y="3871097"/>
            <a:ext cx="376138" cy="3761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8EBD37-9C89-E6BC-AE75-2B99A887454A}"/>
              </a:ext>
            </a:extLst>
          </p:cNvPr>
          <p:cNvSpPr txBox="1"/>
          <p:nvPr/>
        </p:nvSpPr>
        <p:spPr>
          <a:xfrm>
            <a:off x="1175552" y="2654423"/>
            <a:ext cx="26684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Vehicle List + Status</a:t>
            </a:r>
          </a:p>
        </p:txBody>
      </p:sp>
      <p:pic>
        <p:nvPicPr>
          <p:cNvPr id="33" name="Graphic 32" descr="Daily calendar outline">
            <a:extLst>
              <a:ext uri="{FF2B5EF4-FFF2-40B4-BE49-F238E27FC236}">
                <a16:creationId xmlns:a16="http://schemas.microsoft.com/office/drawing/2014/main" id="{139E31F8-F6D5-C303-4DC3-7CB69A8A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116" y="3533314"/>
            <a:ext cx="2856088" cy="25209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1EA5ED-757C-37F4-7FA4-F910F21F16E9}"/>
              </a:ext>
            </a:extLst>
          </p:cNvPr>
          <p:cNvSpPr txBox="1"/>
          <p:nvPr/>
        </p:nvSpPr>
        <p:spPr>
          <a:xfrm>
            <a:off x="8345531" y="3021424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View Calendar</a:t>
            </a:r>
          </a:p>
        </p:txBody>
      </p:sp>
      <p:pic>
        <p:nvPicPr>
          <p:cNvPr id="3" name="Graphic 2" descr="Cursor outline">
            <a:extLst>
              <a:ext uri="{FF2B5EF4-FFF2-40B4-BE49-F238E27FC236}">
                <a16:creationId xmlns:a16="http://schemas.microsoft.com/office/drawing/2014/main" id="{0358EC24-EFCF-5CF5-9892-149EE69CA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787" y="474662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CE086-8554-D0F6-D798-27AE63FB5026}"/>
              </a:ext>
            </a:extLst>
          </p:cNvPr>
          <p:cNvSpPr txBox="1"/>
          <p:nvPr/>
        </p:nvSpPr>
        <p:spPr>
          <a:xfrm>
            <a:off x="7279689" y="3820418"/>
            <a:ext cx="29917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Clear Work Order? Yes/no</a:t>
            </a:r>
          </a:p>
          <a:p>
            <a:r>
              <a:rPr lang="en-CA" dirty="0"/>
              <a:t>Schedule future work order/expiry? Default no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2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3467E-933E-7E18-2022-BE21C14A15E7}"/>
              </a:ext>
            </a:extLst>
          </p:cNvPr>
          <p:cNvSpPr txBox="1"/>
          <p:nvPr/>
        </p:nvSpPr>
        <p:spPr>
          <a:xfrm>
            <a:off x="2645546" y="28408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Maintenance Planner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E2313-BA02-3DF1-93DC-8E3970630EA7}"/>
              </a:ext>
            </a:extLst>
          </p:cNvPr>
          <p:cNvSpPr/>
          <p:nvPr/>
        </p:nvSpPr>
        <p:spPr>
          <a:xfrm>
            <a:off x="653988" y="2157274"/>
            <a:ext cx="10884023" cy="44299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9F7C1-6197-7243-02E1-E0ECECC9E9BC}"/>
              </a:ext>
            </a:extLst>
          </p:cNvPr>
          <p:cNvSpPr/>
          <p:nvPr/>
        </p:nvSpPr>
        <p:spPr>
          <a:xfrm>
            <a:off x="1024631" y="2552330"/>
            <a:ext cx="300065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5A2E6-CA2E-015A-919A-1FC182FD0220}"/>
              </a:ext>
            </a:extLst>
          </p:cNvPr>
          <p:cNvSpPr/>
          <p:nvPr/>
        </p:nvSpPr>
        <p:spPr>
          <a:xfrm>
            <a:off x="4431437" y="2565647"/>
            <a:ext cx="311606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07399-99FB-A244-BF58-006178346FF9}"/>
              </a:ext>
            </a:extLst>
          </p:cNvPr>
          <p:cNvSpPr/>
          <p:nvPr/>
        </p:nvSpPr>
        <p:spPr>
          <a:xfrm>
            <a:off x="8021715" y="2565647"/>
            <a:ext cx="3145654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67DFBC-EB5E-845B-FD47-AC15727CF58F}"/>
              </a:ext>
            </a:extLst>
          </p:cNvPr>
          <p:cNvGraphicFramePr>
            <a:graphicFrameLocks noGrp="1"/>
          </p:cNvGraphicFramePr>
          <p:nvPr/>
        </p:nvGraphicFramePr>
        <p:xfrm>
          <a:off x="1325435" y="3074216"/>
          <a:ext cx="2434556" cy="300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1216699296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1658129946"/>
                    </a:ext>
                  </a:extLst>
                </a:gridCol>
              </a:tblGrid>
              <a:tr h="352565"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Unit 1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4864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2085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75893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57527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76590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62739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5108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910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A0AEFD-7951-20C9-4F55-C67D4D517D7C}"/>
              </a:ext>
            </a:extLst>
          </p:cNvPr>
          <p:cNvSpPr txBox="1"/>
          <p:nvPr/>
        </p:nvSpPr>
        <p:spPr>
          <a:xfrm>
            <a:off x="4758431" y="300953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Work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897E-3E6C-4AA2-016A-7003F248BE79}"/>
              </a:ext>
            </a:extLst>
          </p:cNvPr>
          <p:cNvSpPr txBox="1"/>
          <p:nvPr/>
        </p:nvSpPr>
        <p:spPr>
          <a:xfrm>
            <a:off x="4706798" y="383338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Upcoming Tasks  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E722F6E-1FF5-28E5-DB69-00AEEB1C7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86161"/>
              </p:ext>
            </p:extLst>
          </p:nvPr>
        </p:nvGraphicFramePr>
        <p:xfrm>
          <a:off x="4630168" y="4204368"/>
          <a:ext cx="2734321" cy="192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58">
                  <a:extLst>
                    <a:ext uri="{9D8B030D-6E8A-4147-A177-3AD203B41FA5}">
                      <a16:colId xmlns:a16="http://schemas.microsoft.com/office/drawing/2014/main" val="3037422079"/>
                    </a:ext>
                  </a:extLst>
                </a:gridCol>
                <a:gridCol w="874371">
                  <a:extLst>
                    <a:ext uri="{9D8B030D-6E8A-4147-A177-3AD203B41FA5}">
                      <a16:colId xmlns:a16="http://schemas.microsoft.com/office/drawing/2014/main" val="2025939209"/>
                    </a:ext>
                  </a:extLst>
                </a:gridCol>
                <a:gridCol w="380752">
                  <a:extLst>
                    <a:ext uri="{9D8B030D-6E8A-4147-A177-3AD203B41FA5}">
                      <a16:colId xmlns:a16="http://schemas.microsoft.com/office/drawing/2014/main" val="326709163"/>
                    </a:ext>
                  </a:extLst>
                </a:gridCol>
                <a:gridCol w="285340">
                  <a:extLst>
                    <a:ext uri="{9D8B030D-6E8A-4147-A177-3AD203B41FA5}">
                      <a16:colId xmlns:a16="http://schemas.microsoft.com/office/drawing/2014/main" val="4157973342"/>
                    </a:ext>
                  </a:extLst>
                </a:gridCol>
              </a:tblGrid>
              <a:tr h="541757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Action Required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WIP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43252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Unit1 Brake adjust.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2815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Exhaust 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753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Unit5 Oil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8409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MVI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3396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Unit3 Stickers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1147"/>
                  </a:ext>
                </a:extLst>
              </a:tr>
              <a:tr h="283374"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7281"/>
                  </a:ext>
                </a:extLst>
              </a:tr>
            </a:tbl>
          </a:graphicData>
        </a:graphic>
      </p:graphicFrame>
      <p:pic>
        <p:nvPicPr>
          <p:cNvPr id="19" name="Graphic 18" descr="Warning outline">
            <a:extLst>
              <a:ext uri="{FF2B5EF4-FFF2-40B4-BE49-F238E27FC236}">
                <a16:creationId xmlns:a16="http://schemas.microsoft.com/office/drawing/2014/main" id="{980E6005-334B-1901-172D-BAD2BFBE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30945" y="4597563"/>
            <a:ext cx="196230" cy="196230"/>
          </a:xfrm>
          <a:prstGeom prst="rect">
            <a:avLst/>
          </a:prstGeom>
        </p:spPr>
      </p:pic>
      <p:pic>
        <p:nvPicPr>
          <p:cNvPr id="20" name="Graphic 19" descr="Gears outline">
            <a:extLst>
              <a:ext uri="{FF2B5EF4-FFF2-40B4-BE49-F238E27FC236}">
                <a16:creationId xmlns:a16="http://schemas.microsoft.com/office/drawing/2014/main" id="{7DF8B9CC-4C75-C909-7145-F6BD555D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5" y="4797273"/>
            <a:ext cx="256428" cy="256428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74614208-74F1-9FE4-C6AA-4C5381A72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3089" y="5040801"/>
            <a:ext cx="256428" cy="256428"/>
          </a:xfrm>
          <a:prstGeom prst="rect">
            <a:avLst/>
          </a:prstGeom>
        </p:spPr>
      </p:pic>
      <p:pic>
        <p:nvPicPr>
          <p:cNvPr id="23" name="Graphic 22" descr="Receiver outline">
            <a:extLst>
              <a:ext uri="{FF2B5EF4-FFF2-40B4-BE49-F238E27FC236}">
                <a16:creationId xmlns:a16="http://schemas.microsoft.com/office/drawing/2014/main" id="{E7D0C108-F9FF-1A59-3264-86C44A72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3200" y="5306645"/>
            <a:ext cx="208455" cy="208455"/>
          </a:xfrm>
          <a:prstGeom prst="rect">
            <a:avLst/>
          </a:prstGeom>
        </p:spPr>
      </p:pic>
      <p:pic>
        <p:nvPicPr>
          <p:cNvPr id="24" name="Graphic 23" descr="Warning outline">
            <a:extLst>
              <a:ext uri="{FF2B5EF4-FFF2-40B4-BE49-F238E27FC236}">
                <a16:creationId xmlns:a16="http://schemas.microsoft.com/office/drawing/2014/main" id="{D8080C01-2C99-1E07-DE5C-E14CB0E2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56859" y="5510302"/>
            <a:ext cx="196230" cy="196230"/>
          </a:xfrm>
          <a:prstGeom prst="rect">
            <a:avLst/>
          </a:prstGeom>
        </p:spPr>
      </p:pic>
      <p:pic>
        <p:nvPicPr>
          <p:cNvPr id="25" name="Graphic 24" descr="Receiver outline">
            <a:extLst>
              <a:ext uri="{FF2B5EF4-FFF2-40B4-BE49-F238E27FC236}">
                <a16:creationId xmlns:a16="http://schemas.microsoft.com/office/drawing/2014/main" id="{1D4421E7-C555-2333-C3F1-72CF987C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769" y="5520150"/>
            <a:ext cx="196230" cy="196230"/>
          </a:xfrm>
          <a:prstGeom prst="rect">
            <a:avLst/>
          </a:prstGeom>
        </p:spPr>
      </p:pic>
      <p:pic>
        <p:nvPicPr>
          <p:cNvPr id="27" name="Graphic 26" descr="Badge 5 outline">
            <a:extLst>
              <a:ext uri="{FF2B5EF4-FFF2-40B4-BE49-F238E27FC236}">
                <a16:creationId xmlns:a16="http://schemas.microsoft.com/office/drawing/2014/main" id="{64FCB51A-367E-694D-C305-D1EB39279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5483" y="3871097"/>
            <a:ext cx="376138" cy="3761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8EBD37-9C89-E6BC-AE75-2B99A887454A}"/>
              </a:ext>
            </a:extLst>
          </p:cNvPr>
          <p:cNvSpPr txBox="1"/>
          <p:nvPr/>
        </p:nvSpPr>
        <p:spPr>
          <a:xfrm>
            <a:off x="1175552" y="2654423"/>
            <a:ext cx="26684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Vehicle List + Status</a:t>
            </a:r>
          </a:p>
        </p:txBody>
      </p:sp>
      <p:pic>
        <p:nvPicPr>
          <p:cNvPr id="33" name="Graphic 32" descr="Daily calendar outline">
            <a:extLst>
              <a:ext uri="{FF2B5EF4-FFF2-40B4-BE49-F238E27FC236}">
                <a16:creationId xmlns:a16="http://schemas.microsoft.com/office/drawing/2014/main" id="{139E31F8-F6D5-C303-4DC3-7CB69A8A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116" y="3533314"/>
            <a:ext cx="2856088" cy="25209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1EA5ED-757C-37F4-7FA4-F910F21F16E9}"/>
              </a:ext>
            </a:extLst>
          </p:cNvPr>
          <p:cNvSpPr txBox="1"/>
          <p:nvPr/>
        </p:nvSpPr>
        <p:spPr>
          <a:xfrm>
            <a:off x="8345531" y="3021424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View Calendar</a:t>
            </a:r>
          </a:p>
        </p:txBody>
      </p:sp>
      <p:pic>
        <p:nvPicPr>
          <p:cNvPr id="3" name="Graphic 2" descr="Cursor outline">
            <a:extLst>
              <a:ext uri="{FF2B5EF4-FFF2-40B4-BE49-F238E27FC236}">
                <a16:creationId xmlns:a16="http://schemas.microsoft.com/office/drawing/2014/main" id="{9C40BAFD-2BC4-44DC-168B-75BA39091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3200" y="550798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D7F46-A955-00AF-9280-C8CC01166CB2}"/>
              </a:ext>
            </a:extLst>
          </p:cNvPr>
          <p:cNvSpPr txBox="1"/>
          <p:nvPr/>
        </p:nvSpPr>
        <p:spPr>
          <a:xfrm>
            <a:off x="6058691" y="5040270"/>
            <a:ext cx="26782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Call to schedule MVI, bring truck to inspector  </a:t>
            </a:r>
            <a:r>
              <a:rPr lang="en-CA" sz="900" u="sng" dirty="0"/>
              <a:t>clear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6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3467E-933E-7E18-2022-BE21C14A15E7}"/>
              </a:ext>
            </a:extLst>
          </p:cNvPr>
          <p:cNvSpPr txBox="1"/>
          <p:nvPr/>
        </p:nvSpPr>
        <p:spPr>
          <a:xfrm>
            <a:off x="2645546" y="28408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Maintenance Planner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E2313-BA02-3DF1-93DC-8E3970630EA7}"/>
              </a:ext>
            </a:extLst>
          </p:cNvPr>
          <p:cNvSpPr/>
          <p:nvPr/>
        </p:nvSpPr>
        <p:spPr>
          <a:xfrm>
            <a:off x="653988" y="2157274"/>
            <a:ext cx="10884023" cy="44299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9F7C1-6197-7243-02E1-E0ECECC9E9BC}"/>
              </a:ext>
            </a:extLst>
          </p:cNvPr>
          <p:cNvSpPr/>
          <p:nvPr/>
        </p:nvSpPr>
        <p:spPr>
          <a:xfrm>
            <a:off x="1024631" y="2552330"/>
            <a:ext cx="300065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5A2E6-CA2E-015A-919A-1FC182FD0220}"/>
              </a:ext>
            </a:extLst>
          </p:cNvPr>
          <p:cNvSpPr/>
          <p:nvPr/>
        </p:nvSpPr>
        <p:spPr>
          <a:xfrm>
            <a:off x="4431437" y="2565647"/>
            <a:ext cx="3116062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07399-99FB-A244-BF58-006178346FF9}"/>
              </a:ext>
            </a:extLst>
          </p:cNvPr>
          <p:cNvSpPr/>
          <p:nvPr/>
        </p:nvSpPr>
        <p:spPr>
          <a:xfrm>
            <a:off x="8021715" y="2565647"/>
            <a:ext cx="3145654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67DFBC-EB5E-845B-FD47-AC15727CF58F}"/>
              </a:ext>
            </a:extLst>
          </p:cNvPr>
          <p:cNvGraphicFramePr>
            <a:graphicFrameLocks noGrp="1"/>
          </p:cNvGraphicFramePr>
          <p:nvPr/>
        </p:nvGraphicFramePr>
        <p:xfrm>
          <a:off x="1325435" y="3074216"/>
          <a:ext cx="2434556" cy="300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1216699296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1658129946"/>
                    </a:ext>
                  </a:extLst>
                </a:gridCol>
              </a:tblGrid>
              <a:tr h="352565"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Unit 1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4864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2085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75893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57527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76590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62739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5108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Unit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910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A0AEFD-7951-20C9-4F55-C67D4D517D7C}"/>
              </a:ext>
            </a:extLst>
          </p:cNvPr>
          <p:cNvSpPr txBox="1"/>
          <p:nvPr/>
        </p:nvSpPr>
        <p:spPr>
          <a:xfrm>
            <a:off x="4758431" y="300953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Work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897E-3E6C-4AA2-016A-7003F248BE79}"/>
              </a:ext>
            </a:extLst>
          </p:cNvPr>
          <p:cNvSpPr txBox="1"/>
          <p:nvPr/>
        </p:nvSpPr>
        <p:spPr>
          <a:xfrm>
            <a:off x="4706798" y="3833380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Upcoming Tasks  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E722F6E-1FF5-28E5-DB69-00AEEB1C7248}"/>
              </a:ext>
            </a:extLst>
          </p:cNvPr>
          <p:cNvGraphicFramePr>
            <a:graphicFrameLocks noGrp="1"/>
          </p:cNvGraphicFramePr>
          <p:nvPr/>
        </p:nvGraphicFramePr>
        <p:xfrm>
          <a:off x="4650638" y="4231119"/>
          <a:ext cx="2734321" cy="192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58">
                  <a:extLst>
                    <a:ext uri="{9D8B030D-6E8A-4147-A177-3AD203B41FA5}">
                      <a16:colId xmlns:a16="http://schemas.microsoft.com/office/drawing/2014/main" val="3037422079"/>
                    </a:ext>
                  </a:extLst>
                </a:gridCol>
                <a:gridCol w="874371">
                  <a:extLst>
                    <a:ext uri="{9D8B030D-6E8A-4147-A177-3AD203B41FA5}">
                      <a16:colId xmlns:a16="http://schemas.microsoft.com/office/drawing/2014/main" val="2025939209"/>
                    </a:ext>
                  </a:extLst>
                </a:gridCol>
                <a:gridCol w="380752">
                  <a:extLst>
                    <a:ext uri="{9D8B030D-6E8A-4147-A177-3AD203B41FA5}">
                      <a16:colId xmlns:a16="http://schemas.microsoft.com/office/drawing/2014/main" val="326709163"/>
                    </a:ext>
                  </a:extLst>
                </a:gridCol>
                <a:gridCol w="285340">
                  <a:extLst>
                    <a:ext uri="{9D8B030D-6E8A-4147-A177-3AD203B41FA5}">
                      <a16:colId xmlns:a16="http://schemas.microsoft.com/office/drawing/2014/main" val="4157973342"/>
                    </a:ext>
                  </a:extLst>
                </a:gridCol>
              </a:tblGrid>
              <a:tr h="541757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Action Required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WIP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43252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Unit1 Brake adjust.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2815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Exhaust 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753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Unit5 Oil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8409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Unit6 MVI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3396"/>
                  </a:ext>
                </a:extLst>
              </a:tr>
              <a:tr h="199595">
                <a:tc>
                  <a:txBody>
                    <a:bodyPr/>
                    <a:lstStyle/>
                    <a:p>
                      <a:r>
                        <a:rPr lang="en-CA" sz="800" b="0" i="0" baseline="0" dirty="0">
                          <a:solidFill>
                            <a:schemeClr val="tx1"/>
                          </a:solidFill>
                        </a:rPr>
                        <a:t>Unit3 Stickers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1147"/>
                  </a:ext>
                </a:extLst>
              </a:tr>
              <a:tr h="283374">
                <a:tc>
                  <a:txBody>
                    <a:bodyPr/>
                    <a:lstStyle/>
                    <a:p>
                      <a:endParaRPr lang="en-CA" sz="800" b="0" i="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7281"/>
                  </a:ext>
                </a:extLst>
              </a:tr>
            </a:tbl>
          </a:graphicData>
        </a:graphic>
      </p:graphicFrame>
      <p:pic>
        <p:nvPicPr>
          <p:cNvPr id="19" name="Graphic 18" descr="Warning outline">
            <a:extLst>
              <a:ext uri="{FF2B5EF4-FFF2-40B4-BE49-F238E27FC236}">
                <a16:creationId xmlns:a16="http://schemas.microsoft.com/office/drawing/2014/main" id="{980E6005-334B-1901-172D-BAD2BFBE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30945" y="4597563"/>
            <a:ext cx="196230" cy="196230"/>
          </a:xfrm>
          <a:prstGeom prst="rect">
            <a:avLst/>
          </a:prstGeom>
        </p:spPr>
      </p:pic>
      <p:pic>
        <p:nvPicPr>
          <p:cNvPr id="20" name="Graphic 19" descr="Gears outline">
            <a:extLst>
              <a:ext uri="{FF2B5EF4-FFF2-40B4-BE49-F238E27FC236}">
                <a16:creationId xmlns:a16="http://schemas.microsoft.com/office/drawing/2014/main" id="{7DF8B9CC-4C75-C909-7145-F6BD555D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5" y="4797273"/>
            <a:ext cx="256428" cy="256428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74614208-74F1-9FE4-C6AA-4C5381A72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3089" y="5040801"/>
            <a:ext cx="256428" cy="256428"/>
          </a:xfrm>
          <a:prstGeom prst="rect">
            <a:avLst/>
          </a:prstGeom>
        </p:spPr>
      </p:pic>
      <p:pic>
        <p:nvPicPr>
          <p:cNvPr id="23" name="Graphic 22" descr="Receiver outline">
            <a:extLst>
              <a:ext uri="{FF2B5EF4-FFF2-40B4-BE49-F238E27FC236}">
                <a16:creationId xmlns:a16="http://schemas.microsoft.com/office/drawing/2014/main" id="{E7D0C108-F9FF-1A59-3264-86C44A72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3200" y="5306645"/>
            <a:ext cx="208455" cy="208455"/>
          </a:xfrm>
          <a:prstGeom prst="rect">
            <a:avLst/>
          </a:prstGeom>
        </p:spPr>
      </p:pic>
      <p:pic>
        <p:nvPicPr>
          <p:cNvPr id="24" name="Graphic 23" descr="Warning outline">
            <a:extLst>
              <a:ext uri="{FF2B5EF4-FFF2-40B4-BE49-F238E27FC236}">
                <a16:creationId xmlns:a16="http://schemas.microsoft.com/office/drawing/2014/main" id="{D8080C01-2C99-1E07-DE5C-E14CB0E2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5656859" y="5510302"/>
            <a:ext cx="196230" cy="196230"/>
          </a:xfrm>
          <a:prstGeom prst="rect">
            <a:avLst/>
          </a:prstGeom>
        </p:spPr>
      </p:pic>
      <p:pic>
        <p:nvPicPr>
          <p:cNvPr id="25" name="Graphic 24" descr="Receiver outline">
            <a:extLst>
              <a:ext uri="{FF2B5EF4-FFF2-40B4-BE49-F238E27FC236}">
                <a16:creationId xmlns:a16="http://schemas.microsoft.com/office/drawing/2014/main" id="{1D4421E7-C555-2333-C3F1-72CF987C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769" y="5520150"/>
            <a:ext cx="196230" cy="196230"/>
          </a:xfrm>
          <a:prstGeom prst="rect">
            <a:avLst/>
          </a:prstGeom>
        </p:spPr>
      </p:pic>
      <p:pic>
        <p:nvPicPr>
          <p:cNvPr id="27" name="Graphic 26" descr="Badge 5 outline">
            <a:extLst>
              <a:ext uri="{FF2B5EF4-FFF2-40B4-BE49-F238E27FC236}">
                <a16:creationId xmlns:a16="http://schemas.microsoft.com/office/drawing/2014/main" id="{64FCB51A-367E-694D-C305-D1EB39279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5483" y="3871097"/>
            <a:ext cx="376138" cy="3761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8EBD37-9C89-E6BC-AE75-2B99A887454A}"/>
              </a:ext>
            </a:extLst>
          </p:cNvPr>
          <p:cNvSpPr txBox="1"/>
          <p:nvPr/>
        </p:nvSpPr>
        <p:spPr>
          <a:xfrm>
            <a:off x="1175552" y="2654423"/>
            <a:ext cx="26684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Vehicle List + Status</a:t>
            </a:r>
          </a:p>
        </p:txBody>
      </p:sp>
      <p:pic>
        <p:nvPicPr>
          <p:cNvPr id="33" name="Graphic 32" descr="Daily calendar outline">
            <a:extLst>
              <a:ext uri="{FF2B5EF4-FFF2-40B4-BE49-F238E27FC236}">
                <a16:creationId xmlns:a16="http://schemas.microsoft.com/office/drawing/2014/main" id="{139E31F8-F6D5-C303-4DC3-7CB69A8A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116" y="3533314"/>
            <a:ext cx="2856088" cy="25209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1EA5ED-757C-37F4-7FA4-F910F21F16E9}"/>
              </a:ext>
            </a:extLst>
          </p:cNvPr>
          <p:cNvSpPr txBox="1"/>
          <p:nvPr/>
        </p:nvSpPr>
        <p:spPr>
          <a:xfrm>
            <a:off x="8345531" y="3021424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View Calendar</a:t>
            </a:r>
          </a:p>
        </p:txBody>
      </p:sp>
      <p:pic>
        <p:nvPicPr>
          <p:cNvPr id="3" name="Graphic 2" descr="Cursor outline">
            <a:extLst>
              <a:ext uri="{FF2B5EF4-FFF2-40B4-BE49-F238E27FC236}">
                <a16:creationId xmlns:a16="http://schemas.microsoft.com/office/drawing/2014/main" id="{02F835FD-AF5D-8E42-0B82-7CC8375651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53089" y="495378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DAC267-3498-B9DE-FF69-88A128FA6CCB}"/>
              </a:ext>
            </a:extLst>
          </p:cNvPr>
          <p:cNvSpPr txBox="1"/>
          <p:nvPr/>
        </p:nvSpPr>
        <p:spPr>
          <a:xfrm>
            <a:off x="6045611" y="4491658"/>
            <a:ext cx="23921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Order exhaust gasket from supplier     </a:t>
            </a:r>
            <a:r>
              <a:rPr lang="en-CA" sz="900" u="sng" dirty="0"/>
              <a:t>clear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8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51C1F-68F5-29E9-7E98-AF9820513BF6}"/>
              </a:ext>
            </a:extLst>
          </p:cNvPr>
          <p:cNvSpPr/>
          <p:nvPr/>
        </p:nvSpPr>
        <p:spPr>
          <a:xfrm>
            <a:off x="653986" y="2228295"/>
            <a:ext cx="10884023" cy="44299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DCCFF5D5-335A-0127-F5D6-0E1068E7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65200" y="215727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75E99-5787-3D65-7913-B79135E912B7}"/>
              </a:ext>
            </a:extLst>
          </p:cNvPr>
          <p:cNvSpPr txBox="1"/>
          <p:nvPr/>
        </p:nvSpPr>
        <p:spPr>
          <a:xfrm>
            <a:off x="4684180" y="2541188"/>
            <a:ext cx="2521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Work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C16D-E695-1F37-19B4-598429473563}"/>
              </a:ext>
            </a:extLst>
          </p:cNvPr>
          <p:cNvSpPr txBox="1"/>
          <p:nvPr/>
        </p:nvSpPr>
        <p:spPr>
          <a:xfrm>
            <a:off x="1995051" y="3223413"/>
            <a:ext cx="820189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Which Unit? </a:t>
            </a:r>
          </a:p>
          <a:p>
            <a:r>
              <a:rPr lang="en-CA" dirty="0"/>
              <a:t>Description of work: ______</a:t>
            </a:r>
          </a:p>
          <a:p>
            <a:endParaRPr lang="en-CA" dirty="0"/>
          </a:p>
          <a:p>
            <a:r>
              <a:rPr lang="en-CA" dirty="0"/>
              <a:t>Parts Required?</a:t>
            </a:r>
          </a:p>
          <a:p>
            <a:r>
              <a:rPr lang="en-CA" dirty="0"/>
              <a:t>Licensing/scheduling/permit required?</a:t>
            </a:r>
          </a:p>
          <a:p>
            <a:r>
              <a:rPr lang="en-CA" dirty="0"/>
              <a:t> &gt; If yes, prompt to input new expiry before clearing work order</a:t>
            </a:r>
          </a:p>
          <a:p>
            <a:r>
              <a:rPr lang="en-CA" dirty="0"/>
              <a:t>     &gt; Notify me before expiry? 1 month? 1 week? 3 days? 1 day? (default no)</a:t>
            </a:r>
          </a:p>
          <a:p>
            <a:r>
              <a:rPr lang="en-CA" dirty="0"/>
              <a:t>Urgent? (default no)</a:t>
            </a:r>
          </a:p>
          <a:p>
            <a:r>
              <a:rPr lang="en-CA" dirty="0"/>
              <a:t>Can the vehicle remain in service? (default yes)</a:t>
            </a:r>
          </a:p>
          <a:p>
            <a:r>
              <a:rPr lang="en-CA" dirty="0"/>
              <a:t>Complete by: dd/mm/</a:t>
            </a:r>
            <a:r>
              <a:rPr lang="en-CA" dirty="0" err="1"/>
              <a:t>yyyy</a:t>
            </a:r>
            <a:endParaRPr lang="en-CA" dirty="0"/>
          </a:p>
          <a:p>
            <a:pPr algn="ctr"/>
            <a:r>
              <a:rPr lang="en-CA" dirty="0"/>
              <a:t>Submit Work Order</a:t>
            </a:r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88DD71BC-E94E-2FF1-A698-F0DC31B0D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597" y="4095937"/>
            <a:ext cx="256428" cy="256428"/>
          </a:xfrm>
          <a:prstGeom prst="rect">
            <a:avLst/>
          </a:prstGeom>
        </p:spPr>
      </p:pic>
      <p:pic>
        <p:nvPicPr>
          <p:cNvPr id="8" name="Graphic 7" descr="Receiver outline">
            <a:extLst>
              <a:ext uri="{FF2B5EF4-FFF2-40B4-BE49-F238E27FC236}">
                <a16:creationId xmlns:a16="http://schemas.microsoft.com/office/drawing/2014/main" id="{62682820-B970-2FC6-567F-DF488F9E8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6354" y="4401192"/>
            <a:ext cx="208455" cy="208455"/>
          </a:xfrm>
          <a:prstGeom prst="rect">
            <a:avLst/>
          </a:prstGeom>
        </p:spPr>
      </p:pic>
      <p:pic>
        <p:nvPicPr>
          <p:cNvPr id="9" name="Graphic 8" descr="Warning outline">
            <a:extLst>
              <a:ext uri="{FF2B5EF4-FFF2-40B4-BE49-F238E27FC236}">
                <a16:creationId xmlns:a16="http://schemas.microsoft.com/office/drawing/2014/main" id="{13D3CEB6-B675-1B5E-BA97-A9BC6760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V="1">
            <a:off x="3956768" y="5244009"/>
            <a:ext cx="196230" cy="1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394</Words>
  <Application>Microsoft Office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tessier</dc:creator>
  <cp:lastModifiedBy>sam tessier</cp:lastModifiedBy>
  <cp:revision>1</cp:revision>
  <dcterms:created xsi:type="dcterms:W3CDTF">2022-10-26T18:12:55Z</dcterms:created>
  <dcterms:modified xsi:type="dcterms:W3CDTF">2022-10-27T21:44:49Z</dcterms:modified>
</cp:coreProperties>
</file>