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0D89E-54D5-0ACB-3F93-0FC5BF9F3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AE2AC1-3865-8FE6-7889-4736B8A6B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F807A-3BDE-4A1F-718E-EF64C2C2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3169-079A-4AA1-AB38-B8ADEE33A82E}" type="datetimeFigureOut">
              <a:rPr lang="en-IN" smtClean="0"/>
              <a:t>11-11-24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99051-F775-F8D1-9480-1F79B9186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7B72E-ED53-AF76-8FF1-6D45A73A1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DDF8-747C-49BE-AC38-A53A8FE49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74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2EC6C-F1B8-2C15-D233-5E7E96F15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6501BD-DCA0-A317-02D7-F9F17ECE5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09EB3-F1A7-5C71-237C-260B11AD3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3169-079A-4AA1-AB38-B8ADEE33A82E}" type="datetimeFigureOut">
              <a:rPr lang="en-IN" smtClean="0"/>
              <a:t>11-11-24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4A485-DE53-B0D9-2AD9-E72E193C0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C5708-9AFA-97DE-F7D4-40125A381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DDF8-747C-49BE-AC38-A53A8FE49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7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63CB26-7C14-0BF8-B0F3-7903F9EA83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34D8E4-7E9C-B6DF-8389-FE0A07D88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4F7DD-EF3D-4072-B1E8-8E146E5DF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3169-079A-4AA1-AB38-B8ADEE33A82E}" type="datetimeFigureOut">
              <a:rPr lang="en-IN" smtClean="0"/>
              <a:t>11-11-24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CFB77-FF36-C7BA-BE33-B9F79BCD9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57C1C-2896-E59F-B401-1AF0F7F0A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DDF8-747C-49BE-AC38-A53A8FE49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83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D4B0-915E-650C-D442-2A65BABDA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2E100-8CFA-22EA-B5DE-3080026D4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BB44D-02AF-F012-C9A0-994CFEDEC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3169-079A-4AA1-AB38-B8ADEE33A82E}" type="datetimeFigureOut">
              <a:rPr lang="en-IN" smtClean="0"/>
              <a:t>11-11-24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8A75F-7A29-8B48-F69C-416102237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73C38-FE01-BFDB-4FCF-67977025F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DDF8-747C-49BE-AC38-A53A8FE49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51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BB74-F38E-3EF4-C3E7-5B71D858A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84416-B88E-6813-94B3-288E970B9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AE434-AF3F-DD8F-6D72-D65CDC874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3169-079A-4AA1-AB38-B8ADEE33A82E}" type="datetimeFigureOut">
              <a:rPr lang="en-IN" smtClean="0"/>
              <a:t>11-11-24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4A583-B38A-289C-13AE-0CC20BE7E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A3C74-8C66-19FA-FF86-C397A56D0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DDF8-747C-49BE-AC38-A53A8FE49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61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7B72F-027E-18BA-0106-354E60856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02BC5-3B90-4A74-FF6B-FF4BB972C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C7E1C-A9E2-DF86-4296-285102635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C16B8-A4A3-A0EC-5490-0C470E1A3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3169-079A-4AA1-AB38-B8ADEE33A82E}" type="datetimeFigureOut">
              <a:rPr lang="en-IN" smtClean="0"/>
              <a:t>11-11-24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1D87C-5AD8-38BE-CD42-0590C9E5F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6BE4E-34E4-FBD1-B03A-0372AD9A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DDF8-747C-49BE-AC38-A53A8FE49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735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A724E-70E1-F6C6-3237-E8A56E1BE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7AA51-9C8D-C4F8-B825-D129EAF31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604B7-121D-AD6A-3AF7-E04F3457C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7D51D4-DF7A-3ABE-4056-715D0F037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B30F70-E92B-0A8F-C952-90509EBB30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8A7421-BB2E-CE24-1B7C-68A151E7A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3169-079A-4AA1-AB38-B8ADEE33A82E}" type="datetimeFigureOut">
              <a:rPr lang="en-IN" smtClean="0"/>
              <a:t>11-11-24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C7EC20-F548-FA55-1E1E-2F78F029D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1D91C1-4294-2FAF-3181-F13531551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DDF8-747C-49BE-AC38-A53A8FE49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350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23F61-EE0D-D690-07BA-5DB19C44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5DFACF-3DD4-D64F-C804-F606E305A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3169-079A-4AA1-AB38-B8ADEE33A82E}" type="datetimeFigureOut">
              <a:rPr lang="en-IN" smtClean="0"/>
              <a:t>11-11-24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F1661B-7D6A-82C0-0F54-5AE66F7A4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F7BBBD-9291-67D4-8481-F87332BF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DDF8-747C-49BE-AC38-A53A8FE49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546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E66AA5-F26A-7C7B-FD12-1CDE61453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3169-079A-4AA1-AB38-B8ADEE33A82E}" type="datetimeFigureOut">
              <a:rPr lang="en-IN" smtClean="0"/>
              <a:t>11-11-24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8EF89D-BABA-EF3A-03F0-43E83B2E4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F74FD-9BD3-887C-1695-C268220EF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DDF8-747C-49BE-AC38-A53A8FE49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680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5AE3B-CE24-ED39-421F-2B6C20B78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D9B55-5A54-22D7-EB59-79E419A9C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0421C-6C41-A91D-DF4A-C23DB91E3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E9023-4D78-2F6A-C68F-75D4DE29A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3169-079A-4AA1-AB38-B8ADEE33A82E}" type="datetimeFigureOut">
              <a:rPr lang="en-IN" smtClean="0"/>
              <a:t>11-11-24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13CE9-CA8F-20F7-1DA6-E7706289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C2093-325F-EB79-9197-3BB47605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DDF8-747C-49BE-AC38-A53A8FE49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961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19E83-0EFD-80F7-B405-99040D3D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0C21F3-8997-5DF7-3FA7-BEF8CF6764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46D5F2-04F1-95A1-F6CC-BA1DCDD4B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0911B-D94F-CB5B-25BB-F58876052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3169-079A-4AA1-AB38-B8ADEE33A82E}" type="datetimeFigureOut">
              <a:rPr lang="en-IN" smtClean="0"/>
              <a:t>11-11-24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2A5C5-E0E4-CE2C-B35E-110317D3A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95382-C46F-E939-052A-66B617D97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DDF8-747C-49BE-AC38-A53A8FE49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246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C5D89F-2689-A39D-F810-B076DAC2F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01A91-4F46-E449-D3B7-40B9D6481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99541-7F98-E80B-1766-67DD0D93A3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53169-079A-4AA1-AB38-B8ADEE33A82E}" type="datetimeFigureOut">
              <a:rPr lang="en-IN" smtClean="0"/>
              <a:t>11-11-24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733EB-C000-AC50-C11C-6E9CB58D5E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9F33A-808A-64A9-C235-E86A8B658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1DDF8-747C-49BE-AC38-A53A8FE49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17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leopard-beast-animal-mammal-zoo-1555920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84474-9BC1-4A71-BF82-D8BBE4CB84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6F194D-ED02-61D6-29D1-2099BCC3AB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2308B6-5866-2D1E-ADBD-EE605E373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24000" y="381000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209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Suman Saurabh</dc:creator>
  <cp:lastModifiedBy>Suman Saurabh</cp:lastModifiedBy>
  <cp:revision>1</cp:revision>
  <dcterms:created xsi:type="dcterms:W3CDTF">2024-11-11T15:14:23Z</dcterms:created>
  <dcterms:modified xsi:type="dcterms:W3CDTF">2024-11-11T15:15:02Z</dcterms:modified>
</cp:coreProperties>
</file>