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12192000"/>
  <p:notesSz cx="6858000" cy="9144000"/>
  <p:embeddedFontLst>
    <p:embeddedFont>
      <p:font typeface="Poppins"/>
      <p:regular r:id="rId32"/>
      <p:bold r:id="rId33"/>
      <p:italic r:id="rId34"/>
      <p:boldItalic r:id="rId35"/>
    </p:embeddedFont>
    <p:embeddedFont>
      <p:font typeface="Palanquin Dark"/>
      <p:regular r:id="rId36"/>
      <p:bold r:id="rId37"/>
    </p:embeddedFont>
    <p:embeddedFont>
      <p:font typeface="Poppins Black"/>
      <p:bold r:id="rId38"/>
      <p:boldItalic r:id="rId39"/>
    </p:embeddedFont>
    <p:embeddedFont>
      <p:font typeface="Fira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4" roundtripDataSignature="AMtx7mgSTvnA8uCHF4ozmvtimBdWBJ+2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CAA64CE-8E47-47FF-A6FA-C68820CFDB28}">
  <a:tblStyle styleId="{0CAA64CE-8E47-47FF-A6FA-C68820CFDB28}"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FiraSans-regular.fntdata"/><Relationship Id="rId20" Type="http://schemas.openxmlformats.org/officeDocument/2006/relationships/slide" Target="slides/slide14.xml"/><Relationship Id="rId42" Type="http://schemas.openxmlformats.org/officeDocument/2006/relationships/font" Target="fonts/FiraSans-italic.fntdata"/><Relationship Id="rId41" Type="http://schemas.openxmlformats.org/officeDocument/2006/relationships/font" Target="fonts/FiraSans-bold.fntdata"/><Relationship Id="rId22" Type="http://schemas.openxmlformats.org/officeDocument/2006/relationships/slide" Target="slides/slide16.xml"/><Relationship Id="rId44" Type="http://customschemas.google.com/relationships/presentationmetadata" Target="metadata"/><Relationship Id="rId21" Type="http://schemas.openxmlformats.org/officeDocument/2006/relationships/slide" Target="slides/slide15.xml"/><Relationship Id="rId43" Type="http://schemas.openxmlformats.org/officeDocument/2006/relationships/font" Target="fonts/FiraSans-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oppins-bold.fntdata"/><Relationship Id="rId10" Type="http://schemas.openxmlformats.org/officeDocument/2006/relationships/slide" Target="slides/slide4.xml"/><Relationship Id="rId32" Type="http://schemas.openxmlformats.org/officeDocument/2006/relationships/font" Target="fonts/Poppins-regular.fntdata"/><Relationship Id="rId13" Type="http://schemas.openxmlformats.org/officeDocument/2006/relationships/slide" Target="slides/slide7.xml"/><Relationship Id="rId35" Type="http://schemas.openxmlformats.org/officeDocument/2006/relationships/font" Target="fonts/Poppins-boldItalic.fntdata"/><Relationship Id="rId12" Type="http://schemas.openxmlformats.org/officeDocument/2006/relationships/slide" Target="slides/slide6.xml"/><Relationship Id="rId34" Type="http://schemas.openxmlformats.org/officeDocument/2006/relationships/font" Target="fonts/Poppins-italic.fntdata"/><Relationship Id="rId15" Type="http://schemas.openxmlformats.org/officeDocument/2006/relationships/slide" Target="slides/slide9.xml"/><Relationship Id="rId37" Type="http://schemas.openxmlformats.org/officeDocument/2006/relationships/font" Target="fonts/PalanquinDark-bold.fntdata"/><Relationship Id="rId14" Type="http://schemas.openxmlformats.org/officeDocument/2006/relationships/slide" Target="slides/slide8.xml"/><Relationship Id="rId36" Type="http://schemas.openxmlformats.org/officeDocument/2006/relationships/font" Target="fonts/PalanquinDark-regular.fntdata"/><Relationship Id="rId17" Type="http://schemas.openxmlformats.org/officeDocument/2006/relationships/slide" Target="slides/slide11.xml"/><Relationship Id="rId39" Type="http://schemas.openxmlformats.org/officeDocument/2006/relationships/font" Target="fonts/PoppinsBlack-boldItalic.fntdata"/><Relationship Id="rId16" Type="http://schemas.openxmlformats.org/officeDocument/2006/relationships/slide" Target="slides/slide10.xml"/><Relationship Id="rId38" Type="http://schemas.openxmlformats.org/officeDocument/2006/relationships/font" Target="fonts/PoppinsBlack-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pt-PT"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7" name="Google Shape;54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12" name="Shape 12"/>
        <p:cNvGrpSpPr/>
        <p:nvPr/>
      </p:nvGrpSpPr>
      <p:grpSpPr>
        <a:xfrm>
          <a:off x="0" y="0"/>
          <a:ext cx="0" cy="0"/>
          <a:chOff x="0" y="0"/>
          <a:chExt cx="0" cy="0"/>
        </a:xfrm>
      </p:grpSpPr>
      <p:sp>
        <p:nvSpPr>
          <p:cNvPr id="13" name="Google Shape;13;p27"/>
          <p:cNvSpPr txBox="1"/>
          <p:nvPr>
            <p:ph type="ctrTitle"/>
          </p:nvPr>
        </p:nvSpPr>
        <p:spPr>
          <a:xfrm>
            <a:off x="960000" y="1363860"/>
            <a:ext cx="5136000" cy="2695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000"/>
              <a:buNone/>
              <a:defRPr sz="6667"/>
            </a:lvl1pPr>
            <a:lvl2pPr lvl="1" algn="l">
              <a:lnSpc>
                <a:spcPct val="100000"/>
              </a:lnSpc>
              <a:spcBef>
                <a:spcPts val="0"/>
              </a:spcBef>
              <a:spcAft>
                <a:spcPts val="0"/>
              </a:spcAft>
              <a:buSzPts val="5200"/>
              <a:buNone/>
              <a:defRPr sz="6933"/>
            </a:lvl2pPr>
            <a:lvl3pPr lvl="2" algn="l">
              <a:lnSpc>
                <a:spcPct val="100000"/>
              </a:lnSpc>
              <a:spcBef>
                <a:spcPts val="0"/>
              </a:spcBef>
              <a:spcAft>
                <a:spcPts val="0"/>
              </a:spcAft>
              <a:buSzPts val="5200"/>
              <a:buNone/>
              <a:defRPr sz="6933"/>
            </a:lvl3pPr>
            <a:lvl4pPr lvl="3" algn="l">
              <a:lnSpc>
                <a:spcPct val="100000"/>
              </a:lnSpc>
              <a:spcBef>
                <a:spcPts val="0"/>
              </a:spcBef>
              <a:spcAft>
                <a:spcPts val="0"/>
              </a:spcAft>
              <a:buSzPts val="5200"/>
              <a:buNone/>
              <a:defRPr sz="6933"/>
            </a:lvl4pPr>
            <a:lvl5pPr lvl="4" algn="l">
              <a:lnSpc>
                <a:spcPct val="100000"/>
              </a:lnSpc>
              <a:spcBef>
                <a:spcPts val="0"/>
              </a:spcBef>
              <a:spcAft>
                <a:spcPts val="0"/>
              </a:spcAft>
              <a:buSzPts val="5200"/>
              <a:buNone/>
              <a:defRPr sz="6933"/>
            </a:lvl5pPr>
            <a:lvl6pPr lvl="5" algn="l">
              <a:lnSpc>
                <a:spcPct val="100000"/>
              </a:lnSpc>
              <a:spcBef>
                <a:spcPts val="0"/>
              </a:spcBef>
              <a:spcAft>
                <a:spcPts val="0"/>
              </a:spcAft>
              <a:buSzPts val="5200"/>
              <a:buNone/>
              <a:defRPr sz="6933"/>
            </a:lvl6pPr>
            <a:lvl7pPr lvl="6" algn="l">
              <a:lnSpc>
                <a:spcPct val="100000"/>
              </a:lnSpc>
              <a:spcBef>
                <a:spcPts val="0"/>
              </a:spcBef>
              <a:spcAft>
                <a:spcPts val="0"/>
              </a:spcAft>
              <a:buSzPts val="5200"/>
              <a:buNone/>
              <a:defRPr sz="6933"/>
            </a:lvl7pPr>
            <a:lvl8pPr lvl="7" algn="l">
              <a:lnSpc>
                <a:spcPct val="100000"/>
              </a:lnSpc>
              <a:spcBef>
                <a:spcPts val="0"/>
              </a:spcBef>
              <a:spcAft>
                <a:spcPts val="0"/>
              </a:spcAft>
              <a:buSzPts val="5200"/>
              <a:buNone/>
              <a:defRPr sz="6933"/>
            </a:lvl8pPr>
            <a:lvl9pPr lvl="8" algn="l">
              <a:lnSpc>
                <a:spcPct val="100000"/>
              </a:lnSpc>
              <a:spcBef>
                <a:spcPts val="0"/>
              </a:spcBef>
              <a:spcAft>
                <a:spcPts val="0"/>
              </a:spcAft>
              <a:buSzPts val="5200"/>
              <a:buNone/>
              <a:defRPr sz="6933"/>
            </a:lvl9pPr>
          </a:lstStyle>
          <a:p/>
        </p:txBody>
      </p:sp>
      <p:sp>
        <p:nvSpPr>
          <p:cNvPr id="14" name="Google Shape;14;p27"/>
          <p:cNvSpPr txBox="1"/>
          <p:nvPr>
            <p:ph idx="1" type="subTitle"/>
          </p:nvPr>
        </p:nvSpPr>
        <p:spPr>
          <a:xfrm>
            <a:off x="960000" y="4043933"/>
            <a:ext cx="3949600" cy="91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2133"/>
            </a:lvl1pPr>
            <a:lvl2pPr lvl="1" algn="l">
              <a:lnSpc>
                <a:spcPct val="100000"/>
              </a:lnSpc>
              <a:spcBef>
                <a:spcPts val="0"/>
              </a:spcBef>
              <a:spcAft>
                <a:spcPts val="0"/>
              </a:spcAft>
              <a:buSzPts val="2800"/>
              <a:buNone/>
              <a:defRPr sz="3733"/>
            </a:lvl2pPr>
            <a:lvl3pPr lvl="2" algn="l">
              <a:lnSpc>
                <a:spcPct val="100000"/>
              </a:lnSpc>
              <a:spcBef>
                <a:spcPts val="0"/>
              </a:spcBef>
              <a:spcAft>
                <a:spcPts val="0"/>
              </a:spcAft>
              <a:buSzPts val="2800"/>
              <a:buNone/>
              <a:defRPr sz="3733"/>
            </a:lvl3pPr>
            <a:lvl4pPr lvl="3" algn="l">
              <a:lnSpc>
                <a:spcPct val="100000"/>
              </a:lnSpc>
              <a:spcBef>
                <a:spcPts val="0"/>
              </a:spcBef>
              <a:spcAft>
                <a:spcPts val="0"/>
              </a:spcAft>
              <a:buSzPts val="2800"/>
              <a:buNone/>
              <a:defRPr sz="3733"/>
            </a:lvl4pPr>
            <a:lvl5pPr lvl="4" algn="l">
              <a:lnSpc>
                <a:spcPct val="100000"/>
              </a:lnSpc>
              <a:spcBef>
                <a:spcPts val="0"/>
              </a:spcBef>
              <a:spcAft>
                <a:spcPts val="0"/>
              </a:spcAft>
              <a:buSzPts val="2800"/>
              <a:buNone/>
              <a:defRPr sz="3733"/>
            </a:lvl5pPr>
            <a:lvl6pPr lvl="5" algn="l">
              <a:lnSpc>
                <a:spcPct val="100000"/>
              </a:lnSpc>
              <a:spcBef>
                <a:spcPts val="0"/>
              </a:spcBef>
              <a:spcAft>
                <a:spcPts val="0"/>
              </a:spcAft>
              <a:buSzPts val="2800"/>
              <a:buNone/>
              <a:defRPr sz="3733"/>
            </a:lvl6pPr>
            <a:lvl7pPr lvl="6" algn="l">
              <a:lnSpc>
                <a:spcPct val="100000"/>
              </a:lnSpc>
              <a:spcBef>
                <a:spcPts val="0"/>
              </a:spcBef>
              <a:spcAft>
                <a:spcPts val="0"/>
              </a:spcAft>
              <a:buSzPts val="2800"/>
              <a:buNone/>
              <a:defRPr sz="3733"/>
            </a:lvl7pPr>
            <a:lvl8pPr lvl="7" algn="l">
              <a:lnSpc>
                <a:spcPct val="100000"/>
              </a:lnSpc>
              <a:spcBef>
                <a:spcPts val="0"/>
              </a:spcBef>
              <a:spcAft>
                <a:spcPts val="0"/>
              </a:spcAft>
              <a:buSzPts val="2800"/>
              <a:buNone/>
              <a:defRPr sz="3733"/>
            </a:lvl8pPr>
            <a:lvl9pPr lvl="8" algn="l">
              <a:lnSpc>
                <a:spcPct val="100000"/>
              </a:lnSpc>
              <a:spcBef>
                <a:spcPts val="0"/>
              </a:spcBef>
              <a:spcAft>
                <a:spcPts val="0"/>
              </a:spcAft>
              <a:buSzPts val="2800"/>
              <a:buNone/>
              <a:defRPr sz="3733"/>
            </a:lvl9pPr>
          </a:lstStyle>
          <a:p/>
        </p:txBody>
      </p:sp>
      <p:sp>
        <p:nvSpPr>
          <p:cNvPr id="15" name="Google Shape;15;p27"/>
          <p:cNvSpPr/>
          <p:nvPr/>
        </p:nvSpPr>
        <p:spPr>
          <a:xfrm>
            <a:off x="-2439746" y="-2633108"/>
            <a:ext cx="5386323" cy="3956720"/>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1867"/>
              <a:buFont typeface="Arial"/>
              <a:buNone/>
            </a:pPr>
            <a:r>
              <a:t/>
            </a:r>
            <a:endParaRPr b="0" i="0" sz="1867" u="none" cap="none" strike="noStrik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Duplo" type="twoObj">
  <p:cSld name="TWO_OBJECTS">
    <p:spTree>
      <p:nvGrpSpPr>
        <p:cNvPr id="63" name="Shape 63"/>
        <p:cNvGrpSpPr/>
        <p:nvPr/>
      </p:nvGrpSpPr>
      <p:grpSpPr>
        <a:xfrm>
          <a:off x="0" y="0"/>
          <a:ext cx="0" cy="0"/>
          <a:chOff x="0" y="0"/>
          <a:chExt cx="0" cy="0"/>
        </a:xfrm>
      </p:grpSpPr>
      <p:sp>
        <p:nvSpPr>
          <p:cNvPr id="64" name="Google Shape;64;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3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3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70" name="Shape 70"/>
        <p:cNvGrpSpPr/>
        <p:nvPr/>
      </p:nvGrpSpPr>
      <p:grpSpPr>
        <a:xfrm>
          <a:off x="0" y="0"/>
          <a:ext cx="0" cy="0"/>
          <a:chOff x="0" y="0"/>
          <a:chExt cx="0" cy="0"/>
        </a:xfrm>
      </p:grpSpPr>
      <p:sp>
        <p:nvSpPr>
          <p:cNvPr id="71" name="Google Shape;71;p3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3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3" name="Google Shape;73;p3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3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5" name="Google Shape;75;p3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 Título" type="titleOnly">
  <p:cSld name="TITLE_ONLY">
    <p:spTree>
      <p:nvGrpSpPr>
        <p:cNvPr id="79" name="Shape 79"/>
        <p:cNvGrpSpPr/>
        <p:nvPr/>
      </p:nvGrpSpPr>
      <p:grpSpPr>
        <a:xfrm>
          <a:off x="0" y="0"/>
          <a:ext cx="0" cy="0"/>
          <a:chOff x="0" y="0"/>
          <a:chExt cx="0" cy="0"/>
        </a:xfrm>
      </p:grpSpPr>
      <p:sp>
        <p:nvSpPr>
          <p:cNvPr id="80" name="Google Shape;80;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84" name="Shape 84"/>
        <p:cNvGrpSpPr/>
        <p:nvPr/>
      </p:nvGrpSpPr>
      <p:grpSpPr>
        <a:xfrm>
          <a:off x="0" y="0"/>
          <a:ext cx="0" cy="0"/>
          <a:chOff x="0" y="0"/>
          <a:chExt cx="0" cy="0"/>
        </a:xfrm>
      </p:grpSpPr>
      <p:sp>
        <p:nvSpPr>
          <p:cNvPr id="85" name="Google Shape;85;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4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7" name="Google Shape;87;p4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8" name="Google Shape;88;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91" name="Shape 91"/>
        <p:cNvGrpSpPr/>
        <p:nvPr/>
      </p:nvGrpSpPr>
      <p:grpSpPr>
        <a:xfrm>
          <a:off x="0" y="0"/>
          <a:ext cx="0" cy="0"/>
          <a:chOff x="0" y="0"/>
          <a:chExt cx="0" cy="0"/>
        </a:xfrm>
      </p:grpSpPr>
      <p:sp>
        <p:nvSpPr>
          <p:cNvPr id="92" name="Google Shape;92;p4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4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94" name="Google Shape;94;p4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5" name="Google Shape;95;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98" name="Shape 98"/>
        <p:cNvGrpSpPr/>
        <p:nvPr/>
      </p:nvGrpSpPr>
      <p:grpSpPr>
        <a:xfrm>
          <a:off x="0" y="0"/>
          <a:ext cx="0" cy="0"/>
          <a:chOff x="0" y="0"/>
          <a:chExt cx="0" cy="0"/>
        </a:xfrm>
      </p:grpSpPr>
      <p:sp>
        <p:nvSpPr>
          <p:cNvPr id="99" name="Google Shape;99;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4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e Texto" type="vertTitleAndTx">
  <p:cSld name="VERTICAL_TITLE_AND_VERTICAL_TEXT">
    <p:spTree>
      <p:nvGrpSpPr>
        <p:cNvPr id="104" name="Shape 104"/>
        <p:cNvGrpSpPr/>
        <p:nvPr/>
      </p:nvGrpSpPr>
      <p:grpSpPr>
        <a:xfrm>
          <a:off x="0" y="0"/>
          <a:ext cx="0" cy="0"/>
          <a:chOff x="0" y="0"/>
          <a:chExt cx="0" cy="0"/>
        </a:xfrm>
      </p:grpSpPr>
      <p:sp>
        <p:nvSpPr>
          <p:cNvPr id="105" name="Google Shape;105;p4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4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28"/>
          <p:cNvSpPr/>
          <p:nvPr/>
        </p:nvSpPr>
        <p:spPr>
          <a:xfrm>
            <a:off x="960000" y="970400"/>
            <a:ext cx="7704000" cy="363200"/>
          </a:xfrm>
          <a:prstGeom prst="roundRect">
            <a:avLst>
              <a:gd fmla="val 50000"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1867"/>
              <a:buFont typeface="Arial"/>
              <a:buNone/>
            </a:pPr>
            <a:r>
              <a:t/>
            </a:r>
            <a:endParaRPr sz="1867">
              <a:solidFill>
                <a:schemeClr val="dk1"/>
              </a:solidFill>
              <a:latin typeface="Arial"/>
              <a:ea typeface="Arial"/>
              <a:cs typeface="Arial"/>
              <a:sym typeface="Arial"/>
            </a:endParaRPr>
          </a:p>
        </p:txBody>
      </p:sp>
      <p:sp>
        <p:nvSpPr>
          <p:cNvPr id="18" name="Google Shape;18;p28"/>
          <p:cNvSpPr txBox="1"/>
          <p:nvPr>
            <p:ph idx="1" type="body"/>
          </p:nvPr>
        </p:nvSpPr>
        <p:spPr>
          <a:xfrm>
            <a:off x="960000" y="1482267"/>
            <a:ext cx="10535200" cy="48880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600"/>
            </a:lvl1pPr>
            <a:lvl2pPr indent="-304800" lvl="1" marL="914400" algn="l">
              <a:lnSpc>
                <a:spcPct val="100000"/>
              </a:lnSpc>
              <a:spcBef>
                <a:spcPts val="2133"/>
              </a:spcBef>
              <a:spcAft>
                <a:spcPts val="0"/>
              </a:spcAft>
              <a:buSzPts val="1200"/>
              <a:buChar char="○"/>
              <a:defRPr sz="1600"/>
            </a:lvl2pPr>
            <a:lvl3pPr indent="-304800" lvl="2" marL="1371600" algn="l">
              <a:lnSpc>
                <a:spcPct val="100000"/>
              </a:lnSpc>
              <a:spcBef>
                <a:spcPts val="2133"/>
              </a:spcBef>
              <a:spcAft>
                <a:spcPts val="0"/>
              </a:spcAft>
              <a:buSzPts val="1200"/>
              <a:buChar char="■"/>
              <a:defRPr sz="1600"/>
            </a:lvl3pPr>
            <a:lvl4pPr indent="-304800" lvl="3" marL="1828800" algn="l">
              <a:lnSpc>
                <a:spcPct val="100000"/>
              </a:lnSpc>
              <a:spcBef>
                <a:spcPts val="2133"/>
              </a:spcBef>
              <a:spcAft>
                <a:spcPts val="0"/>
              </a:spcAft>
              <a:buSzPts val="1200"/>
              <a:buChar char="●"/>
              <a:defRPr sz="1600"/>
            </a:lvl4pPr>
            <a:lvl5pPr indent="-304800" lvl="4" marL="2286000" algn="l">
              <a:lnSpc>
                <a:spcPct val="100000"/>
              </a:lnSpc>
              <a:spcBef>
                <a:spcPts val="2133"/>
              </a:spcBef>
              <a:spcAft>
                <a:spcPts val="0"/>
              </a:spcAft>
              <a:buSzPts val="1200"/>
              <a:buChar char="○"/>
              <a:defRPr sz="1600"/>
            </a:lvl5pPr>
            <a:lvl6pPr indent="-304800" lvl="5" marL="2743200" algn="l">
              <a:lnSpc>
                <a:spcPct val="100000"/>
              </a:lnSpc>
              <a:spcBef>
                <a:spcPts val="2133"/>
              </a:spcBef>
              <a:spcAft>
                <a:spcPts val="0"/>
              </a:spcAft>
              <a:buSzPts val="1200"/>
              <a:buChar char="■"/>
              <a:defRPr sz="1600"/>
            </a:lvl6pPr>
            <a:lvl7pPr indent="-304800" lvl="6" marL="3200400" algn="l">
              <a:lnSpc>
                <a:spcPct val="100000"/>
              </a:lnSpc>
              <a:spcBef>
                <a:spcPts val="2133"/>
              </a:spcBef>
              <a:spcAft>
                <a:spcPts val="0"/>
              </a:spcAft>
              <a:buSzPts val="1200"/>
              <a:buChar char="●"/>
              <a:defRPr sz="1600"/>
            </a:lvl7pPr>
            <a:lvl8pPr indent="-304800" lvl="7" marL="3657600" algn="l">
              <a:lnSpc>
                <a:spcPct val="100000"/>
              </a:lnSpc>
              <a:spcBef>
                <a:spcPts val="2133"/>
              </a:spcBef>
              <a:spcAft>
                <a:spcPts val="0"/>
              </a:spcAft>
              <a:buSzPts val="1200"/>
              <a:buChar char="○"/>
              <a:defRPr sz="1600"/>
            </a:lvl8pPr>
            <a:lvl9pPr indent="-304800" lvl="8" marL="4114800" algn="l">
              <a:lnSpc>
                <a:spcPct val="100000"/>
              </a:lnSpc>
              <a:spcBef>
                <a:spcPts val="2133"/>
              </a:spcBef>
              <a:spcAft>
                <a:spcPts val="2133"/>
              </a:spcAft>
              <a:buSzPts val="1200"/>
              <a:buChar char="■"/>
              <a:defRPr sz="1600"/>
            </a:lvl9pPr>
          </a:lstStyle>
          <a:p/>
        </p:txBody>
      </p:sp>
      <p:sp>
        <p:nvSpPr>
          <p:cNvPr id="19" name="Google Shape;19;p28"/>
          <p:cNvSpPr txBox="1"/>
          <p:nvPr>
            <p:ph type="title"/>
          </p:nvPr>
        </p:nvSpPr>
        <p:spPr>
          <a:xfrm>
            <a:off x="960000" y="521240"/>
            <a:ext cx="10272000" cy="816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20" name="Google Shape;20;p28"/>
          <p:cNvSpPr/>
          <p:nvPr/>
        </p:nvSpPr>
        <p:spPr>
          <a:xfrm>
            <a:off x="10463455" y="-2252108"/>
            <a:ext cx="5386323" cy="3956720"/>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1867"/>
              <a:buFont typeface="Arial"/>
              <a:buNone/>
            </a:pPr>
            <a:r>
              <a:t/>
            </a:r>
            <a:endParaRPr sz="1867">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
    <p:spTree>
      <p:nvGrpSpPr>
        <p:cNvPr id="21" name="Shape 21"/>
        <p:cNvGrpSpPr/>
        <p:nvPr/>
      </p:nvGrpSpPr>
      <p:grpSpPr>
        <a:xfrm>
          <a:off x="0" y="0"/>
          <a:ext cx="0" cy="0"/>
          <a:chOff x="0" y="0"/>
          <a:chExt cx="0" cy="0"/>
        </a:xfrm>
      </p:grpSpPr>
      <p:sp>
        <p:nvSpPr>
          <p:cNvPr id="22" name="Google Shape;22;p29"/>
          <p:cNvSpPr/>
          <p:nvPr/>
        </p:nvSpPr>
        <p:spPr>
          <a:xfrm>
            <a:off x="960000" y="970400"/>
            <a:ext cx="7704000" cy="363200"/>
          </a:xfrm>
          <a:prstGeom prst="roundRect">
            <a:avLst>
              <a:gd fmla="val 50000" name="adj"/>
            </a:avLst>
          </a:prstGeom>
          <a:solidFill>
            <a:schemeClr val="dk2"/>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1867"/>
              <a:buFont typeface="Arial"/>
              <a:buNone/>
            </a:pPr>
            <a:r>
              <a:t/>
            </a:r>
            <a:endParaRPr sz="1867">
              <a:solidFill>
                <a:schemeClr val="dk1"/>
              </a:solidFill>
              <a:latin typeface="Arial"/>
              <a:ea typeface="Arial"/>
              <a:cs typeface="Arial"/>
              <a:sym typeface="Arial"/>
            </a:endParaRPr>
          </a:p>
        </p:txBody>
      </p:sp>
      <p:sp>
        <p:nvSpPr>
          <p:cNvPr id="23" name="Google Shape;23;p29"/>
          <p:cNvSpPr txBox="1"/>
          <p:nvPr>
            <p:ph type="title"/>
          </p:nvPr>
        </p:nvSpPr>
        <p:spPr>
          <a:xfrm>
            <a:off x="960000" y="516800"/>
            <a:ext cx="10272000" cy="816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24" name="Google Shape;24;p29"/>
          <p:cNvSpPr/>
          <p:nvPr/>
        </p:nvSpPr>
        <p:spPr>
          <a:xfrm rot="5779024">
            <a:off x="8898907" y="-2419720"/>
            <a:ext cx="5386213" cy="3956640"/>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1867"/>
              <a:buFont typeface="Arial"/>
              <a:buNone/>
            </a:pPr>
            <a:r>
              <a:t/>
            </a:r>
            <a:endParaRPr sz="1867">
              <a:solidFill>
                <a:schemeClr val="dk1"/>
              </a:solidFill>
              <a:latin typeface="Arial"/>
              <a:ea typeface="Arial"/>
              <a:cs typeface="Arial"/>
              <a:sym typeface="Arial"/>
            </a:endParaRPr>
          </a:p>
        </p:txBody>
      </p:sp>
      <p:sp>
        <p:nvSpPr>
          <p:cNvPr id="25" name="Google Shape;25;p29"/>
          <p:cNvSpPr/>
          <p:nvPr/>
        </p:nvSpPr>
        <p:spPr>
          <a:xfrm rot="4073489">
            <a:off x="-2952201" y="4444699"/>
            <a:ext cx="5386615" cy="3956935"/>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1867"/>
              <a:buFont typeface="Arial"/>
              <a:buNone/>
            </a:pPr>
            <a:r>
              <a:t/>
            </a:r>
            <a:endParaRPr sz="1867">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 name="Shape 26"/>
        <p:cNvGrpSpPr/>
        <p:nvPr/>
      </p:nvGrpSpPr>
      <p:grpSpPr>
        <a:xfrm>
          <a:off x="0" y="0"/>
          <a:ext cx="0" cy="0"/>
          <a:chOff x="0" y="0"/>
          <a:chExt cx="0" cy="0"/>
        </a:xfrm>
      </p:grpSpPr>
      <p:sp>
        <p:nvSpPr>
          <p:cNvPr id="27" name="Google Shape;27;p30"/>
          <p:cNvSpPr/>
          <p:nvPr/>
        </p:nvSpPr>
        <p:spPr>
          <a:xfrm>
            <a:off x="473578" y="-536033"/>
            <a:ext cx="9335956" cy="685806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1867"/>
              <a:buFont typeface="Arial"/>
              <a:buNone/>
            </a:pPr>
            <a:r>
              <a:t/>
            </a:r>
            <a:endParaRPr sz="1867">
              <a:solidFill>
                <a:schemeClr val="dk1"/>
              </a:solidFill>
              <a:latin typeface="Arial"/>
              <a:ea typeface="Arial"/>
              <a:cs typeface="Arial"/>
              <a:sym typeface="Arial"/>
            </a:endParaRPr>
          </a:p>
        </p:txBody>
      </p:sp>
      <p:sp>
        <p:nvSpPr>
          <p:cNvPr id="28" name="Google Shape;28;p30"/>
          <p:cNvSpPr txBox="1"/>
          <p:nvPr>
            <p:ph idx="1" type="subTitle"/>
          </p:nvPr>
        </p:nvSpPr>
        <p:spPr>
          <a:xfrm>
            <a:off x="2011600" y="3288571"/>
            <a:ext cx="5154800" cy="137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2133"/>
            </a:lvl1pPr>
            <a:lvl2pPr lvl="1" algn="l">
              <a:lnSpc>
                <a:spcPct val="100000"/>
              </a:lnSpc>
              <a:spcBef>
                <a:spcPts val="2133"/>
              </a:spcBef>
              <a:spcAft>
                <a:spcPts val="0"/>
              </a:spcAft>
              <a:buSzPts val="1400"/>
              <a:buNone/>
              <a:defRPr sz="2133"/>
            </a:lvl2pPr>
            <a:lvl3pPr lvl="2" algn="l">
              <a:lnSpc>
                <a:spcPct val="100000"/>
              </a:lnSpc>
              <a:spcBef>
                <a:spcPts val="2133"/>
              </a:spcBef>
              <a:spcAft>
                <a:spcPts val="0"/>
              </a:spcAft>
              <a:buSzPts val="1400"/>
              <a:buNone/>
              <a:defRPr sz="2133"/>
            </a:lvl3pPr>
            <a:lvl4pPr lvl="3" algn="l">
              <a:lnSpc>
                <a:spcPct val="100000"/>
              </a:lnSpc>
              <a:spcBef>
                <a:spcPts val="2133"/>
              </a:spcBef>
              <a:spcAft>
                <a:spcPts val="0"/>
              </a:spcAft>
              <a:buSzPts val="1400"/>
              <a:buNone/>
              <a:defRPr sz="2133"/>
            </a:lvl4pPr>
            <a:lvl5pPr lvl="4" algn="l">
              <a:lnSpc>
                <a:spcPct val="100000"/>
              </a:lnSpc>
              <a:spcBef>
                <a:spcPts val="2133"/>
              </a:spcBef>
              <a:spcAft>
                <a:spcPts val="0"/>
              </a:spcAft>
              <a:buSzPts val="1400"/>
              <a:buNone/>
              <a:defRPr sz="2133"/>
            </a:lvl5pPr>
            <a:lvl6pPr lvl="5" algn="l">
              <a:lnSpc>
                <a:spcPct val="100000"/>
              </a:lnSpc>
              <a:spcBef>
                <a:spcPts val="2133"/>
              </a:spcBef>
              <a:spcAft>
                <a:spcPts val="0"/>
              </a:spcAft>
              <a:buSzPts val="1400"/>
              <a:buNone/>
              <a:defRPr sz="2133"/>
            </a:lvl6pPr>
            <a:lvl7pPr lvl="6" algn="l">
              <a:lnSpc>
                <a:spcPct val="100000"/>
              </a:lnSpc>
              <a:spcBef>
                <a:spcPts val="2133"/>
              </a:spcBef>
              <a:spcAft>
                <a:spcPts val="0"/>
              </a:spcAft>
              <a:buSzPts val="1400"/>
              <a:buNone/>
              <a:defRPr sz="2133"/>
            </a:lvl7pPr>
            <a:lvl8pPr lvl="7" algn="l">
              <a:lnSpc>
                <a:spcPct val="100000"/>
              </a:lnSpc>
              <a:spcBef>
                <a:spcPts val="2133"/>
              </a:spcBef>
              <a:spcAft>
                <a:spcPts val="0"/>
              </a:spcAft>
              <a:buSzPts val="1400"/>
              <a:buNone/>
              <a:defRPr sz="2133"/>
            </a:lvl8pPr>
            <a:lvl9pPr lvl="8" algn="l">
              <a:lnSpc>
                <a:spcPct val="100000"/>
              </a:lnSpc>
              <a:spcBef>
                <a:spcPts val="2133"/>
              </a:spcBef>
              <a:spcAft>
                <a:spcPts val="2133"/>
              </a:spcAft>
              <a:buSzPts val="1400"/>
              <a:buNone/>
              <a:defRPr sz="2133"/>
            </a:lvl9pPr>
          </a:lstStyle>
          <a:p/>
        </p:txBody>
      </p:sp>
      <p:sp>
        <p:nvSpPr>
          <p:cNvPr id="29" name="Google Shape;29;p30"/>
          <p:cNvSpPr txBox="1"/>
          <p:nvPr>
            <p:ph type="title"/>
          </p:nvPr>
        </p:nvSpPr>
        <p:spPr>
          <a:xfrm>
            <a:off x="2011600" y="2224333"/>
            <a:ext cx="5154800" cy="966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sz="5333"/>
            </a:lvl1pPr>
            <a:lvl2pPr lvl="1" algn="l">
              <a:lnSpc>
                <a:spcPct val="100000"/>
              </a:lnSpc>
              <a:spcBef>
                <a:spcPts val="0"/>
              </a:spcBef>
              <a:spcAft>
                <a:spcPts val="0"/>
              </a:spcAft>
              <a:buSzPts val="7000"/>
              <a:buNone/>
              <a:defRPr sz="9333"/>
            </a:lvl2pPr>
            <a:lvl3pPr lvl="2" algn="l">
              <a:lnSpc>
                <a:spcPct val="100000"/>
              </a:lnSpc>
              <a:spcBef>
                <a:spcPts val="0"/>
              </a:spcBef>
              <a:spcAft>
                <a:spcPts val="0"/>
              </a:spcAft>
              <a:buSzPts val="7000"/>
              <a:buNone/>
              <a:defRPr sz="9333"/>
            </a:lvl3pPr>
            <a:lvl4pPr lvl="3" algn="l">
              <a:lnSpc>
                <a:spcPct val="100000"/>
              </a:lnSpc>
              <a:spcBef>
                <a:spcPts val="0"/>
              </a:spcBef>
              <a:spcAft>
                <a:spcPts val="0"/>
              </a:spcAft>
              <a:buSzPts val="7000"/>
              <a:buNone/>
              <a:defRPr sz="9333"/>
            </a:lvl4pPr>
            <a:lvl5pPr lvl="4" algn="l">
              <a:lnSpc>
                <a:spcPct val="100000"/>
              </a:lnSpc>
              <a:spcBef>
                <a:spcPts val="0"/>
              </a:spcBef>
              <a:spcAft>
                <a:spcPts val="0"/>
              </a:spcAft>
              <a:buSzPts val="7000"/>
              <a:buNone/>
              <a:defRPr sz="9333"/>
            </a:lvl5pPr>
            <a:lvl6pPr lvl="5" algn="l">
              <a:lnSpc>
                <a:spcPct val="100000"/>
              </a:lnSpc>
              <a:spcBef>
                <a:spcPts val="0"/>
              </a:spcBef>
              <a:spcAft>
                <a:spcPts val="0"/>
              </a:spcAft>
              <a:buSzPts val="7000"/>
              <a:buNone/>
              <a:defRPr sz="9333"/>
            </a:lvl6pPr>
            <a:lvl7pPr lvl="6" algn="l">
              <a:lnSpc>
                <a:spcPct val="100000"/>
              </a:lnSpc>
              <a:spcBef>
                <a:spcPts val="0"/>
              </a:spcBef>
              <a:spcAft>
                <a:spcPts val="0"/>
              </a:spcAft>
              <a:buSzPts val="7000"/>
              <a:buNone/>
              <a:defRPr sz="9333"/>
            </a:lvl7pPr>
            <a:lvl8pPr lvl="7" algn="l">
              <a:lnSpc>
                <a:spcPct val="100000"/>
              </a:lnSpc>
              <a:spcBef>
                <a:spcPts val="0"/>
              </a:spcBef>
              <a:spcAft>
                <a:spcPts val="0"/>
              </a:spcAft>
              <a:buSzPts val="7000"/>
              <a:buNone/>
              <a:defRPr sz="9333"/>
            </a:lvl8pPr>
            <a:lvl9pPr lvl="8" algn="l">
              <a:lnSpc>
                <a:spcPct val="100000"/>
              </a:lnSpc>
              <a:spcBef>
                <a:spcPts val="0"/>
              </a:spcBef>
              <a:spcAft>
                <a:spcPts val="0"/>
              </a:spcAft>
              <a:buSzPts val="7000"/>
              <a:buNone/>
              <a:defRPr sz="9333"/>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33"/>
          <p:cNvSpPr/>
          <p:nvPr/>
        </p:nvSpPr>
        <p:spPr>
          <a:xfrm rot="1398703">
            <a:off x="2116229" y="855173"/>
            <a:ext cx="7116748" cy="502886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1867"/>
              <a:buFont typeface="Arial"/>
              <a:buNone/>
            </a:pPr>
            <a:r>
              <a:t/>
            </a:r>
            <a:endParaRPr sz="1867">
              <a:solidFill>
                <a:schemeClr val="dk1"/>
              </a:solidFill>
              <a:latin typeface="Arial"/>
              <a:ea typeface="Arial"/>
              <a:cs typeface="Arial"/>
              <a:sym typeface="Arial"/>
            </a:endParaRPr>
          </a:p>
        </p:txBody>
      </p:sp>
      <p:sp>
        <p:nvSpPr>
          <p:cNvPr id="32" name="Google Shape;32;p33"/>
          <p:cNvSpPr txBox="1"/>
          <p:nvPr>
            <p:ph type="title"/>
          </p:nvPr>
        </p:nvSpPr>
        <p:spPr>
          <a:xfrm>
            <a:off x="3403600" y="2841800"/>
            <a:ext cx="5657200" cy="1122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sz="5333"/>
            </a:lvl1pPr>
            <a:lvl2pPr lvl="1" algn="l">
              <a:lnSpc>
                <a:spcPct val="100000"/>
              </a:lnSpc>
              <a:spcBef>
                <a:spcPts val="0"/>
              </a:spcBef>
              <a:spcAft>
                <a:spcPts val="0"/>
              </a:spcAft>
              <a:buSzPts val="3600"/>
              <a:buNone/>
              <a:defRPr sz="4800"/>
            </a:lvl2pPr>
            <a:lvl3pPr lvl="2" algn="l">
              <a:lnSpc>
                <a:spcPct val="100000"/>
              </a:lnSpc>
              <a:spcBef>
                <a:spcPts val="0"/>
              </a:spcBef>
              <a:spcAft>
                <a:spcPts val="0"/>
              </a:spcAft>
              <a:buSzPts val="3600"/>
              <a:buNone/>
              <a:defRPr sz="4800"/>
            </a:lvl3pPr>
            <a:lvl4pPr lvl="3" algn="l">
              <a:lnSpc>
                <a:spcPct val="100000"/>
              </a:lnSpc>
              <a:spcBef>
                <a:spcPts val="0"/>
              </a:spcBef>
              <a:spcAft>
                <a:spcPts val="0"/>
              </a:spcAft>
              <a:buSzPts val="3600"/>
              <a:buNone/>
              <a:defRPr sz="4800"/>
            </a:lvl4pPr>
            <a:lvl5pPr lvl="4" algn="l">
              <a:lnSpc>
                <a:spcPct val="100000"/>
              </a:lnSpc>
              <a:spcBef>
                <a:spcPts val="0"/>
              </a:spcBef>
              <a:spcAft>
                <a:spcPts val="0"/>
              </a:spcAft>
              <a:buSzPts val="3600"/>
              <a:buNone/>
              <a:defRPr sz="4800"/>
            </a:lvl5pPr>
            <a:lvl6pPr lvl="5" algn="l">
              <a:lnSpc>
                <a:spcPct val="100000"/>
              </a:lnSpc>
              <a:spcBef>
                <a:spcPts val="0"/>
              </a:spcBef>
              <a:spcAft>
                <a:spcPts val="0"/>
              </a:spcAft>
              <a:buSzPts val="3600"/>
              <a:buNone/>
              <a:defRPr sz="4800"/>
            </a:lvl6pPr>
            <a:lvl7pPr lvl="6" algn="l">
              <a:lnSpc>
                <a:spcPct val="100000"/>
              </a:lnSpc>
              <a:spcBef>
                <a:spcPts val="0"/>
              </a:spcBef>
              <a:spcAft>
                <a:spcPts val="0"/>
              </a:spcAft>
              <a:buSzPts val="3600"/>
              <a:buNone/>
              <a:defRPr sz="4800"/>
            </a:lvl7pPr>
            <a:lvl8pPr lvl="7" algn="l">
              <a:lnSpc>
                <a:spcPct val="100000"/>
              </a:lnSpc>
              <a:spcBef>
                <a:spcPts val="0"/>
              </a:spcBef>
              <a:spcAft>
                <a:spcPts val="0"/>
              </a:spcAft>
              <a:buSzPts val="3600"/>
              <a:buNone/>
              <a:defRPr sz="4800"/>
            </a:lvl8pPr>
            <a:lvl9pPr lvl="8" algn="l">
              <a:lnSpc>
                <a:spcPct val="100000"/>
              </a:lnSpc>
              <a:spcBef>
                <a:spcPts val="0"/>
              </a:spcBef>
              <a:spcAft>
                <a:spcPts val="0"/>
              </a:spcAft>
              <a:buSzPts val="3600"/>
              <a:buNone/>
              <a:defRPr sz="4800"/>
            </a:lvl9pPr>
          </a:lstStyle>
          <a:p/>
        </p:txBody>
      </p:sp>
      <p:sp>
        <p:nvSpPr>
          <p:cNvPr id="33" name="Google Shape;33;p33"/>
          <p:cNvSpPr txBox="1"/>
          <p:nvPr>
            <p:ph idx="2" type="title"/>
          </p:nvPr>
        </p:nvSpPr>
        <p:spPr>
          <a:xfrm>
            <a:off x="3403600" y="1844567"/>
            <a:ext cx="1231200" cy="920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4800"/>
              <a:buNone/>
              <a:defRPr sz="6400">
                <a:solidFill>
                  <a:schemeClr val="lt2"/>
                </a:solidFill>
              </a:defRPr>
            </a:lvl1pPr>
            <a:lvl2pPr lvl="1" algn="l">
              <a:lnSpc>
                <a:spcPct val="100000"/>
              </a:lnSpc>
              <a:spcBef>
                <a:spcPts val="0"/>
              </a:spcBef>
              <a:spcAft>
                <a:spcPts val="0"/>
              </a:spcAft>
              <a:buSzPts val="12000"/>
              <a:buNone/>
              <a:defRPr sz="16000"/>
            </a:lvl2pPr>
            <a:lvl3pPr lvl="2" algn="l">
              <a:lnSpc>
                <a:spcPct val="100000"/>
              </a:lnSpc>
              <a:spcBef>
                <a:spcPts val="0"/>
              </a:spcBef>
              <a:spcAft>
                <a:spcPts val="0"/>
              </a:spcAft>
              <a:buSzPts val="12000"/>
              <a:buNone/>
              <a:defRPr sz="16000"/>
            </a:lvl3pPr>
            <a:lvl4pPr lvl="3" algn="l">
              <a:lnSpc>
                <a:spcPct val="100000"/>
              </a:lnSpc>
              <a:spcBef>
                <a:spcPts val="0"/>
              </a:spcBef>
              <a:spcAft>
                <a:spcPts val="0"/>
              </a:spcAft>
              <a:buSzPts val="12000"/>
              <a:buNone/>
              <a:defRPr sz="16000"/>
            </a:lvl4pPr>
            <a:lvl5pPr lvl="4" algn="l">
              <a:lnSpc>
                <a:spcPct val="100000"/>
              </a:lnSpc>
              <a:spcBef>
                <a:spcPts val="0"/>
              </a:spcBef>
              <a:spcAft>
                <a:spcPts val="0"/>
              </a:spcAft>
              <a:buSzPts val="12000"/>
              <a:buNone/>
              <a:defRPr sz="16000"/>
            </a:lvl5pPr>
            <a:lvl6pPr lvl="5" algn="l">
              <a:lnSpc>
                <a:spcPct val="100000"/>
              </a:lnSpc>
              <a:spcBef>
                <a:spcPts val="0"/>
              </a:spcBef>
              <a:spcAft>
                <a:spcPts val="0"/>
              </a:spcAft>
              <a:buSzPts val="12000"/>
              <a:buNone/>
              <a:defRPr sz="16000"/>
            </a:lvl6pPr>
            <a:lvl7pPr lvl="6" algn="l">
              <a:lnSpc>
                <a:spcPct val="100000"/>
              </a:lnSpc>
              <a:spcBef>
                <a:spcPts val="0"/>
              </a:spcBef>
              <a:spcAft>
                <a:spcPts val="0"/>
              </a:spcAft>
              <a:buSzPts val="12000"/>
              <a:buNone/>
              <a:defRPr sz="16000"/>
            </a:lvl7pPr>
            <a:lvl8pPr lvl="7" algn="l">
              <a:lnSpc>
                <a:spcPct val="100000"/>
              </a:lnSpc>
              <a:spcBef>
                <a:spcPts val="0"/>
              </a:spcBef>
              <a:spcAft>
                <a:spcPts val="0"/>
              </a:spcAft>
              <a:buSzPts val="12000"/>
              <a:buNone/>
              <a:defRPr sz="16000"/>
            </a:lvl8pPr>
            <a:lvl9pPr lvl="8" algn="l">
              <a:lnSpc>
                <a:spcPct val="100000"/>
              </a:lnSpc>
              <a:spcBef>
                <a:spcPts val="0"/>
              </a:spcBef>
              <a:spcAft>
                <a:spcPts val="0"/>
              </a:spcAft>
              <a:buSzPts val="12000"/>
              <a:buNone/>
              <a:defRPr sz="16000"/>
            </a:lvl9pPr>
          </a:lstStyle>
          <a:p/>
        </p:txBody>
      </p:sp>
      <p:sp>
        <p:nvSpPr>
          <p:cNvPr id="34" name="Google Shape;34;p33"/>
          <p:cNvSpPr txBox="1"/>
          <p:nvPr>
            <p:ph idx="1" type="subTitle"/>
          </p:nvPr>
        </p:nvSpPr>
        <p:spPr>
          <a:xfrm>
            <a:off x="3403600" y="3943055"/>
            <a:ext cx="3914400" cy="101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2133"/>
            </a:lvl1pPr>
            <a:lvl2pPr lvl="1" algn="l">
              <a:lnSpc>
                <a:spcPct val="100000"/>
              </a:lnSpc>
              <a:spcBef>
                <a:spcPts val="2133"/>
              </a:spcBef>
              <a:spcAft>
                <a:spcPts val="0"/>
              </a:spcAft>
              <a:buSzPts val="1400"/>
              <a:buNone/>
              <a:defRPr/>
            </a:lvl2pPr>
            <a:lvl3pPr lvl="2" algn="l">
              <a:lnSpc>
                <a:spcPct val="100000"/>
              </a:lnSpc>
              <a:spcBef>
                <a:spcPts val="2133"/>
              </a:spcBef>
              <a:spcAft>
                <a:spcPts val="0"/>
              </a:spcAft>
              <a:buSzPts val="1400"/>
              <a:buNone/>
              <a:defRPr/>
            </a:lvl3pPr>
            <a:lvl4pPr lvl="3" algn="l">
              <a:lnSpc>
                <a:spcPct val="100000"/>
              </a:lnSpc>
              <a:spcBef>
                <a:spcPts val="2133"/>
              </a:spcBef>
              <a:spcAft>
                <a:spcPts val="0"/>
              </a:spcAft>
              <a:buSzPts val="1400"/>
              <a:buNone/>
              <a:defRPr/>
            </a:lvl4pPr>
            <a:lvl5pPr lvl="4" algn="l">
              <a:lnSpc>
                <a:spcPct val="100000"/>
              </a:lnSpc>
              <a:spcBef>
                <a:spcPts val="2133"/>
              </a:spcBef>
              <a:spcAft>
                <a:spcPts val="0"/>
              </a:spcAft>
              <a:buSzPts val="1400"/>
              <a:buNone/>
              <a:defRPr/>
            </a:lvl5pPr>
            <a:lvl6pPr lvl="5" algn="l">
              <a:lnSpc>
                <a:spcPct val="100000"/>
              </a:lnSpc>
              <a:spcBef>
                <a:spcPts val="2133"/>
              </a:spcBef>
              <a:spcAft>
                <a:spcPts val="0"/>
              </a:spcAft>
              <a:buSzPts val="1400"/>
              <a:buNone/>
              <a:defRPr/>
            </a:lvl6pPr>
            <a:lvl7pPr lvl="6" algn="l">
              <a:lnSpc>
                <a:spcPct val="100000"/>
              </a:lnSpc>
              <a:spcBef>
                <a:spcPts val="2133"/>
              </a:spcBef>
              <a:spcAft>
                <a:spcPts val="0"/>
              </a:spcAft>
              <a:buSzPts val="1400"/>
              <a:buNone/>
              <a:defRPr/>
            </a:lvl7pPr>
            <a:lvl8pPr lvl="7" algn="l">
              <a:lnSpc>
                <a:spcPct val="100000"/>
              </a:lnSpc>
              <a:spcBef>
                <a:spcPts val="2133"/>
              </a:spcBef>
              <a:spcAft>
                <a:spcPts val="0"/>
              </a:spcAft>
              <a:buSzPts val="1400"/>
              <a:buNone/>
              <a:defRPr/>
            </a:lvl8pPr>
            <a:lvl9pPr lvl="8" algn="l">
              <a:lnSpc>
                <a:spcPct val="100000"/>
              </a:lnSpc>
              <a:spcBef>
                <a:spcPts val="2133"/>
              </a:spcBef>
              <a:spcAft>
                <a:spcPts val="2133"/>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41" name="Shape 41"/>
        <p:cNvGrpSpPr/>
        <p:nvPr/>
      </p:nvGrpSpPr>
      <p:grpSpPr>
        <a:xfrm>
          <a:off x="0" y="0"/>
          <a:ext cx="0" cy="0"/>
          <a:chOff x="0" y="0"/>
          <a:chExt cx="0" cy="0"/>
        </a:xfrm>
      </p:grpSpPr>
      <p:sp>
        <p:nvSpPr>
          <p:cNvPr id="42" name="Google Shape;4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Objeto" type="obj">
  <p:cSld name="OBJECT">
    <p:spTree>
      <p:nvGrpSpPr>
        <p:cNvPr id="45" name="Shape 45"/>
        <p:cNvGrpSpPr/>
        <p:nvPr/>
      </p:nvGrpSpPr>
      <p:grpSpPr>
        <a:xfrm>
          <a:off x="0" y="0"/>
          <a:ext cx="0" cy="0"/>
          <a:chOff x="0" y="0"/>
          <a:chExt cx="0" cy="0"/>
        </a:xfrm>
      </p:grpSpPr>
      <p:sp>
        <p:nvSpPr>
          <p:cNvPr id="46" name="Google Shape;46;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o de Título" type="title">
  <p:cSld name="TITLE">
    <p:spTree>
      <p:nvGrpSpPr>
        <p:cNvPr id="51" name="Shape 51"/>
        <p:cNvGrpSpPr/>
        <p:nvPr/>
      </p:nvGrpSpPr>
      <p:grpSpPr>
        <a:xfrm>
          <a:off x="0" y="0"/>
          <a:ext cx="0" cy="0"/>
          <a:chOff x="0" y="0"/>
          <a:chExt cx="0" cy="0"/>
        </a:xfrm>
      </p:grpSpPr>
      <p:sp>
        <p:nvSpPr>
          <p:cNvPr id="52" name="Google Shape;52;p3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3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4" name="Google Shape;54;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cção" type="secHead">
  <p:cSld name="SECTION_HEADER">
    <p:spTree>
      <p:nvGrpSpPr>
        <p:cNvPr id="57" name="Shape 57"/>
        <p:cNvGrpSpPr/>
        <p:nvPr/>
      </p:nvGrpSpPr>
      <p:grpSpPr>
        <a:xfrm>
          <a:off x="0" y="0"/>
          <a:ext cx="0" cy="0"/>
          <a:chOff x="0" y="0"/>
          <a:chExt cx="0" cy="0"/>
        </a:xfrm>
      </p:grpSpPr>
      <p:sp>
        <p:nvSpPr>
          <p:cNvPr id="58" name="Google Shape;58;p3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3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60" name="Google Shape;60;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11" Type="http://schemas.openxmlformats.org/officeDocument/2006/relationships/slideLayout" Target="../slideLayouts/slideLayout16.xml"/><Relationship Id="rId10" Type="http://schemas.openxmlformats.org/officeDocument/2006/relationships/slideLayout" Target="../slideLayouts/slideLayout15.xml"/><Relationship Id="rId12" Type="http://schemas.openxmlformats.org/officeDocument/2006/relationships/theme" Target="../theme/theme2.xml"/><Relationship Id="rId9" Type="http://schemas.openxmlformats.org/officeDocument/2006/relationships/slideLayout" Target="../slideLayouts/slideLayout14.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960000" y="521240"/>
            <a:ext cx="10272000" cy="816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200"/>
              <a:buFont typeface="Poppins Black"/>
              <a:buNone/>
              <a:defRPr b="0" i="0" sz="3200" u="none" cap="none" strike="noStrike">
                <a:solidFill>
                  <a:schemeClr val="dk1"/>
                </a:solidFill>
                <a:latin typeface="Poppins Black"/>
                <a:ea typeface="Poppins Black"/>
                <a:cs typeface="Poppins Black"/>
                <a:sym typeface="Poppins Black"/>
              </a:defRPr>
            </a:lvl1pPr>
            <a:lvl2pPr lvl="1" marR="0" rtl="0" algn="l">
              <a:lnSpc>
                <a:spcPct val="100000"/>
              </a:lnSpc>
              <a:spcBef>
                <a:spcPts val="0"/>
              </a:spcBef>
              <a:spcAft>
                <a:spcPts val="0"/>
              </a:spcAft>
              <a:buClr>
                <a:schemeClr val="dk1"/>
              </a:buClr>
              <a:buSzPts val="3200"/>
              <a:buFont typeface="Poppins Black"/>
              <a:buNone/>
              <a:defRPr b="0" i="0" sz="3200" u="none" cap="none" strike="noStrike">
                <a:solidFill>
                  <a:schemeClr val="dk1"/>
                </a:solidFill>
                <a:latin typeface="Poppins Black"/>
                <a:ea typeface="Poppins Black"/>
                <a:cs typeface="Poppins Black"/>
                <a:sym typeface="Poppins Black"/>
              </a:defRPr>
            </a:lvl2pPr>
            <a:lvl3pPr lvl="2" marR="0" rtl="0" algn="l">
              <a:lnSpc>
                <a:spcPct val="100000"/>
              </a:lnSpc>
              <a:spcBef>
                <a:spcPts val="0"/>
              </a:spcBef>
              <a:spcAft>
                <a:spcPts val="0"/>
              </a:spcAft>
              <a:buClr>
                <a:schemeClr val="dk1"/>
              </a:buClr>
              <a:buSzPts val="3200"/>
              <a:buFont typeface="Poppins Black"/>
              <a:buNone/>
              <a:defRPr b="0" i="0" sz="3200" u="none" cap="none" strike="noStrike">
                <a:solidFill>
                  <a:schemeClr val="dk1"/>
                </a:solidFill>
                <a:latin typeface="Poppins Black"/>
                <a:ea typeface="Poppins Black"/>
                <a:cs typeface="Poppins Black"/>
                <a:sym typeface="Poppins Black"/>
              </a:defRPr>
            </a:lvl3pPr>
            <a:lvl4pPr lvl="3" marR="0" rtl="0" algn="l">
              <a:lnSpc>
                <a:spcPct val="100000"/>
              </a:lnSpc>
              <a:spcBef>
                <a:spcPts val="0"/>
              </a:spcBef>
              <a:spcAft>
                <a:spcPts val="0"/>
              </a:spcAft>
              <a:buClr>
                <a:schemeClr val="dk1"/>
              </a:buClr>
              <a:buSzPts val="3200"/>
              <a:buFont typeface="Poppins Black"/>
              <a:buNone/>
              <a:defRPr b="0" i="0" sz="3200" u="none" cap="none" strike="noStrike">
                <a:solidFill>
                  <a:schemeClr val="dk1"/>
                </a:solidFill>
                <a:latin typeface="Poppins Black"/>
                <a:ea typeface="Poppins Black"/>
                <a:cs typeface="Poppins Black"/>
                <a:sym typeface="Poppins Black"/>
              </a:defRPr>
            </a:lvl4pPr>
            <a:lvl5pPr lvl="4" marR="0" rtl="0" algn="l">
              <a:lnSpc>
                <a:spcPct val="100000"/>
              </a:lnSpc>
              <a:spcBef>
                <a:spcPts val="0"/>
              </a:spcBef>
              <a:spcAft>
                <a:spcPts val="0"/>
              </a:spcAft>
              <a:buClr>
                <a:schemeClr val="dk1"/>
              </a:buClr>
              <a:buSzPts val="3200"/>
              <a:buFont typeface="Poppins Black"/>
              <a:buNone/>
              <a:defRPr b="0" i="0" sz="3200" u="none" cap="none" strike="noStrike">
                <a:solidFill>
                  <a:schemeClr val="dk1"/>
                </a:solidFill>
                <a:latin typeface="Poppins Black"/>
                <a:ea typeface="Poppins Black"/>
                <a:cs typeface="Poppins Black"/>
                <a:sym typeface="Poppins Black"/>
              </a:defRPr>
            </a:lvl5pPr>
            <a:lvl6pPr lvl="5" marR="0" rtl="0" algn="l">
              <a:lnSpc>
                <a:spcPct val="100000"/>
              </a:lnSpc>
              <a:spcBef>
                <a:spcPts val="0"/>
              </a:spcBef>
              <a:spcAft>
                <a:spcPts val="0"/>
              </a:spcAft>
              <a:buClr>
                <a:schemeClr val="dk1"/>
              </a:buClr>
              <a:buSzPts val="3200"/>
              <a:buFont typeface="Poppins Black"/>
              <a:buNone/>
              <a:defRPr b="0" i="0" sz="3200" u="none" cap="none" strike="noStrike">
                <a:solidFill>
                  <a:schemeClr val="dk1"/>
                </a:solidFill>
                <a:latin typeface="Poppins Black"/>
                <a:ea typeface="Poppins Black"/>
                <a:cs typeface="Poppins Black"/>
                <a:sym typeface="Poppins Black"/>
              </a:defRPr>
            </a:lvl6pPr>
            <a:lvl7pPr lvl="6" marR="0" rtl="0" algn="l">
              <a:lnSpc>
                <a:spcPct val="100000"/>
              </a:lnSpc>
              <a:spcBef>
                <a:spcPts val="0"/>
              </a:spcBef>
              <a:spcAft>
                <a:spcPts val="0"/>
              </a:spcAft>
              <a:buClr>
                <a:schemeClr val="dk1"/>
              </a:buClr>
              <a:buSzPts val="3200"/>
              <a:buFont typeface="Poppins Black"/>
              <a:buNone/>
              <a:defRPr b="0" i="0" sz="3200" u="none" cap="none" strike="noStrike">
                <a:solidFill>
                  <a:schemeClr val="dk1"/>
                </a:solidFill>
                <a:latin typeface="Poppins Black"/>
                <a:ea typeface="Poppins Black"/>
                <a:cs typeface="Poppins Black"/>
                <a:sym typeface="Poppins Black"/>
              </a:defRPr>
            </a:lvl7pPr>
            <a:lvl8pPr lvl="7" marR="0" rtl="0" algn="l">
              <a:lnSpc>
                <a:spcPct val="100000"/>
              </a:lnSpc>
              <a:spcBef>
                <a:spcPts val="0"/>
              </a:spcBef>
              <a:spcAft>
                <a:spcPts val="0"/>
              </a:spcAft>
              <a:buClr>
                <a:schemeClr val="dk1"/>
              </a:buClr>
              <a:buSzPts val="3200"/>
              <a:buFont typeface="Poppins Black"/>
              <a:buNone/>
              <a:defRPr b="0" i="0" sz="3200" u="none" cap="none" strike="noStrike">
                <a:solidFill>
                  <a:schemeClr val="dk1"/>
                </a:solidFill>
                <a:latin typeface="Poppins Black"/>
                <a:ea typeface="Poppins Black"/>
                <a:cs typeface="Poppins Black"/>
                <a:sym typeface="Poppins Black"/>
              </a:defRPr>
            </a:lvl8pPr>
            <a:lvl9pPr lvl="8" marR="0" rtl="0" algn="l">
              <a:lnSpc>
                <a:spcPct val="100000"/>
              </a:lnSpc>
              <a:spcBef>
                <a:spcPts val="0"/>
              </a:spcBef>
              <a:spcAft>
                <a:spcPts val="0"/>
              </a:spcAft>
              <a:buClr>
                <a:schemeClr val="dk1"/>
              </a:buClr>
              <a:buSzPts val="3200"/>
              <a:buFont typeface="Poppins Black"/>
              <a:buNone/>
              <a:defRPr b="0" i="0" sz="3200" u="none" cap="none" strike="noStrike">
                <a:solidFill>
                  <a:schemeClr val="dk1"/>
                </a:solidFill>
                <a:latin typeface="Poppins Black"/>
                <a:ea typeface="Poppins Black"/>
                <a:cs typeface="Poppins Black"/>
                <a:sym typeface="Poppins Black"/>
              </a:defRPr>
            </a:lvl9pPr>
          </a:lstStyle>
          <a:p/>
        </p:txBody>
      </p:sp>
      <p:sp>
        <p:nvSpPr>
          <p:cNvPr id="11" name="Google Shape;11;p26"/>
          <p:cNvSpPr txBox="1"/>
          <p:nvPr>
            <p:ph idx="1" type="body"/>
          </p:nvPr>
        </p:nvSpPr>
        <p:spPr>
          <a:xfrm>
            <a:off x="960000" y="1734467"/>
            <a:ext cx="10272000" cy="4357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dk1"/>
              </a:buClr>
              <a:buSzPts val="1800"/>
              <a:buFont typeface="Poppins"/>
              <a:buChar char="●"/>
              <a:defRPr b="0" i="0" sz="1800" u="none" cap="none" strike="noStrike">
                <a:solidFill>
                  <a:schemeClr val="dk1"/>
                </a:solidFill>
                <a:latin typeface="Poppins"/>
                <a:ea typeface="Poppins"/>
                <a:cs typeface="Poppins"/>
                <a:sym typeface="Poppins"/>
              </a:defRPr>
            </a:lvl1pPr>
            <a:lvl2pPr indent="-317500" lvl="1" marL="914400" marR="0" rtl="0" algn="l">
              <a:lnSpc>
                <a:spcPct val="100000"/>
              </a:lnSpc>
              <a:spcBef>
                <a:spcPts val="160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2pPr>
            <a:lvl3pPr indent="-317500" lvl="2" marL="1371600" marR="0" rtl="0" algn="l">
              <a:lnSpc>
                <a:spcPct val="100000"/>
              </a:lnSpc>
              <a:spcBef>
                <a:spcPts val="160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3pPr>
            <a:lvl4pPr indent="-317500" lvl="3" marL="1828800" marR="0" rtl="0" algn="l">
              <a:lnSpc>
                <a:spcPct val="100000"/>
              </a:lnSpc>
              <a:spcBef>
                <a:spcPts val="160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4pPr>
            <a:lvl5pPr indent="-317500" lvl="4" marL="2286000" marR="0" rtl="0" algn="l">
              <a:lnSpc>
                <a:spcPct val="100000"/>
              </a:lnSpc>
              <a:spcBef>
                <a:spcPts val="160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5pPr>
            <a:lvl6pPr indent="-317500" lvl="5" marL="2743200" marR="0" rtl="0" algn="l">
              <a:lnSpc>
                <a:spcPct val="100000"/>
              </a:lnSpc>
              <a:spcBef>
                <a:spcPts val="160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6pPr>
            <a:lvl7pPr indent="-317500" lvl="6" marL="3200400" marR="0" rtl="0" algn="l">
              <a:lnSpc>
                <a:spcPct val="100000"/>
              </a:lnSpc>
              <a:spcBef>
                <a:spcPts val="160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7pPr>
            <a:lvl8pPr indent="-317500" lvl="7" marL="3657600" marR="0" rtl="0" algn="l">
              <a:lnSpc>
                <a:spcPct val="100000"/>
              </a:lnSpc>
              <a:spcBef>
                <a:spcPts val="160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8pPr>
            <a:lvl9pPr indent="-317500" lvl="8" marL="4114800" marR="0" rtl="0" algn="l">
              <a:lnSpc>
                <a:spcPct val="100000"/>
              </a:lnSpc>
              <a:spcBef>
                <a:spcPts val="1600"/>
              </a:spcBef>
              <a:spcAft>
                <a:spcPts val="160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 name="Shape 35"/>
        <p:cNvGrpSpPr/>
        <p:nvPr/>
      </p:nvGrpSpPr>
      <p:grpSpPr>
        <a:xfrm>
          <a:off x="0" y="0"/>
          <a:ext cx="0" cy="0"/>
          <a:chOff x="0" y="0"/>
          <a:chExt cx="0" cy="0"/>
        </a:xfrm>
      </p:grpSpPr>
      <p:sp>
        <p:nvSpPr>
          <p:cNvPr id="36" name="Google Shape;36;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8" name="Google Shape;38;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Google Shape;40;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5.gif"/><Relationship Id="rId5"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gif"/><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hyperlink" Target="http://www.redlist.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gif"/><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hyperlink" Target="http://www.redlist.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5.gif"/><Relationship Id="rId5" Type="http://schemas.openxmlformats.org/officeDocument/2006/relationships/image" Target="../media/image17.jpg"/><Relationship Id="rId6" Type="http://schemas.openxmlformats.org/officeDocument/2006/relationships/image" Target="../media/image10.jpg"/><Relationship Id="rId7" Type="http://schemas.openxmlformats.org/officeDocument/2006/relationships/image" Target="../media/image1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5.gif"/><Relationship Id="rId5"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
          <p:cNvSpPr/>
          <p:nvPr/>
        </p:nvSpPr>
        <p:spPr>
          <a:xfrm>
            <a:off x="17083056" y="1163699"/>
            <a:ext cx="193311" cy="363087"/>
          </a:xfrm>
          <a:custGeom>
            <a:rect b="b" l="l" r="r" t="t"/>
            <a:pathLst>
              <a:path extrusionOk="0" h="1388" w="739">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15" name="Google Shape;115;p1"/>
          <p:cNvSpPr/>
          <p:nvPr/>
        </p:nvSpPr>
        <p:spPr>
          <a:xfrm>
            <a:off x="16846320" y="1312542"/>
            <a:ext cx="221300" cy="301613"/>
          </a:xfrm>
          <a:custGeom>
            <a:rect b="b" l="l" r="r" t="t"/>
            <a:pathLst>
              <a:path extrusionOk="0" h="1153" w="846">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16" name="Google Shape;116;p1"/>
          <p:cNvSpPr/>
          <p:nvPr/>
        </p:nvSpPr>
        <p:spPr>
          <a:xfrm>
            <a:off x="16478795" y="3526089"/>
            <a:ext cx="155904" cy="71937"/>
          </a:xfrm>
          <a:custGeom>
            <a:rect b="b" l="l" r="r" t="t"/>
            <a:pathLst>
              <a:path extrusionOk="0" fill="none" h="275" w="596">
                <a:moveTo>
                  <a:pt x="1" y="274"/>
                </a:moveTo>
                <a:cubicBezTo>
                  <a:pt x="191" y="179"/>
                  <a:pt x="394" y="96"/>
                  <a:pt x="596" y="0"/>
                </a:cubicBezTo>
              </a:path>
            </a:pathLst>
          </a:custGeom>
          <a:noFill/>
          <a:ln cap="rnd" cmpd="sng" w="9525">
            <a:solidFill>
              <a:srgbClr val="2AB59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grpSp>
        <p:nvGrpSpPr>
          <p:cNvPr id="117" name="Google Shape;117;p1"/>
          <p:cNvGrpSpPr/>
          <p:nvPr/>
        </p:nvGrpSpPr>
        <p:grpSpPr>
          <a:xfrm>
            <a:off x="5421409" y="-197257"/>
            <a:ext cx="6682091" cy="6412859"/>
            <a:chOff x="3512638" y="-432878"/>
            <a:chExt cx="5312241" cy="5098202"/>
          </a:xfrm>
        </p:grpSpPr>
        <p:sp>
          <p:nvSpPr>
            <p:cNvPr id="118" name="Google Shape;118;p1"/>
            <p:cNvSpPr/>
            <p:nvPr/>
          </p:nvSpPr>
          <p:spPr>
            <a:xfrm rot="2240827">
              <a:off x="4027772" y="543484"/>
              <a:ext cx="4281972" cy="3145479"/>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19" name="Google Shape;119;p1"/>
            <p:cNvSpPr/>
            <p:nvPr/>
          </p:nvSpPr>
          <p:spPr>
            <a:xfrm>
              <a:off x="4157823" y="4337661"/>
              <a:ext cx="4571587" cy="266944"/>
            </a:xfrm>
            <a:custGeom>
              <a:rect b="b" l="l" r="r" t="t"/>
              <a:pathLst>
                <a:path extrusionOk="0" h="9441" w="161683">
                  <a:moveTo>
                    <a:pt x="80825" y="1"/>
                  </a:moveTo>
                  <a:cubicBezTo>
                    <a:pt x="36193" y="1"/>
                    <a:pt x="1" y="2136"/>
                    <a:pt x="1" y="4738"/>
                  </a:cubicBezTo>
                  <a:cubicBezTo>
                    <a:pt x="1" y="7339"/>
                    <a:pt x="36193" y="9441"/>
                    <a:pt x="80859" y="9441"/>
                  </a:cubicBezTo>
                  <a:cubicBezTo>
                    <a:pt x="125490" y="9441"/>
                    <a:pt x="161683" y="7339"/>
                    <a:pt x="161683" y="4738"/>
                  </a:cubicBezTo>
                  <a:cubicBezTo>
                    <a:pt x="161683" y="2136"/>
                    <a:pt x="125490" y="1"/>
                    <a:pt x="80825" y="1"/>
                  </a:cubicBezTo>
                  <a:close/>
                </a:path>
              </a:pathLst>
            </a:cu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20" name="Google Shape;120;p1"/>
            <p:cNvSpPr/>
            <p:nvPr/>
          </p:nvSpPr>
          <p:spPr>
            <a:xfrm>
              <a:off x="5291538" y="3104107"/>
              <a:ext cx="343343" cy="559053"/>
            </a:xfrm>
            <a:custGeom>
              <a:rect b="b" l="l" r="r" t="t"/>
              <a:pathLst>
                <a:path extrusionOk="0" h="19772" w="12143">
                  <a:moveTo>
                    <a:pt x="4570" y="1"/>
                  </a:moveTo>
                  <a:cubicBezTo>
                    <a:pt x="4250" y="1"/>
                    <a:pt x="3936" y="42"/>
                    <a:pt x="3636" y="130"/>
                  </a:cubicBezTo>
                  <a:cubicBezTo>
                    <a:pt x="1468" y="797"/>
                    <a:pt x="0" y="3799"/>
                    <a:pt x="767" y="6334"/>
                  </a:cubicBezTo>
                  <a:cubicBezTo>
                    <a:pt x="2731" y="12857"/>
                    <a:pt x="6557" y="19771"/>
                    <a:pt x="9166" y="19771"/>
                  </a:cubicBezTo>
                  <a:cubicBezTo>
                    <a:pt x="9306" y="19771"/>
                    <a:pt x="9442" y="19751"/>
                    <a:pt x="9574" y="19711"/>
                  </a:cubicBezTo>
                  <a:cubicBezTo>
                    <a:pt x="12142" y="18944"/>
                    <a:pt x="11542" y="10638"/>
                    <a:pt x="9440" y="3799"/>
                  </a:cubicBezTo>
                  <a:cubicBezTo>
                    <a:pt x="8779" y="1615"/>
                    <a:pt x="6558" y="1"/>
                    <a:pt x="4570" y="1"/>
                  </a:cubicBezTo>
                  <a:close/>
                </a:path>
              </a:pathLst>
            </a:custGeom>
            <a:solidFill>
              <a:schemeClr val="accen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21" name="Google Shape;121;p1"/>
            <p:cNvSpPr/>
            <p:nvPr/>
          </p:nvSpPr>
          <p:spPr>
            <a:xfrm>
              <a:off x="4559639" y="2937992"/>
              <a:ext cx="1007325" cy="1317643"/>
            </a:xfrm>
            <a:custGeom>
              <a:rect b="b" l="l" r="r" t="t"/>
              <a:pathLst>
                <a:path extrusionOk="0" h="46601" w="35626">
                  <a:moveTo>
                    <a:pt x="17813" y="1"/>
                  </a:moveTo>
                  <a:cubicBezTo>
                    <a:pt x="8906" y="1"/>
                    <a:pt x="0" y="5571"/>
                    <a:pt x="0" y="11609"/>
                  </a:cubicBezTo>
                  <a:cubicBezTo>
                    <a:pt x="0" y="27921"/>
                    <a:pt x="7239" y="46601"/>
                    <a:pt x="17813" y="46601"/>
                  </a:cubicBezTo>
                  <a:cubicBezTo>
                    <a:pt x="28420" y="46601"/>
                    <a:pt x="35625" y="27921"/>
                    <a:pt x="35625" y="11609"/>
                  </a:cubicBezTo>
                  <a:cubicBezTo>
                    <a:pt x="35625" y="5571"/>
                    <a:pt x="26719" y="1"/>
                    <a:pt x="17813" y="1"/>
                  </a:cubicBezTo>
                  <a:close/>
                </a:path>
              </a:pathLst>
            </a:custGeom>
            <a:solidFill>
              <a:srgbClr val="80ED9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22" name="Google Shape;122;p1"/>
            <p:cNvSpPr/>
            <p:nvPr/>
          </p:nvSpPr>
          <p:spPr>
            <a:xfrm>
              <a:off x="4869929" y="2937992"/>
              <a:ext cx="436707" cy="65174"/>
            </a:xfrm>
            <a:custGeom>
              <a:rect b="b" l="l" r="r" t="t"/>
              <a:pathLst>
                <a:path extrusionOk="0" h="2305" w="15445">
                  <a:moveTo>
                    <a:pt x="6839" y="1"/>
                  </a:moveTo>
                  <a:cubicBezTo>
                    <a:pt x="4537" y="1"/>
                    <a:pt x="2202" y="368"/>
                    <a:pt x="1" y="1068"/>
                  </a:cubicBezTo>
                  <a:cubicBezTo>
                    <a:pt x="2799" y="1872"/>
                    <a:pt x="5721" y="2304"/>
                    <a:pt x="8648" y="2304"/>
                  </a:cubicBezTo>
                  <a:cubicBezTo>
                    <a:pt x="8756" y="2304"/>
                    <a:pt x="8865" y="2304"/>
                    <a:pt x="8974" y="2302"/>
                  </a:cubicBezTo>
                  <a:cubicBezTo>
                    <a:pt x="11142" y="2302"/>
                    <a:pt x="13310" y="2102"/>
                    <a:pt x="15445" y="1702"/>
                  </a:cubicBezTo>
                  <a:cubicBezTo>
                    <a:pt x="12710" y="601"/>
                    <a:pt x="9774" y="1"/>
                    <a:pt x="6839" y="1"/>
                  </a:cubicBezTo>
                  <a:close/>
                </a:path>
              </a:pathLst>
            </a:custGeom>
            <a:solidFill>
              <a:schemeClr val="accen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23" name="Google Shape;123;p1"/>
            <p:cNvSpPr/>
            <p:nvPr/>
          </p:nvSpPr>
          <p:spPr>
            <a:xfrm>
              <a:off x="4559639" y="3148329"/>
              <a:ext cx="208443" cy="510279"/>
            </a:xfrm>
            <a:custGeom>
              <a:rect b="b" l="l" r="r" t="t"/>
              <a:pathLst>
                <a:path extrusionOk="0" h="18047" w="7372">
                  <a:moveTo>
                    <a:pt x="3903" y="0"/>
                  </a:moveTo>
                  <a:lnTo>
                    <a:pt x="0" y="4170"/>
                  </a:lnTo>
                  <a:cubicBezTo>
                    <a:pt x="0" y="8840"/>
                    <a:pt x="567" y="13477"/>
                    <a:pt x="1635" y="18047"/>
                  </a:cubicBezTo>
                  <a:cubicBezTo>
                    <a:pt x="4003" y="15578"/>
                    <a:pt x="6471" y="10808"/>
                    <a:pt x="6905" y="6138"/>
                  </a:cubicBezTo>
                  <a:cubicBezTo>
                    <a:pt x="7372" y="1168"/>
                    <a:pt x="6104" y="634"/>
                    <a:pt x="3903" y="0"/>
                  </a:cubicBezTo>
                  <a:close/>
                </a:path>
              </a:pathLst>
            </a:custGeom>
            <a:solidFill>
              <a:schemeClr val="accen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24" name="Google Shape;124;p1"/>
            <p:cNvSpPr/>
            <p:nvPr/>
          </p:nvSpPr>
          <p:spPr>
            <a:xfrm>
              <a:off x="4423806" y="3092458"/>
              <a:ext cx="424464" cy="523851"/>
            </a:xfrm>
            <a:custGeom>
              <a:rect b="b" l="l" r="r" t="t"/>
              <a:pathLst>
                <a:path extrusionOk="0" h="18527" w="15012">
                  <a:moveTo>
                    <a:pt x="10410" y="1"/>
                  </a:moveTo>
                  <a:cubicBezTo>
                    <a:pt x="8656" y="1"/>
                    <a:pt x="6727" y="1011"/>
                    <a:pt x="5805" y="2710"/>
                  </a:cubicBezTo>
                  <a:cubicBezTo>
                    <a:pt x="2336" y="8948"/>
                    <a:pt x="1" y="17054"/>
                    <a:pt x="2369" y="18355"/>
                  </a:cubicBezTo>
                  <a:cubicBezTo>
                    <a:pt x="2581" y="18471"/>
                    <a:pt x="2819" y="18527"/>
                    <a:pt x="3078" y="18527"/>
                  </a:cubicBezTo>
                  <a:cubicBezTo>
                    <a:pt x="5712" y="18527"/>
                    <a:pt x="10585" y="12790"/>
                    <a:pt x="13744" y="7080"/>
                  </a:cubicBezTo>
                  <a:cubicBezTo>
                    <a:pt x="15011" y="4778"/>
                    <a:pt x="14211" y="1543"/>
                    <a:pt x="12243" y="442"/>
                  </a:cubicBezTo>
                  <a:cubicBezTo>
                    <a:pt x="11698" y="142"/>
                    <a:pt x="11066" y="1"/>
                    <a:pt x="10410" y="1"/>
                  </a:cubicBezTo>
                  <a:close/>
                </a:path>
              </a:pathLst>
            </a:custGeom>
            <a:solidFill>
              <a:srgbClr val="80ED9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25" name="Google Shape;125;p1"/>
            <p:cNvSpPr/>
            <p:nvPr/>
          </p:nvSpPr>
          <p:spPr>
            <a:xfrm>
              <a:off x="4756744" y="3097406"/>
              <a:ext cx="766846" cy="998843"/>
            </a:xfrm>
            <a:custGeom>
              <a:rect b="b" l="l" r="r" t="t"/>
              <a:pathLst>
                <a:path extrusionOk="0" h="35326" w="27121">
                  <a:moveTo>
                    <a:pt x="13544" y="467"/>
                  </a:moveTo>
                  <a:cubicBezTo>
                    <a:pt x="20148" y="467"/>
                    <a:pt x="26620" y="4670"/>
                    <a:pt x="26620" y="8940"/>
                  </a:cubicBezTo>
                  <a:cubicBezTo>
                    <a:pt x="26620" y="21182"/>
                    <a:pt x="21249" y="34825"/>
                    <a:pt x="13544" y="34825"/>
                  </a:cubicBezTo>
                  <a:cubicBezTo>
                    <a:pt x="5838" y="34825"/>
                    <a:pt x="468" y="21182"/>
                    <a:pt x="468" y="8940"/>
                  </a:cubicBezTo>
                  <a:cubicBezTo>
                    <a:pt x="468" y="4637"/>
                    <a:pt x="6939" y="467"/>
                    <a:pt x="13544" y="467"/>
                  </a:cubicBezTo>
                  <a:close/>
                  <a:moveTo>
                    <a:pt x="13544" y="0"/>
                  </a:moveTo>
                  <a:cubicBezTo>
                    <a:pt x="6572" y="0"/>
                    <a:pt x="1" y="4337"/>
                    <a:pt x="1" y="8940"/>
                  </a:cubicBezTo>
                  <a:cubicBezTo>
                    <a:pt x="1" y="21415"/>
                    <a:pt x="5571" y="35325"/>
                    <a:pt x="13544" y="35325"/>
                  </a:cubicBezTo>
                  <a:cubicBezTo>
                    <a:pt x="21549" y="35325"/>
                    <a:pt x="27120" y="21415"/>
                    <a:pt x="27120" y="8940"/>
                  </a:cubicBezTo>
                  <a:cubicBezTo>
                    <a:pt x="27120" y="4337"/>
                    <a:pt x="20515" y="0"/>
                    <a:pt x="13544" y="0"/>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26" name="Google Shape;126;p1"/>
            <p:cNvSpPr/>
            <p:nvPr/>
          </p:nvSpPr>
          <p:spPr>
            <a:xfrm>
              <a:off x="5133084" y="3099272"/>
              <a:ext cx="100942" cy="991321"/>
            </a:xfrm>
            <a:custGeom>
              <a:rect b="b" l="l" r="r" t="t"/>
              <a:pathLst>
                <a:path extrusionOk="0" h="35060" w="3570">
                  <a:moveTo>
                    <a:pt x="434" y="1"/>
                  </a:moveTo>
                  <a:lnTo>
                    <a:pt x="67" y="368"/>
                  </a:lnTo>
                  <a:cubicBezTo>
                    <a:pt x="2369" y="2636"/>
                    <a:pt x="3202" y="21316"/>
                    <a:pt x="0" y="34959"/>
                  </a:cubicBezTo>
                  <a:lnTo>
                    <a:pt x="501" y="35059"/>
                  </a:lnTo>
                  <a:cubicBezTo>
                    <a:pt x="3569" y="21917"/>
                    <a:pt x="3069" y="2669"/>
                    <a:pt x="434"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27" name="Google Shape;127;p1"/>
            <p:cNvSpPr/>
            <p:nvPr/>
          </p:nvSpPr>
          <p:spPr>
            <a:xfrm>
              <a:off x="4926507" y="3866090"/>
              <a:ext cx="27398" cy="29745"/>
            </a:xfrm>
            <a:custGeom>
              <a:rect b="b" l="l" r="r" t="t"/>
              <a:pathLst>
                <a:path extrusionOk="0" h="1052" w="969">
                  <a:moveTo>
                    <a:pt x="276" y="0"/>
                  </a:moveTo>
                  <a:cubicBezTo>
                    <a:pt x="235" y="0"/>
                    <a:pt x="198" y="11"/>
                    <a:pt x="168" y="34"/>
                  </a:cubicBezTo>
                  <a:cubicBezTo>
                    <a:pt x="1" y="134"/>
                    <a:pt x="34" y="434"/>
                    <a:pt x="201" y="701"/>
                  </a:cubicBezTo>
                  <a:cubicBezTo>
                    <a:pt x="367" y="922"/>
                    <a:pt x="578" y="1051"/>
                    <a:pt x="722" y="1051"/>
                  </a:cubicBezTo>
                  <a:cubicBezTo>
                    <a:pt x="752" y="1051"/>
                    <a:pt x="779" y="1046"/>
                    <a:pt x="802" y="1034"/>
                  </a:cubicBezTo>
                  <a:cubicBezTo>
                    <a:pt x="968" y="934"/>
                    <a:pt x="935" y="601"/>
                    <a:pt x="768" y="334"/>
                  </a:cubicBezTo>
                  <a:cubicBezTo>
                    <a:pt x="613" y="127"/>
                    <a:pt x="418" y="0"/>
                    <a:pt x="276" y="0"/>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28" name="Google Shape;128;p1"/>
            <p:cNvSpPr/>
            <p:nvPr/>
          </p:nvSpPr>
          <p:spPr>
            <a:xfrm>
              <a:off x="4953877" y="3906665"/>
              <a:ext cx="26437" cy="30085"/>
            </a:xfrm>
            <a:custGeom>
              <a:rect b="b" l="l" r="r" t="t"/>
              <a:pathLst>
                <a:path extrusionOk="0" h="1064" w="935">
                  <a:moveTo>
                    <a:pt x="257" y="0"/>
                  </a:moveTo>
                  <a:cubicBezTo>
                    <a:pt x="212" y="0"/>
                    <a:pt x="171" y="11"/>
                    <a:pt x="134" y="33"/>
                  </a:cubicBezTo>
                  <a:cubicBezTo>
                    <a:pt x="0" y="133"/>
                    <a:pt x="34" y="433"/>
                    <a:pt x="200" y="700"/>
                  </a:cubicBezTo>
                  <a:cubicBezTo>
                    <a:pt x="334" y="914"/>
                    <a:pt x="531" y="1063"/>
                    <a:pt x="690" y="1063"/>
                  </a:cubicBezTo>
                  <a:cubicBezTo>
                    <a:pt x="730" y="1063"/>
                    <a:pt x="768" y="1054"/>
                    <a:pt x="801" y="1034"/>
                  </a:cubicBezTo>
                  <a:cubicBezTo>
                    <a:pt x="934" y="934"/>
                    <a:pt x="934" y="633"/>
                    <a:pt x="734" y="367"/>
                  </a:cubicBezTo>
                  <a:cubicBezTo>
                    <a:pt x="604" y="133"/>
                    <a:pt x="414" y="0"/>
                    <a:pt x="257" y="0"/>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29" name="Google Shape;129;p1"/>
            <p:cNvSpPr/>
            <p:nvPr/>
          </p:nvSpPr>
          <p:spPr>
            <a:xfrm>
              <a:off x="4968976" y="3867985"/>
              <a:ext cx="26437" cy="29236"/>
            </a:xfrm>
            <a:custGeom>
              <a:rect b="b" l="l" r="r" t="t"/>
              <a:pathLst>
                <a:path extrusionOk="0" h="1034" w="935">
                  <a:moveTo>
                    <a:pt x="259" y="0"/>
                  </a:moveTo>
                  <a:cubicBezTo>
                    <a:pt x="214" y="0"/>
                    <a:pt x="171" y="11"/>
                    <a:pt x="133" y="33"/>
                  </a:cubicBezTo>
                  <a:cubicBezTo>
                    <a:pt x="0" y="133"/>
                    <a:pt x="0" y="434"/>
                    <a:pt x="200" y="700"/>
                  </a:cubicBezTo>
                  <a:cubicBezTo>
                    <a:pt x="329" y="907"/>
                    <a:pt x="519" y="1034"/>
                    <a:pt x="675" y="1034"/>
                  </a:cubicBezTo>
                  <a:cubicBezTo>
                    <a:pt x="720" y="1034"/>
                    <a:pt x="763" y="1023"/>
                    <a:pt x="801" y="1001"/>
                  </a:cubicBezTo>
                  <a:cubicBezTo>
                    <a:pt x="934" y="901"/>
                    <a:pt x="934" y="600"/>
                    <a:pt x="734" y="334"/>
                  </a:cubicBezTo>
                  <a:cubicBezTo>
                    <a:pt x="605" y="127"/>
                    <a:pt x="415" y="0"/>
                    <a:pt x="259" y="0"/>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30" name="Google Shape;130;p1"/>
            <p:cNvSpPr/>
            <p:nvPr/>
          </p:nvSpPr>
          <p:spPr>
            <a:xfrm>
              <a:off x="4996318" y="3908531"/>
              <a:ext cx="26437" cy="30085"/>
            </a:xfrm>
            <a:custGeom>
              <a:rect b="b" l="l" r="r" t="t"/>
              <a:pathLst>
                <a:path extrusionOk="0" h="1064" w="935">
                  <a:moveTo>
                    <a:pt x="255" y="0"/>
                  </a:moveTo>
                  <a:cubicBezTo>
                    <a:pt x="212" y="0"/>
                    <a:pt x="171" y="11"/>
                    <a:pt x="134" y="34"/>
                  </a:cubicBezTo>
                  <a:cubicBezTo>
                    <a:pt x="0" y="134"/>
                    <a:pt x="34" y="434"/>
                    <a:pt x="201" y="701"/>
                  </a:cubicBezTo>
                  <a:cubicBezTo>
                    <a:pt x="334" y="914"/>
                    <a:pt x="531" y="1064"/>
                    <a:pt x="690" y="1064"/>
                  </a:cubicBezTo>
                  <a:cubicBezTo>
                    <a:pt x="730" y="1064"/>
                    <a:pt x="768" y="1054"/>
                    <a:pt x="801" y="1034"/>
                  </a:cubicBezTo>
                  <a:cubicBezTo>
                    <a:pt x="934" y="934"/>
                    <a:pt x="901" y="634"/>
                    <a:pt x="734" y="334"/>
                  </a:cubicBezTo>
                  <a:cubicBezTo>
                    <a:pt x="579" y="127"/>
                    <a:pt x="404" y="0"/>
                    <a:pt x="255" y="0"/>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31" name="Google Shape;131;p1"/>
            <p:cNvSpPr/>
            <p:nvPr/>
          </p:nvSpPr>
          <p:spPr>
            <a:xfrm>
              <a:off x="4980286" y="3947296"/>
              <a:ext cx="27370" cy="30085"/>
            </a:xfrm>
            <a:custGeom>
              <a:rect b="b" l="l" r="r" t="t"/>
              <a:pathLst>
                <a:path extrusionOk="0" h="1064" w="968">
                  <a:moveTo>
                    <a:pt x="244" y="1"/>
                  </a:moveTo>
                  <a:cubicBezTo>
                    <a:pt x="204" y="1"/>
                    <a:pt x="167" y="10"/>
                    <a:pt x="134" y="30"/>
                  </a:cubicBezTo>
                  <a:cubicBezTo>
                    <a:pt x="0" y="130"/>
                    <a:pt x="34" y="431"/>
                    <a:pt x="200" y="697"/>
                  </a:cubicBezTo>
                  <a:cubicBezTo>
                    <a:pt x="330" y="931"/>
                    <a:pt x="521" y="1064"/>
                    <a:pt x="678" y="1064"/>
                  </a:cubicBezTo>
                  <a:cubicBezTo>
                    <a:pt x="722" y="1064"/>
                    <a:pt x="764" y="1053"/>
                    <a:pt x="801" y="1031"/>
                  </a:cubicBezTo>
                  <a:cubicBezTo>
                    <a:pt x="968" y="931"/>
                    <a:pt x="934" y="631"/>
                    <a:pt x="734" y="364"/>
                  </a:cubicBezTo>
                  <a:cubicBezTo>
                    <a:pt x="601" y="150"/>
                    <a:pt x="403" y="1"/>
                    <a:pt x="244"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32" name="Google Shape;132;p1"/>
            <p:cNvSpPr/>
            <p:nvPr/>
          </p:nvSpPr>
          <p:spPr>
            <a:xfrm>
              <a:off x="5248135" y="1603412"/>
              <a:ext cx="479176" cy="607432"/>
            </a:xfrm>
            <a:custGeom>
              <a:rect b="b" l="l" r="r" t="t"/>
              <a:pathLst>
                <a:path extrusionOk="0" h="21483" w="16947">
                  <a:moveTo>
                    <a:pt x="13477" y="0"/>
                  </a:moveTo>
                  <a:cubicBezTo>
                    <a:pt x="13477" y="0"/>
                    <a:pt x="12676" y="934"/>
                    <a:pt x="11442" y="2502"/>
                  </a:cubicBezTo>
                  <a:cubicBezTo>
                    <a:pt x="8607" y="6038"/>
                    <a:pt x="3570" y="12876"/>
                    <a:pt x="835" y="19347"/>
                  </a:cubicBezTo>
                  <a:cubicBezTo>
                    <a:pt x="534" y="20081"/>
                    <a:pt x="268" y="20782"/>
                    <a:pt x="1" y="21482"/>
                  </a:cubicBezTo>
                  <a:cubicBezTo>
                    <a:pt x="601" y="21082"/>
                    <a:pt x="1202" y="20615"/>
                    <a:pt x="1802" y="20115"/>
                  </a:cubicBezTo>
                  <a:cubicBezTo>
                    <a:pt x="7306" y="15678"/>
                    <a:pt x="12476" y="8940"/>
                    <a:pt x="15112" y="5237"/>
                  </a:cubicBezTo>
                  <a:cubicBezTo>
                    <a:pt x="16246" y="3636"/>
                    <a:pt x="16946" y="2602"/>
                    <a:pt x="16946" y="2602"/>
                  </a:cubicBezTo>
                  <a:lnTo>
                    <a:pt x="16012" y="234"/>
                  </a:lnTo>
                  <a:lnTo>
                    <a:pt x="13477" y="0"/>
                  </a:ln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33" name="Google Shape;133;p1"/>
            <p:cNvSpPr/>
            <p:nvPr/>
          </p:nvSpPr>
          <p:spPr>
            <a:xfrm>
              <a:off x="5261340" y="1706219"/>
              <a:ext cx="599882" cy="793227"/>
            </a:xfrm>
            <a:custGeom>
              <a:rect b="b" l="l" r="r" t="t"/>
              <a:pathLst>
                <a:path extrusionOk="0" h="28054" w="21216">
                  <a:moveTo>
                    <a:pt x="16412" y="0"/>
                  </a:moveTo>
                  <a:lnTo>
                    <a:pt x="11075" y="1935"/>
                  </a:lnTo>
                  <a:lnTo>
                    <a:pt x="14778" y="9140"/>
                  </a:lnTo>
                  <a:cubicBezTo>
                    <a:pt x="14778" y="9140"/>
                    <a:pt x="7673" y="21182"/>
                    <a:pt x="1" y="28054"/>
                  </a:cubicBezTo>
                  <a:lnTo>
                    <a:pt x="1" y="28054"/>
                  </a:lnTo>
                  <a:cubicBezTo>
                    <a:pt x="10808" y="24751"/>
                    <a:pt x="21216" y="10007"/>
                    <a:pt x="21216" y="10007"/>
                  </a:cubicBezTo>
                  <a:lnTo>
                    <a:pt x="16412" y="0"/>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34" name="Google Shape;134;p1"/>
            <p:cNvSpPr/>
            <p:nvPr/>
          </p:nvSpPr>
          <p:spPr>
            <a:xfrm>
              <a:off x="4508688" y="2138827"/>
              <a:ext cx="1196909" cy="701757"/>
            </a:xfrm>
            <a:custGeom>
              <a:rect b="b" l="l" r="r" t="t"/>
              <a:pathLst>
                <a:path extrusionOk="0" h="24819" w="42331">
                  <a:moveTo>
                    <a:pt x="15003" y="1"/>
                  </a:moveTo>
                  <a:cubicBezTo>
                    <a:pt x="8288" y="1"/>
                    <a:pt x="2639" y="1793"/>
                    <a:pt x="2102" y="3847"/>
                  </a:cubicBezTo>
                  <a:cubicBezTo>
                    <a:pt x="1" y="11820"/>
                    <a:pt x="6205" y="20759"/>
                    <a:pt x="17947" y="23862"/>
                  </a:cubicBezTo>
                  <a:cubicBezTo>
                    <a:pt x="20415" y="24514"/>
                    <a:pt x="22797" y="24818"/>
                    <a:pt x="25039" y="24818"/>
                  </a:cubicBezTo>
                  <a:cubicBezTo>
                    <a:pt x="33459" y="24818"/>
                    <a:pt x="39904" y="20525"/>
                    <a:pt x="41564" y="14255"/>
                  </a:cubicBezTo>
                  <a:cubicBezTo>
                    <a:pt x="42331" y="11286"/>
                    <a:pt x="33792" y="3680"/>
                    <a:pt x="23918" y="1112"/>
                  </a:cubicBezTo>
                  <a:cubicBezTo>
                    <a:pt x="20963" y="331"/>
                    <a:pt x="17885" y="1"/>
                    <a:pt x="15003" y="1"/>
                  </a:cubicBezTo>
                  <a:close/>
                </a:path>
              </a:pathLst>
            </a:custGeom>
            <a:solidFill>
              <a:srgbClr val="80ED9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35" name="Google Shape;135;p1"/>
            <p:cNvSpPr/>
            <p:nvPr/>
          </p:nvSpPr>
          <p:spPr>
            <a:xfrm>
              <a:off x="4604907" y="2195207"/>
              <a:ext cx="1003565" cy="589223"/>
            </a:xfrm>
            <a:custGeom>
              <a:rect b="b" l="l" r="r" t="t"/>
              <a:pathLst>
                <a:path extrusionOk="0" h="20839" w="35493">
                  <a:moveTo>
                    <a:pt x="12620" y="1"/>
                  </a:moveTo>
                  <a:cubicBezTo>
                    <a:pt x="6952" y="1"/>
                    <a:pt x="2180" y="1521"/>
                    <a:pt x="1735" y="3254"/>
                  </a:cubicBezTo>
                  <a:cubicBezTo>
                    <a:pt x="0" y="9959"/>
                    <a:pt x="5171" y="17464"/>
                    <a:pt x="15011" y="20033"/>
                  </a:cubicBezTo>
                  <a:cubicBezTo>
                    <a:pt x="17080" y="20582"/>
                    <a:pt x="19079" y="20838"/>
                    <a:pt x="20962" y="20838"/>
                  </a:cubicBezTo>
                  <a:cubicBezTo>
                    <a:pt x="28006" y="20838"/>
                    <a:pt x="33430" y="17251"/>
                    <a:pt x="34825" y="11961"/>
                  </a:cubicBezTo>
                  <a:cubicBezTo>
                    <a:pt x="35492" y="9492"/>
                    <a:pt x="28354" y="3121"/>
                    <a:pt x="20048" y="919"/>
                  </a:cubicBezTo>
                  <a:cubicBezTo>
                    <a:pt x="17585" y="274"/>
                    <a:pt x="15022" y="1"/>
                    <a:pt x="12620" y="1"/>
                  </a:cubicBezTo>
                  <a:close/>
                </a:path>
              </a:pathLst>
            </a:custGeom>
            <a:solidFill>
              <a:schemeClr val="accen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36" name="Google Shape;136;p1"/>
            <p:cNvSpPr/>
            <p:nvPr/>
          </p:nvSpPr>
          <p:spPr>
            <a:xfrm>
              <a:off x="4717131" y="2261371"/>
              <a:ext cx="295248" cy="336529"/>
            </a:xfrm>
            <a:custGeom>
              <a:rect b="b" l="l" r="r" t="t"/>
              <a:pathLst>
                <a:path extrusionOk="0" h="11902" w="10442">
                  <a:moveTo>
                    <a:pt x="5866" y="1"/>
                  </a:moveTo>
                  <a:cubicBezTo>
                    <a:pt x="3729" y="1"/>
                    <a:pt x="1598" y="1966"/>
                    <a:pt x="835" y="4784"/>
                  </a:cubicBezTo>
                  <a:cubicBezTo>
                    <a:pt x="1" y="8019"/>
                    <a:pt x="1268" y="11155"/>
                    <a:pt x="3670" y="11789"/>
                  </a:cubicBezTo>
                  <a:cubicBezTo>
                    <a:pt x="3962" y="11865"/>
                    <a:pt x="4258" y="11901"/>
                    <a:pt x="4552" y="11901"/>
                  </a:cubicBezTo>
                  <a:cubicBezTo>
                    <a:pt x="6712" y="11901"/>
                    <a:pt x="8840" y="9932"/>
                    <a:pt x="9574" y="7085"/>
                  </a:cubicBezTo>
                  <a:cubicBezTo>
                    <a:pt x="10441" y="3883"/>
                    <a:pt x="9174" y="747"/>
                    <a:pt x="6739" y="114"/>
                  </a:cubicBezTo>
                  <a:cubicBezTo>
                    <a:pt x="6450" y="38"/>
                    <a:pt x="6158" y="1"/>
                    <a:pt x="5866" y="1"/>
                  </a:cubicBez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37" name="Google Shape;137;p1"/>
            <p:cNvSpPr/>
            <p:nvPr/>
          </p:nvSpPr>
          <p:spPr>
            <a:xfrm>
              <a:off x="4572844" y="2230551"/>
              <a:ext cx="127351" cy="228349"/>
            </a:xfrm>
            <a:custGeom>
              <a:rect b="b" l="l" r="r" t="t"/>
              <a:pathLst>
                <a:path extrusionOk="0" h="8076" w="4504">
                  <a:moveTo>
                    <a:pt x="2068" y="403"/>
                  </a:moveTo>
                  <a:cubicBezTo>
                    <a:pt x="2435" y="403"/>
                    <a:pt x="2869" y="737"/>
                    <a:pt x="3202" y="1304"/>
                  </a:cubicBezTo>
                  <a:cubicBezTo>
                    <a:pt x="3669" y="2104"/>
                    <a:pt x="3903" y="2972"/>
                    <a:pt x="3970" y="3872"/>
                  </a:cubicBezTo>
                  <a:cubicBezTo>
                    <a:pt x="4070" y="4773"/>
                    <a:pt x="3970" y="5707"/>
                    <a:pt x="3703" y="6541"/>
                  </a:cubicBezTo>
                  <a:cubicBezTo>
                    <a:pt x="3436" y="7208"/>
                    <a:pt x="3036" y="7642"/>
                    <a:pt x="2669" y="7675"/>
                  </a:cubicBezTo>
                  <a:cubicBezTo>
                    <a:pt x="2650" y="7677"/>
                    <a:pt x="2632" y="7677"/>
                    <a:pt x="2613" y="7677"/>
                  </a:cubicBezTo>
                  <a:cubicBezTo>
                    <a:pt x="2226" y="7677"/>
                    <a:pt x="1785" y="7347"/>
                    <a:pt x="1434" y="6774"/>
                  </a:cubicBezTo>
                  <a:cubicBezTo>
                    <a:pt x="600" y="5140"/>
                    <a:pt x="400" y="3238"/>
                    <a:pt x="967" y="1504"/>
                  </a:cubicBezTo>
                  <a:cubicBezTo>
                    <a:pt x="1201" y="837"/>
                    <a:pt x="1568" y="436"/>
                    <a:pt x="2001" y="403"/>
                  </a:cubicBezTo>
                  <a:close/>
                  <a:moveTo>
                    <a:pt x="2039" y="1"/>
                  </a:moveTo>
                  <a:cubicBezTo>
                    <a:pt x="2015" y="1"/>
                    <a:pt x="1992" y="1"/>
                    <a:pt x="1968" y="3"/>
                  </a:cubicBezTo>
                  <a:cubicBezTo>
                    <a:pt x="1401" y="70"/>
                    <a:pt x="901" y="537"/>
                    <a:pt x="600" y="1370"/>
                  </a:cubicBezTo>
                  <a:cubicBezTo>
                    <a:pt x="0" y="3238"/>
                    <a:pt x="167" y="5240"/>
                    <a:pt x="1101" y="6974"/>
                  </a:cubicBezTo>
                  <a:cubicBezTo>
                    <a:pt x="1534" y="7675"/>
                    <a:pt x="2068" y="8075"/>
                    <a:pt x="2602" y="8075"/>
                  </a:cubicBezTo>
                  <a:lnTo>
                    <a:pt x="2702" y="8075"/>
                  </a:lnTo>
                  <a:cubicBezTo>
                    <a:pt x="3302" y="8009"/>
                    <a:pt x="3769" y="7542"/>
                    <a:pt x="4103" y="6708"/>
                  </a:cubicBezTo>
                  <a:cubicBezTo>
                    <a:pt x="4403" y="5774"/>
                    <a:pt x="4503" y="4806"/>
                    <a:pt x="4403" y="3839"/>
                  </a:cubicBezTo>
                  <a:cubicBezTo>
                    <a:pt x="4336" y="2872"/>
                    <a:pt x="4036" y="1938"/>
                    <a:pt x="3569" y="1104"/>
                  </a:cubicBezTo>
                  <a:cubicBezTo>
                    <a:pt x="3122" y="368"/>
                    <a:pt x="2582" y="1"/>
                    <a:pt x="2039"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38" name="Google Shape;138;p1"/>
            <p:cNvSpPr/>
            <p:nvPr/>
          </p:nvSpPr>
          <p:spPr>
            <a:xfrm>
              <a:off x="5482988" y="2491020"/>
              <a:ext cx="175475" cy="199904"/>
            </a:xfrm>
            <a:custGeom>
              <a:rect b="b" l="l" r="r" t="t"/>
              <a:pathLst>
                <a:path extrusionOk="0" h="7070" w="6206">
                  <a:moveTo>
                    <a:pt x="4837" y="398"/>
                  </a:moveTo>
                  <a:cubicBezTo>
                    <a:pt x="5004" y="398"/>
                    <a:pt x="5171" y="431"/>
                    <a:pt x="5338" y="531"/>
                  </a:cubicBezTo>
                  <a:cubicBezTo>
                    <a:pt x="5671" y="765"/>
                    <a:pt x="5805" y="1332"/>
                    <a:pt x="5671" y="2032"/>
                  </a:cubicBezTo>
                  <a:cubicBezTo>
                    <a:pt x="5304" y="3800"/>
                    <a:pt x="4204" y="5368"/>
                    <a:pt x="2669" y="6369"/>
                  </a:cubicBezTo>
                  <a:cubicBezTo>
                    <a:pt x="2308" y="6570"/>
                    <a:pt x="1958" y="6674"/>
                    <a:pt x="1664" y="6674"/>
                  </a:cubicBezTo>
                  <a:cubicBezTo>
                    <a:pt x="1470" y="6674"/>
                    <a:pt x="1301" y="6628"/>
                    <a:pt x="1168" y="6535"/>
                  </a:cubicBezTo>
                  <a:cubicBezTo>
                    <a:pt x="434" y="6035"/>
                    <a:pt x="768" y="4234"/>
                    <a:pt x="1902" y="2599"/>
                  </a:cubicBezTo>
                  <a:cubicBezTo>
                    <a:pt x="2402" y="1832"/>
                    <a:pt x="3036" y="1198"/>
                    <a:pt x="3803" y="731"/>
                  </a:cubicBezTo>
                  <a:cubicBezTo>
                    <a:pt x="4137" y="531"/>
                    <a:pt x="4471" y="431"/>
                    <a:pt x="4837" y="398"/>
                  </a:cubicBezTo>
                  <a:close/>
                  <a:moveTo>
                    <a:pt x="4827" y="1"/>
                  </a:moveTo>
                  <a:cubicBezTo>
                    <a:pt x="4471" y="1"/>
                    <a:pt x="4058" y="118"/>
                    <a:pt x="3603" y="364"/>
                  </a:cubicBezTo>
                  <a:cubicBezTo>
                    <a:pt x="2803" y="865"/>
                    <a:pt x="2102" y="1565"/>
                    <a:pt x="1568" y="2366"/>
                  </a:cubicBezTo>
                  <a:cubicBezTo>
                    <a:pt x="268" y="4234"/>
                    <a:pt x="1" y="6202"/>
                    <a:pt x="935" y="6869"/>
                  </a:cubicBezTo>
                  <a:cubicBezTo>
                    <a:pt x="1135" y="7002"/>
                    <a:pt x="1402" y="7069"/>
                    <a:pt x="1669" y="7069"/>
                  </a:cubicBezTo>
                  <a:cubicBezTo>
                    <a:pt x="2102" y="7069"/>
                    <a:pt x="2502" y="6936"/>
                    <a:pt x="2869" y="6702"/>
                  </a:cubicBezTo>
                  <a:cubicBezTo>
                    <a:pt x="4537" y="5668"/>
                    <a:pt x="5671" y="4000"/>
                    <a:pt x="6072" y="2099"/>
                  </a:cubicBezTo>
                  <a:cubicBezTo>
                    <a:pt x="6205" y="1198"/>
                    <a:pt x="6038" y="531"/>
                    <a:pt x="5538" y="198"/>
                  </a:cubicBezTo>
                  <a:cubicBezTo>
                    <a:pt x="5336" y="68"/>
                    <a:pt x="5098" y="1"/>
                    <a:pt x="4827"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39" name="Google Shape;139;p1"/>
            <p:cNvSpPr/>
            <p:nvPr/>
          </p:nvSpPr>
          <p:spPr>
            <a:xfrm>
              <a:off x="4797319" y="2331097"/>
              <a:ext cx="184890" cy="209998"/>
            </a:xfrm>
            <a:custGeom>
              <a:rect b="b" l="l" r="r" t="t"/>
              <a:pathLst>
                <a:path extrusionOk="0" h="7427" w="6539">
                  <a:moveTo>
                    <a:pt x="3624" y="1"/>
                  </a:moveTo>
                  <a:cubicBezTo>
                    <a:pt x="2302" y="1"/>
                    <a:pt x="999" y="1239"/>
                    <a:pt x="534" y="2985"/>
                  </a:cubicBezTo>
                  <a:cubicBezTo>
                    <a:pt x="0" y="5020"/>
                    <a:pt x="801" y="6954"/>
                    <a:pt x="2302" y="7355"/>
                  </a:cubicBezTo>
                  <a:cubicBezTo>
                    <a:pt x="2485" y="7403"/>
                    <a:pt x="2670" y="7427"/>
                    <a:pt x="2854" y="7427"/>
                  </a:cubicBezTo>
                  <a:cubicBezTo>
                    <a:pt x="4185" y="7427"/>
                    <a:pt x="5502" y="6206"/>
                    <a:pt x="5971" y="4419"/>
                  </a:cubicBezTo>
                  <a:cubicBezTo>
                    <a:pt x="6538" y="2418"/>
                    <a:pt x="5704" y="483"/>
                    <a:pt x="4203" y="83"/>
                  </a:cubicBezTo>
                  <a:cubicBezTo>
                    <a:pt x="4011" y="27"/>
                    <a:pt x="3817" y="1"/>
                    <a:pt x="3624"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40" name="Google Shape;140;p1"/>
            <p:cNvSpPr/>
            <p:nvPr/>
          </p:nvSpPr>
          <p:spPr>
            <a:xfrm>
              <a:off x="5188730" y="2385583"/>
              <a:ext cx="295248" cy="336812"/>
            </a:xfrm>
            <a:custGeom>
              <a:rect b="b" l="l" r="r" t="t"/>
              <a:pathLst>
                <a:path extrusionOk="0" h="11912" w="10442">
                  <a:moveTo>
                    <a:pt x="5862" y="0"/>
                  </a:moveTo>
                  <a:cubicBezTo>
                    <a:pt x="3731" y="0"/>
                    <a:pt x="1597" y="1963"/>
                    <a:pt x="868" y="4794"/>
                  </a:cubicBezTo>
                  <a:cubicBezTo>
                    <a:pt x="0" y="8030"/>
                    <a:pt x="1268" y="11165"/>
                    <a:pt x="3703" y="11799"/>
                  </a:cubicBezTo>
                  <a:cubicBezTo>
                    <a:pt x="3991" y="11875"/>
                    <a:pt x="4283" y="11912"/>
                    <a:pt x="4576" y="11912"/>
                  </a:cubicBezTo>
                  <a:cubicBezTo>
                    <a:pt x="6719" y="11912"/>
                    <a:pt x="8873" y="9943"/>
                    <a:pt x="9607" y="7096"/>
                  </a:cubicBezTo>
                  <a:cubicBezTo>
                    <a:pt x="10441" y="3860"/>
                    <a:pt x="9173" y="758"/>
                    <a:pt x="6772" y="124"/>
                  </a:cubicBezTo>
                  <a:cubicBezTo>
                    <a:pt x="6471" y="40"/>
                    <a:pt x="6167" y="0"/>
                    <a:pt x="5862" y="0"/>
                  </a:cubicBez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41" name="Google Shape;141;p1"/>
            <p:cNvSpPr/>
            <p:nvPr/>
          </p:nvSpPr>
          <p:spPr>
            <a:xfrm>
              <a:off x="5219860" y="2442670"/>
              <a:ext cx="183929" cy="209687"/>
            </a:xfrm>
            <a:custGeom>
              <a:rect b="b" l="l" r="r" t="t"/>
              <a:pathLst>
                <a:path extrusionOk="0" h="7416" w="6505">
                  <a:moveTo>
                    <a:pt x="3648" y="1"/>
                  </a:moveTo>
                  <a:cubicBezTo>
                    <a:pt x="2312" y="1"/>
                    <a:pt x="973" y="1218"/>
                    <a:pt x="534" y="2975"/>
                  </a:cubicBezTo>
                  <a:cubicBezTo>
                    <a:pt x="0" y="4976"/>
                    <a:pt x="767" y="6945"/>
                    <a:pt x="2302" y="7345"/>
                  </a:cubicBezTo>
                  <a:cubicBezTo>
                    <a:pt x="2481" y="7393"/>
                    <a:pt x="2663" y="7416"/>
                    <a:pt x="2845" y="7416"/>
                  </a:cubicBezTo>
                  <a:cubicBezTo>
                    <a:pt x="4179" y="7416"/>
                    <a:pt x="5501" y="6171"/>
                    <a:pt x="5971" y="4409"/>
                  </a:cubicBezTo>
                  <a:cubicBezTo>
                    <a:pt x="6505" y="2408"/>
                    <a:pt x="5704" y="473"/>
                    <a:pt x="4203" y="73"/>
                  </a:cubicBezTo>
                  <a:cubicBezTo>
                    <a:pt x="4020" y="24"/>
                    <a:pt x="3834" y="1"/>
                    <a:pt x="3648"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42" name="Google Shape;142;p1"/>
            <p:cNvSpPr/>
            <p:nvPr/>
          </p:nvSpPr>
          <p:spPr>
            <a:xfrm>
              <a:off x="4965187" y="1552488"/>
              <a:ext cx="630080" cy="720588"/>
            </a:xfrm>
            <a:custGeom>
              <a:rect b="b" l="l" r="r" t="t"/>
              <a:pathLst>
                <a:path extrusionOk="0" h="25485" w="22284">
                  <a:moveTo>
                    <a:pt x="11309" y="0"/>
                  </a:moveTo>
                  <a:cubicBezTo>
                    <a:pt x="11309" y="0"/>
                    <a:pt x="101" y="14177"/>
                    <a:pt x="1" y="25485"/>
                  </a:cubicBezTo>
                  <a:cubicBezTo>
                    <a:pt x="4404" y="16145"/>
                    <a:pt x="13944" y="5971"/>
                    <a:pt x="13944" y="5971"/>
                  </a:cubicBezTo>
                  <a:lnTo>
                    <a:pt x="21883" y="7439"/>
                  </a:lnTo>
                  <a:lnTo>
                    <a:pt x="22283" y="1768"/>
                  </a:lnTo>
                  <a:lnTo>
                    <a:pt x="11309" y="0"/>
                  </a:ln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43" name="Google Shape;143;p1"/>
            <p:cNvSpPr/>
            <p:nvPr/>
          </p:nvSpPr>
          <p:spPr>
            <a:xfrm>
              <a:off x="5507502" y="1379728"/>
              <a:ext cx="501796" cy="457263"/>
            </a:xfrm>
            <a:custGeom>
              <a:rect b="b" l="l" r="r" t="t"/>
              <a:pathLst>
                <a:path extrusionOk="0" h="16172" w="17747">
                  <a:moveTo>
                    <a:pt x="11439" y="0"/>
                  </a:moveTo>
                  <a:cubicBezTo>
                    <a:pt x="10829" y="0"/>
                    <a:pt x="10212" y="211"/>
                    <a:pt x="9708" y="639"/>
                  </a:cubicBezTo>
                  <a:lnTo>
                    <a:pt x="2403" y="7011"/>
                  </a:lnTo>
                  <a:cubicBezTo>
                    <a:pt x="234" y="8912"/>
                    <a:pt x="1" y="12214"/>
                    <a:pt x="1902" y="14383"/>
                  </a:cubicBezTo>
                  <a:cubicBezTo>
                    <a:pt x="2920" y="15564"/>
                    <a:pt x="4364" y="16171"/>
                    <a:pt x="5819" y="16171"/>
                  </a:cubicBezTo>
                  <a:cubicBezTo>
                    <a:pt x="7033" y="16171"/>
                    <a:pt x="8254" y="15748"/>
                    <a:pt x="9241" y="14883"/>
                  </a:cubicBezTo>
                  <a:lnTo>
                    <a:pt x="16579" y="8512"/>
                  </a:lnTo>
                  <a:cubicBezTo>
                    <a:pt x="17647" y="7544"/>
                    <a:pt x="17747" y="5943"/>
                    <a:pt x="16846" y="4842"/>
                  </a:cubicBezTo>
                  <a:lnTo>
                    <a:pt x="13377" y="873"/>
                  </a:lnTo>
                  <a:cubicBezTo>
                    <a:pt x="12871" y="295"/>
                    <a:pt x="12160" y="0"/>
                    <a:pt x="11439" y="0"/>
                  </a:cubicBez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44" name="Google Shape;144;p1"/>
            <p:cNvSpPr/>
            <p:nvPr/>
          </p:nvSpPr>
          <p:spPr>
            <a:xfrm>
              <a:off x="5711252" y="1316562"/>
              <a:ext cx="369752" cy="343372"/>
            </a:xfrm>
            <a:custGeom>
              <a:rect b="b" l="l" r="r" t="t"/>
              <a:pathLst>
                <a:path extrusionOk="0" h="12144" w="13077">
                  <a:moveTo>
                    <a:pt x="7346" y="1"/>
                  </a:moveTo>
                  <a:cubicBezTo>
                    <a:pt x="6867" y="1"/>
                    <a:pt x="6387" y="169"/>
                    <a:pt x="6004" y="505"/>
                  </a:cubicBezTo>
                  <a:lnTo>
                    <a:pt x="1868" y="4108"/>
                  </a:lnTo>
                  <a:cubicBezTo>
                    <a:pt x="167" y="5575"/>
                    <a:pt x="0" y="8144"/>
                    <a:pt x="1468" y="9845"/>
                  </a:cubicBezTo>
                  <a:lnTo>
                    <a:pt x="2268" y="10746"/>
                  </a:lnTo>
                  <a:cubicBezTo>
                    <a:pt x="3068" y="11672"/>
                    <a:pt x="4194" y="12144"/>
                    <a:pt x="5328" y="12144"/>
                  </a:cubicBezTo>
                  <a:cubicBezTo>
                    <a:pt x="6277" y="12144"/>
                    <a:pt x="7231" y="11814"/>
                    <a:pt x="8006" y="11146"/>
                  </a:cubicBezTo>
                  <a:lnTo>
                    <a:pt x="12142" y="7510"/>
                  </a:lnTo>
                  <a:cubicBezTo>
                    <a:pt x="12976" y="6776"/>
                    <a:pt x="13076" y="5509"/>
                    <a:pt x="12342" y="4675"/>
                  </a:cubicBezTo>
                  <a:lnTo>
                    <a:pt x="8873" y="705"/>
                  </a:lnTo>
                  <a:cubicBezTo>
                    <a:pt x="8476" y="235"/>
                    <a:pt x="7912" y="1"/>
                    <a:pt x="7346" y="1"/>
                  </a:cubicBezTo>
                  <a:close/>
                </a:path>
              </a:pathLst>
            </a:custGeom>
            <a:solidFill>
              <a:srgbClr val="58DD7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45" name="Google Shape;145;p1"/>
            <p:cNvSpPr/>
            <p:nvPr/>
          </p:nvSpPr>
          <p:spPr>
            <a:xfrm>
              <a:off x="5726322" y="982182"/>
              <a:ext cx="903584" cy="688864"/>
            </a:xfrm>
            <a:custGeom>
              <a:rect b="b" l="l" r="r" t="t"/>
              <a:pathLst>
                <a:path extrusionOk="0" h="24363" w="31957">
                  <a:moveTo>
                    <a:pt x="23130" y="1"/>
                  </a:moveTo>
                  <a:cubicBezTo>
                    <a:pt x="22500" y="1"/>
                    <a:pt x="21859" y="136"/>
                    <a:pt x="21249" y="423"/>
                  </a:cubicBezTo>
                  <a:lnTo>
                    <a:pt x="6339" y="7461"/>
                  </a:lnTo>
                  <a:cubicBezTo>
                    <a:pt x="1902" y="9596"/>
                    <a:pt x="1" y="14866"/>
                    <a:pt x="2102" y="19303"/>
                  </a:cubicBezTo>
                  <a:cubicBezTo>
                    <a:pt x="3622" y="22487"/>
                    <a:pt x="6816" y="24363"/>
                    <a:pt x="10146" y="24363"/>
                  </a:cubicBezTo>
                  <a:cubicBezTo>
                    <a:pt x="11421" y="24363"/>
                    <a:pt x="12716" y="24088"/>
                    <a:pt x="13944" y="23506"/>
                  </a:cubicBezTo>
                  <a:lnTo>
                    <a:pt x="28855" y="16434"/>
                  </a:lnTo>
                  <a:cubicBezTo>
                    <a:pt x="31056" y="15400"/>
                    <a:pt x="31957" y="12765"/>
                    <a:pt x="30956" y="10563"/>
                  </a:cubicBezTo>
                  <a:lnTo>
                    <a:pt x="27120" y="2491"/>
                  </a:lnTo>
                  <a:cubicBezTo>
                    <a:pt x="26348" y="923"/>
                    <a:pt x="24775" y="1"/>
                    <a:pt x="23130"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46" name="Google Shape;146;p1"/>
            <p:cNvSpPr/>
            <p:nvPr/>
          </p:nvSpPr>
          <p:spPr>
            <a:xfrm>
              <a:off x="6154519" y="760308"/>
              <a:ext cx="801738" cy="728251"/>
            </a:xfrm>
            <a:custGeom>
              <a:rect b="b" l="l" r="r" t="t"/>
              <a:pathLst>
                <a:path extrusionOk="0" h="25756" w="28355">
                  <a:moveTo>
                    <a:pt x="14179" y="1"/>
                  </a:moveTo>
                  <a:cubicBezTo>
                    <a:pt x="8379" y="1"/>
                    <a:pt x="3120" y="3949"/>
                    <a:pt x="1669" y="9837"/>
                  </a:cubicBezTo>
                  <a:cubicBezTo>
                    <a:pt x="1" y="16742"/>
                    <a:pt x="4237" y="23714"/>
                    <a:pt x="11142" y="25382"/>
                  </a:cubicBezTo>
                  <a:cubicBezTo>
                    <a:pt x="12169" y="25635"/>
                    <a:pt x="13196" y="25756"/>
                    <a:pt x="14208" y="25756"/>
                  </a:cubicBezTo>
                  <a:cubicBezTo>
                    <a:pt x="20002" y="25756"/>
                    <a:pt x="25267" y="21787"/>
                    <a:pt x="26687" y="15908"/>
                  </a:cubicBezTo>
                  <a:cubicBezTo>
                    <a:pt x="28355" y="9003"/>
                    <a:pt x="24118" y="2065"/>
                    <a:pt x="17213" y="364"/>
                  </a:cubicBezTo>
                  <a:cubicBezTo>
                    <a:pt x="16197" y="118"/>
                    <a:pt x="15180" y="1"/>
                    <a:pt x="14179" y="1"/>
                  </a:cubicBez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47" name="Google Shape;147;p1"/>
            <p:cNvSpPr/>
            <p:nvPr/>
          </p:nvSpPr>
          <p:spPr>
            <a:xfrm>
              <a:off x="6444083" y="847677"/>
              <a:ext cx="465972" cy="583398"/>
            </a:xfrm>
            <a:custGeom>
              <a:rect b="b" l="l" r="r" t="t"/>
              <a:pathLst>
                <a:path extrusionOk="0" h="20633" w="16480">
                  <a:moveTo>
                    <a:pt x="8441" y="0"/>
                  </a:moveTo>
                  <a:cubicBezTo>
                    <a:pt x="4181" y="0"/>
                    <a:pt x="560" y="4356"/>
                    <a:pt x="267" y="9916"/>
                  </a:cubicBezTo>
                  <a:cubicBezTo>
                    <a:pt x="1" y="15620"/>
                    <a:pt x="3303" y="20424"/>
                    <a:pt x="7706" y="20624"/>
                  </a:cubicBezTo>
                  <a:cubicBezTo>
                    <a:pt x="7816" y="20630"/>
                    <a:pt x="7926" y="20633"/>
                    <a:pt x="8036" y="20633"/>
                  </a:cubicBezTo>
                  <a:cubicBezTo>
                    <a:pt x="12266" y="20633"/>
                    <a:pt x="15886" y="16278"/>
                    <a:pt x="16179" y="10750"/>
                  </a:cubicBezTo>
                  <a:cubicBezTo>
                    <a:pt x="16479" y="5046"/>
                    <a:pt x="13143" y="243"/>
                    <a:pt x="8774" y="9"/>
                  </a:cubicBezTo>
                  <a:cubicBezTo>
                    <a:pt x="8662" y="3"/>
                    <a:pt x="8552" y="0"/>
                    <a:pt x="8441" y="0"/>
                  </a:cubicBezTo>
                  <a:close/>
                </a:path>
              </a:pathLst>
            </a:custGeom>
            <a:solidFill>
              <a:schemeClr val="accen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48" name="Google Shape;148;p1"/>
            <p:cNvSpPr/>
            <p:nvPr/>
          </p:nvSpPr>
          <p:spPr>
            <a:xfrm>
              <a:off x="6191305" y="1010909"/>
              <a:ext cx="409365" cy="420873"/>
            </a:xfrm>
            <a:custGeom>
              <a:rect b="b" l="l" r="r" t="t"/>
              <a:pathLst>
                <a:path extrusionOk="0" h="14885" w="14478">
                  <a:moveTo>
                    <a:pt x="5273" y="304"/>
                  </a:moveTo>
                  <a:cubicBezTo>
                    <a:pt x="5328" y="304"/>
                    <a:pt x="5383" y="305"/>
                    <a:pt x="5438" y="307"/>
                  </a:cubicBezTo>
                  <a:cubicBezTo>
                    <a:pt x="7740" y="307"/>
                    <a:pt x="10308" y="1908"/>
                    <a:pt x="11943" y="4577"/>
                  </a:cubicBezTo>
                  <a:cubicBezTo>
                    <a:pt x="14144" y="8213"/>
                    <a:pt x="13811" y="12416"/>
                    <a:pt x="11242" y="13984"/>
                  </a:cubicBezTo>
                  <a:cubicBezTo>
                    <a:pt x="10572" y="14390"/>
                    <a:pt x="9817" y="14590"/>
                    <a:pt x="9013" y="14590"/>
                  </a:cubicBezTo>
                  <a:cubicBezTo>
                    <a:pt x="8297" y="14590"/>
                    <a:pt x="7542" y="14431"/>
                    <a:pt x="6772" y="14117"/>
                  </a:cubicBezTo>
                  <a:cubicBezTo>
                    <a:pt x="5004" y="13316"/>
                    <a:pt x="3537" y="11982"/>
                    <a:pt x="2536" y="10314"/>
                  </a:cubicBezTo>
                  <a:cubicBezTo>
                    <a:pt x="334" y="6678"/>
                    <a:pt x="668" y="2475"/>
                    <a:pt x="3237" y="874"/>
                  </a:cubicBezTo>
                  <a:cubicBezTo>
                    <a:pt x="3856" y="503"/>
                    <a:pt x="4561" y="304"/>
                    <a:pt x="5273" y="304"/>
                  </a:cubicBezTo>
                  <a:close/>
                  <a:moveTo>
                    <a:pt x="5458" y="0"/>
                  </a:moveTo>
                  <a:cubicBezTo>
                    <a:pt x="4620" y="0"/>
                    <a:pt x="3816" y="206"/>
                    <a:pt x="3103" y="641"/>
                  </a:cubicBezTo>
                  <a:cubicBezTo>
                    <a:pt x="368" y="2309"/>
                    <a:pt x="1" y="6712"/>
                    <a:pt x="2303" y="10448"/>
                  </a:cubicBezTo>
                  <a:cubicBezTo>
                    <a:pt x="3303" y="12182"/>
                    <a:pt x="4838" y="13550"/>
                    <a:pt x="6672" y="14384"/>
                  </a:cubicBezTo>
                  <a:cubicBezTo>
                    <a:pt x="7406" y="14717"/>
                    <a:pt x="8207" y="14884"/>
                    <a:pt x="9041" y="14884"/>
                  </a:cubicBezTo>
                  <a:cubicBezTo>
                    <a:pt x="9841" y="14884"/>
                    <a:pt x="10675" y="14684"/>
                    <a:pt x="11376" y="14250"/>
                  </a:cubicBezTo>
                  <a:cubicBezTo>
                    <a:pt x="14111" y="12583"/>
                    <a:pt x="14478" y="8179"/>
                    <a:pt x="12176" y="4443"/>
                  </a:cubicBezTo>
                  <a:cubicBezTo>
                    <a:pt x="10499" y="1657"/>
                    <a:pt x="7837" y="0"/>
                    <a:pt x="5458" y="0"/>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49" name="Google Shape;149;p1"/>
            <p:cNvSpPr/>
            <p:nvPr/>
          </p:nvSpPr>
          <p:spPr>
            <a:xfrm>
              <a:off x="6291285" y="1052190"/>
              <a:ext cx="8511" cy="7974"/>
            </a:xfrm>
            <a:custGeom>
              <a:rect b="b" l="l" r="r" t="t"/>
              <a:pathLst>
                <a:path extrusionOk="0" h="282" w="301">
                  <a:moveTo>
                    <a:pt x="149" y="1"/>
                  </a:moveTo>
                  <a:cubicBezTo>
                    <a:pt x="112" y="1"/>
                    <a:pt x="81" y="24"/>
                    <a:pt x="34" y="48"/>
                  </a:cubicBezTo>
                  <a:cubicBezTo>
                    <a:pt x="1" y="115"/>
                    <a:pt x="1" y="181"/>
                    <a:pt x="34" y="248"/>
                  </a:cubicBezTo>
                  <a:cubicBezTo>
                    <a:pt x="67" y="282"/>
                    <a:pt x="101" y="282"/>
                    <a:pt x="134" y="282"/>
                  </a:cubicBezTo>
                  <a:lnTo>
                    <a:pt x="201" y="282"/>
                  </a:lnTo>
                  <a:cubicBezTo>
                    <a:pt x="234" y="282"/>
                    <a:pt x="234" y="248"/>
                    <a:pt x="268" y="248"/>
                  </a:cubicBezTo>
                  <a:cubicBezTo>
                    <a:pt x="301" y="181"/>
                    <a:pt x="301" y="115"/>
                    <a:pt x="268" y="48"/>
                  </a:cubicBezTo>
                  <a:cubicBezTo>
                    <a:pt x="234" y="15"/>
                    <a:pt x="234" y="15"/>
                    <a:pt x="201" y="15"/>
                  </a:cubicBezTo>
                  <a:cubicBezTo>
                    <a:pt x="181" y="5"/>
                    <a:pt x="165" y="1"/>
                    <a:pt x="149"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50" name="Google Shape;150;p1"/>
            <p:cNvSpPr/>
            <p:nvPr/>
          </p:nvSpPr>
          <p:spPr>
            <a:xfrm>
              <a:off x="6313933" y="1038449"/>
              <a:ext cx="182996" cy="98114"/>
            </a:xfrm>
            <a:custGeom>
              <a:rect b="b" l="l" r="r" t="t"/>
              <a:pathLst>
                <a:path extrusionOk="0" h="3470" w="6472">
                  <a:moveTo>
                    <a:pt x="1068" y="0"/>
                  </a:moveTo>
                  <a:cubicBezTo>
                    <a:pt x="1001" y="0"/>
                    <a:pt x="934" y="67"/>
                    <a:pt x="934" y="134"/>
                  </a:cubicBezTo>
                  <a:lnTo>
                    <a:pt x="934" y="167"/>
                  </a:lnTo>
                  <a:cubicBezTo>
                    <a:pt x="934" y="234"/>
                    <a:pt x="1001" y="267"/>
                    <a:pt x="1068" y="301"/>
                  </a:cubicBezTo>
                  <a:cubicBezTo>
                    <a:pt x="1134" y="301"/>
                    <a:pt x="1201" y="234"/>
                    <a:pt x="1201" y="134"/>
                  </a:cubicBezTo>
                  <a:cubicBezTo>
                    <a:pt x="1201" y="67"/>
                    <a:pt x="1134" y="0"/>
                    <a:pt x="1068" y="0"/>
                  </a:cubicBezTo>
                  <a:close/>
                  <a:moveTo>
                    <a:pt x="1950" y="92"/>
                  </a:moveTo>
                  <a:cubicBezTo>
                    <a:pt x="1879" y="92"/>
                    <a:pt x="1835" y="146"/>
                    <a:pt x="1835" y="200"/>
                  </a:cubicBezTo>
                  <a:cubicBezTo>
                    <a:pt x="1802" y="267"/>
                    <a:pt x="1868" y="367"/>
                    <a:pt x="1935" y="367"/>
                  </a:cubicBezTo>
                  <a:lnTo>
                    <a:pt x="1968" y="367"/>
                  </a:lnTo>
                  <a:cubicBezTo>
                    <a:pt x="2035" y="367"/>
                    <a:pt x="2102" y="334"/>
                    <a:pt x="2102" y="267"/>
                  </a:cubicBezTo>
                  <a:cubicBezTo>
                    <a:pt x="2102" y="200"/>
                    <a:pt x="2068" y="100"/>
                    <a:pt x="2002" y="100"/>
                  </a:cubicBezTo>
                  <a:cubicBezTo>
                    <a:pt x="1983" y="94"/>
                    <a:pt x="1966" y="92"/>
                    <a:pt x="1950" y="92"/>
                  </a:cubicBezTo>
                  <a:close/>
                  <a:moveTo>
                    <a:pt x="188" y="121"/>
                  </a:moveTo>
                  <a:cubicBezTo>
                    <a:pt x="169" y="121"/>
                    <a:pt x="150" y="125"/>
                    <a:pt x="134" y="134"/>
                  </a:cubicBezTo>
                  <a:cubicBezTo>
                    <a:pt x="67" y="134"/>
                    <a:pt x="0" y="234"/>
                    <a:pt x="34" y="301"/>
                  </a:cubicBezTo>
                  <a:cubicBezTo>
                    <a:pt x="67" y="367"/>
                    <a:pt x="100" y="401"/>
                    <a:pt x="167" y="401"/>
                  </a:cubicBezTo>
                  <a:lnTo>
                    <a:pt x="200" y="401"/>
                  </a:lnTo>
                  <a:cubicBezTo>
                    <a:pt x="267" y="367"/>
                    <a:pt x="334" y="301"/>
                    <a:pt x="301" y="234"/>
                  </a:cubicBezTo>
                  <a:cubicBezTo>
                    <a:pt x="301" y="159"/>
                    <a:pt x="244" y="121"/>
                    <a:pt x="188" y="121"/>
                  </a:cubicBezTo>
                  <a:close/>
                  <a:moveTo>
                    <a:pt x="2816" y="354"/>
                  </a:moveTo>
                  <a:cubicBezTo>
                    <a:pt x="2769" y="354"/>
                    <a:pt x="2727" y="385"/>
                    <a:pt x="2702" y="434"/>
                  </a:cubicBezTo>
                  <a:cubicBezTo>
                    <a:pt x="2669" y="501"/>
                    <a:pt x="2702" y="601"/>
                    <a:pt x="2769" y="634"/>
                  </a:cubicBezTo>
                  <a:lnTo>
                    <a:pt x="2836" y="634"/>
                  </a:lnTo>
                  <a:cubicBezTo>
                    <a:pt x="2902" y="634"/>
                    <a:pt x="2936" y="601"/>
                    <a:pt x="2969" y="567"/>
                  </a:cubicBezTo>
                  <a:cubicBezTo>
                    <a:pt x="3002" y="467"/>
                    <a:pt x="2969" y="401"/>
                    <a:pt x="2869" y="367"/>
                  </a:cubicBezTo>
                  <a:cubicBezTo>
                    <a:pt x="2851" y="358"/>
                    <a:pt x="2833" y="354"/>
                    <a:pt x="2816" y="354"/>
                  </a:cubicBezTo>
                  <a:close/>
                  <a:moveTo>
                    <a:pt x="3631" y="748"/>
                  </a:moveTo>
                  <a:cubicBezTo>
                    <a:pt x="3592" y="748"/>
                    <a:pt x="3557" y="771"/>
                    <a:pt x="3536" y="834"/>
                  </a:cubicBezTo>
                  <a:cubicBezTo>
                    <a:pt x="3469" y="901"/>
                    <a:pt x="3503" y="968"/>
                    <a:pt x="3570" y="1001"/>
                  </a:cubicBezTo>
                  <a:lnTo>
                    <a:pt x="3570" y="1034"/>
                  </a:lnTo>
                  <a:lnTo>
                    <a:pt x="3636" y="1034"/>
                  </a:lnTo>
                  <a:cubicBezTo>
                    <a:pt x="3703" y="1034"/>
                    <a:pt x="3736" y="1001"/>
                    <a:pt x="3770" y="968"/>
                  </a:cubicBezTo>
                  <a:cubicBezTo>
                    <a:pt x="3803" y="901"/>
                    <a:pt x="3770" y="801"/>
                    <a:pt x="3703" y="768"/>
                  </a:cubicBezTo>
                  <a:cubicBezTo>
                    <a:pt x="3679" y="755"/>
                    <a:pt x="3654" y="748"/>
                    <a:pt x="3631" y="748"/>
                  </a:cubicBezTo>
                  <a:close/>
                  <a:moveTo>
                    <a:pt x="4411" y="1246"/>
                  </a:moveTo>
                  <a:cubicBezTo>
                    <a:pt x="4365" y="1246"/>
                    <a:pt x="4323" y="1262"/>
                    <a:pt x="4303" y="1301"/>
                  </a:cubicBezTo>
                  <a:cubicBezTo>
                    <a:pt x="4237" y="1368"/>
                    <a:pt x="4270" y="1435"/>
                    <a:pt x="4303" y="1501"/>
                  </a:cubicBezTo>
                  <a:lnTo>
                    <a:pt x="4337" y="1501"/>
                  </a:lnTo>
                  <a:cubicBezTo>
                    <a:pt x="4337" y="1535"/>
                    <a:pt x="4370" y="1535"/>
                    <a:pt x="4403" y="1535"/>
                  </a:cubicBezTo>
                  <a:cubicBezTo>
                    <a:pt x="4437" y="1535"/>
                    <a:pt x="4504" y="1501"/>
                    <a:pt x="4504" y="1468"/>
                  </a:cubicBezTo>
                  <a:cubicBezTo>
                    <a:pt x="4570" y="1401"/>
                    <a:pt x="4537" y="1301"/>
                    <a:pt x="4504" y="1268"/>
                  </a:cubicBezTo>
                  <a:cubicBezTo>
                    <a:pt x="4476" y="1254"/>
                    <a:pt x="4443" y="1246"/>
                    <a:pt x="4411" y="1246"/>
                  </a:cubicBezTo>
                  <a:close/>
                  <a:moveTo>
                    <a:pt x="5104" y="1818"/>
                  </a:moveTo>
                  <a:cubicBezTo>
                    <a:pt x="5071" y="1818"/>
                    <a:pt x="5037" y="1835"/>
                    <a:pt x="5004" y="1868"/>
                  </a:cubicBezTo>
                  <a:cubicBezTo>
                    <a:pt x="4937" y="1935"/>
                    <a:pt x="4937" y="2002"/>
                    <a:pt x="5004" y="2068"/>
                  </a:cubicBezTo>
                  <a:cubicBezTo>
                    <a:pt x="5037" y="2102"/>
                    <a:pt x="5071" y="2102"/>
                    <a:pt x="5104" y="2102"/>
                  </a:cubicBezTo>
                  <a:cubicBezTo>
                    <a:pt x="5137" y="2102"/>
                    <a:pt x="5171" y="2102"/>
                    <a:pt x="5204" y="2068"/>
                  </a:cubicBezTo>
                  <a:cubicBezTo>
                    <a:pt x="5271" y="2002"/>
                    <a:pt x="5271" y="1935"/>
                    <a:pt x="5204" y="1868"/>
                  </a:cubicBezTo>
                  <a:cubicBezTo>
                    <a:pt x="5171" y="1835"/>
                    <a:pt x="5137" y="1818"/>
                    <a:pt x="5104" y="1818"/>
                  </a:cubicBezTo>
                  <a:close/>
                  <a:moveTo>
                    <a:pt x="5738" y="2485"/>
                  </a:moveTo>
                  <a:cubicBezTo>
                    <a:pt x="5704" y="2485"/>
                    <a:pt x="5671" y="2502"/>
                    <a:pt x="5638" y="2535"/>
                  </a:cubicBezTo>
                  <a:cubicBezTo>
                    <a:pt x="5571" y="2569"/>
                    <a:pt x="5571" y="2669"/>
                    <a:pt x="5638" y="2736"/>
                  </a:cubicBezTo>
                  <a:cubicBezTo>
                    <a:pt x="5671" y="2736"/>
                    <a:pt x="5704" y="2769"/>
                    <a:pt x="5738" y="2769"/>
                  </a:cubicBezTo>
                  <a:cubicBezTo>
                    <a:pt x="5771" y="2769"/>
                    <a:pt x="5804" y="2736"/>
                    <a:pt x="5838" y="2736"/>
                  </a:cubicBezTo>
                  <a:cubicBezTo>
                    <a:pt x="5905" y="2669"/>
                    <a:pt x="5905" y="2569"/>
                    <a:pt x="5838" y="2535"/>
                  </a:cubicBezTo>
                  <a:cubicBezTo>
                    <a:pt x="5804" y="2502"/>
                    <a:pt x="5771" y="2485"/>
                    <a:pt x="5738" y="2485"/>
                  </a:cubicBezTo>
                  <a:close/>
                  <a:moveTo>
                    <a:pt x="6321" y="3181"/>
                  </a:moveTo>
                  <a:cubicBezTo>
                    <a:pt x="6293" y="3181"/>
                    <a:pt x="6266" y="3189"/>
                    <a:pt x="6238" y="3203"/>
                  </a:cubicBezTo>
                  <a:cubicBezTo>
                    <a:pt x="6171" y="3269"/>
                    <a:pt x="6138" y="3336"/>
                    <a:pt x="6205" y="3403"/>
                  </a:cubicBezTo>
                  <a:cubicBezTo>
                    <a:pt x="6238" y="3436"/>
                    <a:pt x="6271" y="3469"/>
                    <a:pt x="6305" y="3469"/>
                  </a:cubicBezTo>
                  <a:cubicBezTo>
                    <a:pt x="6338" y="3469"/>
                    <a:pt x="6372" y="3469"/>
                    <a:pt x="6405" y="3436"/>
                  </a:cubicBezTo>
                  <a:cubicBezTo>
                    <a:pt x="6472" y="3403"/>
                    <a:pt x="6472" y="3303"/>
                    <a:pt x="6438" y="3236"/>
                  </a:cubicBezTo>
                  <a:cubicBezTo>
                    <a:pt x="6399" y="3197"/>
                    <a:pt x="6360" y="3181"/>
                    <a:pt x="6321" y="318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51" name="Google Shape;151;p1"/>
            <p:cNvSpPr/>
            <p:nvPr/>
          </p:nvSpPr>
          <p:spPr>
            <a:xfrm>
              <a:off x="6502556" y="1150305"/>
              <a:ext cx="7578" cy="7945"/>
            </a:xfrm>
            <a:custGeom>
              <a:rect b="b" l="l" r="r" t="t"/>
              <a:pathLst>
                <a:path extrusionOk="0" h="281" w="268">
                  <a:moveTo>
                    <a:pt x="125" y="0"/>
                  </a:moveTo>
                  <a:cubicBezTo>
                    <a:pt x="107" y="0"/>
                    <a:pt x="87" y="4"/>
                    <a:pt x="67" y="14"/>
                  </a:cubicBezTo>
                  <a:lnTo>
                    <a:pt x="34" y="47"/>
                  </a:lnTo>
                  <a:cubicBezTo>
                    <a:pt x="34" y="47"/>
                    <a:pt x="1" y="81"/>
                    <a:pt x="1" y="81"/>
                  </a:cubicBezTo>
                  <a:cubicBezTo>
                    <a:pt x="1" y="114"/>
                    <a:pt x="1" y="114"/>
                    <a:pt x="1" y="147"/>
                  </a:cubicBezTo>
                  <a:cubicBezTo>
                    <a:pt x="1" y="147"/>
                    <a:pt x="1" y="181"/>
                    <a:pt x="1" y="214"/>
                  </a:cubicBezTo>
                  <a:lnTo>
                    <a:pt x="34" y="214"/>
                  </a:lnTo>
                  <a:cubicBezTo>
                    <a:pt x="67" y="247"/>
                    <a:pt x="101" y="281"/>
                    <a:pt x="168" y="281"/>
                  </a:cubicBezTo>
                  <a:cubicBezTo>
                    <a:pt x="168" y="281"/>
                    <a:pt x="201" y="247"/>
                    <a:pt x="234" y="247"/>
                  </a:cubicBezTo>
                  <a:cubicBezTo>
                    <a:pt x="234" y="214"/>
                    <a:pt x="268" y="214"/>
                    <a:pt x="268" y="214"/>
                  </a:cubicBezTo>
                  <a:cubicBezTo>
                    <a:pt x="268" y="181"/>
                    <a:pt x="268" y="147"/>
                    <a:pt x="268" y="147"/>
                  </a:cubicBezTo>
                  <a:cubicBezTo>
                    <a:pt x="268" y="114"/>
                    <a:pt x="268" y="114"/>
                    <a:pt x="268" y="81"/>
                  </a:cubicBezTo>
                  <a:cubicBezTo>
                    <a:pt x="268" y="81"/>
                    <a:pt x="234" y="47"/>
                    <a:pt x="234" y="47"/>
                  </a:cubicBezTo>
                  <a:cubicBezTo>
                    <a:pt x="211" y="24"/>
                    <a:pt x="170" y="0"/>
                    <a:pt x="125" y="0"/>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52" name="Google Shape;152;p1"/>
            <p:cNvSpPr/>
            <p:nvPr/>
          </p:nvSpPr>
          <p:spPr>
            <a:xfrm>
              <a:off x="6619529" y="889496"/>
              <a:ext cx="1295928" cy="925215"/>
            </a:xfrm>
            <a:custGeom>
              <a:rect b="b" l="l" r="r" t="t"/>
              <a:pathLst>
                <a:path extrusionOk="0" h="32722" w="45833">
                  <a:moveTo>
                    <a:pt x="12402" y="1"/>
                  </a:moveTo>
                  <a:cubicBezTo>
                    <a:pt x="8087" y="1"/>
                    <a:pt x="4109" y="641"/>
                    <a:pt x="1268" y="1966"/>
                  </a:cubicBezTo>
                  <a:cubicBezTo>
                    <a:pt x="334" y="2400"/>
                    <a:pt x="0" y="3500"/>
                    <a:pt x="500" y="4368"/>
                  </a:cubicBezTo>
                  <a:cubicBezTo>
                    <a:pt x="2068" y="7003"/>
                    <a:pt x="3002" y="11940"/>
                    <a:pt x="2435" y="15175"/>
                  </a:cubicBezTo>
                  <a:cubicBezTo>
                    <a:pt x="2268" y="16176"/>
                    <a:pt x="3002" y="17110"/>
                    <a:pt x="4003" y="17177"/>
                  </a:cubicBezTo>
                  <a:cubicBezTo>
                    <a:pt x="14677" y="18178"/>
                    <a:pt x="23684" y="23715"/>
                    <a:pt x="29288" y="32721"/>
                  </a:cubicBezTo>
                  <a:cubicBezTo>
                    <a:pt x="29521" y="25416"/>
                    <a:pt x="40662" y="19278"/>
                    <a:pt x="45833" y="13741"/>
                  </a:cubicBezTo>
                  <a:cubicBezTo>
                    <a:pt x="41763" y="7904"/>
                    <a:pt x="27853" y="1833"/>
                    <a:pt x="19848" y="598"/>
                  </a:cubicBezTo>
                  <a:cubicBezTo>
                    <a:pt x="17353" y="203"/>
                    <a:pt x="14825" y="1"/>
                    <a:pt x="12402"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53" name="Google Shape;153;p1"/>
            <p:cNvSpPr/>
            <p:nvPr/>
          </p:nvSpPr>
          <p:spPr>
            <a:xfrm>
              <a:off x="7376875" y="4046230"/>
              <a:ext cx="964913" cy="425397"/>
            </a:xfrm>
            <a:custGeom>
              <a:rect b="b" l="l" r="r" t="t"/>
              <a:pathLst>
                <a:path extrusionOk="0" h="15045" w="34126">
                  <a:moveTo>
                    <a:pt x="8907" y="0"/>
                  </a:moveTo>
                  <a:cubicBezTo>
                    <a:pt x="1" y="0"/>
                    <a:pt x="2436" y="15045"/>
                    <a:pt x="2436" y="15045"/>
                  </a:cubicBezTo>
                  <a:lnTo>
                    <a:pt x="30222" y="15045"/>
                  </a:lnTo>
                  <a:cubicBezTo>
                    <a:pt x="33091" y="15045"/>
                    <a:pt x="34125" y="11242"/>
                    <a:pt x="31623" y="9807"/>
                  </a:cubicBezTo>
                  <a:cubicBezTo>
                    <a:pt x="23985" y="5471"/>
                    <a:pt x="13477" y="0"/>
                    <a:pt x="8907"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54" name="Google Shape;154;p1"/>
            <p:cNvSpPr/>
            <p:nvPr/>
          </p:nvSpPr>
          <p:spPr>
            <a:xfrm>
              <a:off x="7365565" y="4127351"/>
              <a:ext cx="434841" cy="299008"/>
            </a:xfrm>
            <a:custGeom>
              <a:rect b="b" l="l" r="r" t="t"/>
              <a:pathLst>
                <a:path extrusionOk="0" h="10575" w="15379">
                  <a:moveTo>
                    <a:pt x="15378" y="0"/>
                  </a:moveTo>
                  <a:lnTo>
                    <a:pt x="468" y="601"/>
                  </a:lnTo>
                  <a:lnTo>
                    <a:pt x="1" y="10574"/>
                  </a:lnTo>
                  <a:cubicBezTo>
                    <a:pt x="13043" y="8440"/>
                    <a:pt x="15378" y="0"/>
                    <a:pt x="15378"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55" name="Google Shape;155;p1"/>
            <p:cNvSpPr/>
            <p:nvPr/>
          </p:nvSpPr>
          <p:spPr>
            <a:xfrm>
              <a:off x="6802497" y="2904995"/>
              <a:ext cx="1337436" cy="1338397"/>
            </a:xfrm>
            <a:custGeom>
              <a:rect b="b" l="l" r="r" t="t"/>
              <a:pathLst>
                <a:path extrusionOk="0" h="47335" w="47301">
                  <a:moveTo>
                    <a:pt x="23651" y="0"/>
                  </a:moveTo>
                  <a:cubicBezTo>
                    <a:pt x="10575" y="0"/>
                    <a:pt x="0" y="10608"/>
                    <a:pt x="0" y="23684"/>
                  </a:cubicBezTo>
                  <a:cubicBezTo>
                    <a:pt x="0" y="36727"/>
                    <a:pt x="10575" y="47334"/>
                    <a:pt x="23651" y="47334"/>
                  </a:cubicBezTo>
                  <a:cubicBezTo>
                    <a:pt x="36727" y="47334"/>
                    <a:pt x="47301" y="36727"/>
                    <a:pt x="47301" y="23684"/>
                  </a:cubicBezTo>
                  <a:cubicBezTo>
                    <a:pt x="47301" y="10608"/>
                    <a:pt x="36727" y="0"/>
                    <a:pt x="23651" y="0"/>
                  </a:cubicBez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56" name="Google Shape;156;p1"/>
            <p:cNvSpPr/>
            <p:nvPr/>
          </p:nvSpPr>
          <p:spPr>
            <a:xfrm>
              <a:off x="7092033" y="3233296"/>
              <a:ext cx="1033762" cy="967542"/>
            </a:xfrm>
            <a:custGeom>
              <a:rect b="b" l="l" r="r" t="t"/>
              <a:pathLst>
                <a:path extrusionOk="0" h="34219" w="36561">
                  <a:moveTo>
                    <a:pt x="20996" y="1"/>
                  </a:moveTo>
                  <a:cubicBezTo>
                    <a:pt x="15866" y="1"/>
                    <a:pt x="10414" y="2496"/>
                    <a:pt x="6472" y="7169"/>
                  </a:cubicBezTo>
                  <a:cubicBezTo>
                    <a:pt x="1" y="14875"/>
                    <a:pt x="34" y="25583"/>
                    <a:pt x="6572" y="31053"/>
                  </a:cubicBezTo>
                  <a:cubicBezTo>
                    <a:pt x="9115" y="33191"/>
                    <a:pt x="12274" y="34219"/>
                    <a:pt x="15565" y="34219"/>
                  </a:cubicBezTo>
                  <a:cubicBezTo>
                    <a:pt x="20695" y="34219"/>
                    <a:pt x="26147" y="31724"/>
                    <a:pt x="30089" y="27050"/>
                  </a:cubicBezTo>
                  <a:cubicBezTo>
                    <a:pt x="36560" y="19345"/>
                    <a:pt x="36527" y="8637"/>
                    <a:pt x="29989" y="3166"/>
                  </a:cubicBezTo>
                  <a:cubicBezTo>
                    <a:pt x="27447" y="1028"/>
                    <a:pt x="24288" y="1"/>
                    <a:pt x="20996" y="1"/>
                  </a:cubicBezTo>
                  <a:close/>
                </a:path>
              </a:pathLst>
            </a:custGeom>
            <a:solidFill>
              <a:schemeClr val="accen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57" name="Google Shape;157;p1"/>
            <p:cNvSpPr/>
            <p:nvPr/>
          </p:nvSpPr>
          <p:spPr>
            <a:xfrm>
              <a:off x="6828906" y="3162467"/>
              <a:ext cx="453701" cy="825319"/>
            </a:xfrm>
            <a:custGeom>
              <a:rect b="b" l="l" r="r" t="t"/>
              <a:pathLst>
                <a:path extrusionOk="0" h="29189" w="16046">
                  <a:moveTo>
                    <a:pt x="8006" y="401"/>
                  </a:moveTo>
                  <a:lnTo>
                    <a:pt x="8006" y="434"/>
                  </a:lnTo>
                  <a:cubicBezTo>
                    <a:pt x="12209" y="434"/>
                    <a:pt x="15578" y="6739"/>
                    <a:pt x="15578" y="14545"/>
                  </a:cubicBezTo>
                  <a:cubicBezTo>
                    <a:pt x="15578" y="22350"/>
                    <a:pt x="12209" y="28688"/>
                    <a:pt x="8006" y="28688"/>
                  </a:cubicBezTo>
                  <a:cubicBezTo>
                    <a:pt x="3836" y="28688"/>
                    <a:pt x="467" y="22350"/>
                    <a:pt x="467" y="14545"/>
                  </a:cubicBezTo>
                  <a:cubicBezTo>
                    <a:pt x="467" y="6739"/>
                    <a:pt x="3836" y="401"/>
                    <a:pt x="8006" y="401"/>
                  </a:cubicBezTo>
                  <a:close/>
                  <a:moveTo>
                    <a:pt x="8006" y="1"/>
                  </a:moveTo>
                  <a:cubicBezTo>
                    <a:pt x="3603" y="1"/>
                    <a:pt x="0" y="6539"/>
                    <a:pt x="0" y="14578"/>
                  </a:cubicBezTo>
                  <a:cubicBezTo>
                    <a:pt x="0" y="22617"/>
                    <a:pt x="3603" y="29188"/>
                    <a:pt x="8006" y="29188"/>
                  </a:cubicBezTo>
                  <a:cubicBezTo>
                    <a:pt x="12443" y="29188"/>
                    <a:pt x="16045" y="22617"/>
                    <a:pt x="16045" y="14578"/>
                  </a:cubicBezTo>
                  <a:cubicBezTo>
                    <a:pt x="16045" y="6539"/>
                    <a:pt x="12443" y="1"/>
                    <a:pt x="8006"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58" name="Google Shape;158;p1"/>
            <p:cNvSpPr/>
            <p:nvPr/>
          </p:nvSpPr>
          <p:spPr>
            <a:xfrm>
              <a:off x="7048659" y="3212711"/>
              <a:ext cx="13233" cy="12978"/>
            </a:xfrm>
            <a:custGeom>
              <a:rect b="b" l="l" r="r" t="t"/>
              <a:pathLst>
                <a:path extrusionOk="0" h="459" w="468">
                  <a:moveTo>
                    <a:pt x="238" y="0"/>
                  </a:moveTo>
                  <a:cubicBezTo>
                    <a:pt x="209" y="0"/>
                    <a:pt x="184" y="8"/>
                    <a:pt x="167" y="25"/>
                  </a:cubicBezTo>
                  <a:cubicBezTo>
                    <a:pt x="134" y="25"/>
                    <a:pt x="101" y="58"/>
                    <a:pt x="101" y="92"/>
                  </a:cubicBezTo>
                  <a:cubicBezTo>
                    <a:pt x="67" y="92"/>
                    <a:pt x="34" y="125"/>
                    <a:pt x="34" y="158"/>
                  </a:cubicBezTo>
                  <a:cubicBezTo>
                    <a:pt x="1" y="192"/>
                    <a:pt x="1" y="259"/>
                    <a:pt x="34" y="325"/>
                  </a:cubicBezTo>
                  <a:cubicBezTo>
                    <a:pt x="67" y="392"/>
                    <a:pt x="101" y="425"/>
                    <a:pt x="167" y="459"/>
                  </a:cubicBezTo>
                  <a:lnTo>
                    <a:pt x="334" y="459"/>
                  </a:lnTo>
                  <a:cubicBezTo>
                    <a:pt x="367" y="425"/>
                    <a:pt x="401" y="425"/>
                    <a:pt x="401" y="392"/>
                  </a:cubicBezTo>
                  <a:cubicBezTo>
                    <a:pt x="434" y="392"/>
                    <a:pt x="434" y="359"/>
                    <a:pt x="468" y="325"/>
                  </a:cubicBezTo>
                  <a:cubicBezTo>
                    <a:pt x="468" y="259"/>
                    <a:pt x="468" y="192"/>
                    <a:pt x="468" y="158"/>
                  </a:cubicBezTo>
                  <a:cubicBezTo>
                    <a:pt x="434" y="92"/>
                    <a:pt x="401" y="58"/>
                    <a:pt x="334" y="25"/>
                  </a:cubicBezTo>
                  <a:cubicBezTo>
                    <a:pt x="301" y="8"/>
                    <a:pt x="267" y="0"/>
                    <a:pt x="238" y="0"/>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59" name="Google Shape;159;p1"/>
            <p:cNvSpPr/>
            <p:nvPr/>
          </p:nvSpPr>
          <p:spPr>
            <a:xfrm>
              <a:off x="7086378" y="3220600"/>
              <a:ext cx="153788" cy="321063"/>
            </a:xfrm>
            <a:custGeom>
              <a:rect b="b" l="l" r="r" t="t"/>
              <a:pathLst>
                <a:path extrusionOk="0" h="11355" w="5439">
                  <a:moveTo>
                    <a:pt x="275" y="1"/>
                  </a:moveTo>
                  <a:cubicBezTo>
                    <a:pt x="177" y="1"/>
                    <a:pt x="93" y="44"/>
                    <a:pt x="68" y="146"/>
                  </a:cubicBezTo>
                  <a:cubicBezTo>
                    <a:pt x="1" y="246"/>
                    <a:pt x="68" y="380"/>
                    <a:pt x="168" y="447"/>
                  </a:cubicBezTo>
                  <a:lnTo>
                    <a:pt x="268" y="447"/>
                  </a:lnTo>
                  <a:cubicBezTo>
                    <a:pt x="368" y="447"/>
                    <a:pt x="434" y="413"/>
                    <a:pt x="468" y="313"/>
                  </a:cubicBezTo>
                  <a:cubicBezTo>
                    <a:pt x="535" y="213"/>
                    <a:pt x="468" y="80"/>
                    <a:pt x="368" y="13"/>
                  </a:cubicBezTo>
                  <a:cubicBezTo>
                    <a:pt x="336" y="5"/>
                    <a:pt x="305" y="1"/>
                    <a:pt x="275" y="1"/>
                  </a:cubicBezTo>
                  <a:close/>
                  <a:moveTo>
                    <a:pt x="1423" y="734"/>
                  </a:moveTo>
                  <a:cubicBezTo>
                    <a:pt x="1362" y="734"/>
                    <a:pt x="1305" y="758"/>
                    <a:pt x="1268" y="813"/>
                  </a:cubicBezTo>
                  <a:cubicBezTo>
                    <a:pt x="1168" y="914"/>
                    <a:pt x="1168" y="1047"/>
                    <a:pt x="1268" y="1147"/>
                  </a:cubicBezTo>
                  <a:cubicBezTo>
                    <a:pt x="1302" y="1180"/>
                    <a:pt x="1368" y="1180"/>
                    <a:pt x="1402" y="1214"/>
                  </a:cubicBezTo>
                  <a:cubicBezTo>
                    <a:pt x="1469" y="1180"/>
                    <a:pt x="1535" y="1180"/>
                    <a:pt x="1569" y="1114"/>
                  </a:cubicBezTo>
                  <a:cubicBezTo>
                    <a:pt x="1669" y="1014"/>
                    <a:pt x="1669" y="880"/>
                    <a:pt x="1569" y="780"/>
                  </a:cubicBezTo>
                  <a:cubicBezTo>
                    <a:pt x="1524" y="750"/>
                    <a:pt x="1472" y="734"/>
                    <a:pt x="1423" y="734"/>
                  </a:cubicBezTo>
                  <a:close/>
                  <a:moveTo>
                    <a:pt x="2352" y="1746"/>
                  </a:moveTo>
                  <a:cubicBezTo>
                    <a:pt x="2311" y="1746"/>
                    <a:pt x="2271" y="1757"/>
                    <a:pt x="2236" y="1781"/>
                  </a:cubicBezTo>
                  <a:cubicBezTo>
                    <a:pt x="2136" y="1881"/>
                    <a:pt x="2102" y="2014"/>
                    <a:pt x="2202" y="2114"/>
                  </a:cubicBezTo>
                  <a:cubicBezTo>
                    <a:pt x="2236" y="2181"/>
                    <a:pt x="2302" y="2214"/>
                    <a:pt x="2369" y="2214"/>
                  </a:cubicBezTo>
                  <a:cubicBezTo>
                    <a:pt x="2436" y="2214"/>
                    <a:pt x="2469" y="2181"/>
                    <a:pt x="2503" y="2148"/>
                  </a:cubicBezTo>
                  <a:cubicBezTo>
                    <a:pt x="2603" y="2081"/>
                    <a:pt x="2636" y="1948"/>
                    <a:pt x="2569" y="1848"/>
                  </a:cubicBezTo>
                  <a:cubicBezTo>
                    <a:pt x="2505" y="1783"/>
                    <a:pt x="2426" y="1746"/>
                    <a:pt x="2352" y="1746"/>
                  </a:cubicBezTo>
                  <a:close/>
                  <a:moveTo>
                    <a:pt x="3116" y="2902"/>
                  </a:moveTo>
                  <a:cubicBezTo>
                    <a:pt x="3088" y="2902"/>
                    <a:pt x="3061" y="2907"/>
                    <a:pt x="3036" y="2915"/>
                  </a:cubicBezTo>
                  <a:cubicBezTo>
                    <a:pt x="2903" y="2982"/>
                    <a:pt x="2870" y="3148"/>
                    <a:pt x="2936" y="3249"/>
                  </a:cubicBezTo>
                  <a:cubicBezTo>
                    <a:pt x="2970" y="3315"/>
                    <a:pt x="3036" y="3349"/>
                    <a:pt x="3136" y="3349"/>
                  </a:cubicBezTo>
                  <a:cubicBezTo>
                    <a:pt x="3170" y="3349"/>
                    <a:pt x="3203" y="3349"/>
                    <a:pt x="3236" y="3315"/>
                  </a:cubicBezTo>
                  <a:cubicBezTo>
                    <a:pt x="3370" y="3282"/>
                    <a:pt x="3403" y="3115"/>
                    <a:pt x="3337" y="3015"/>
                  </a:cubicBezTo>
                  <a:cubicBezTo>
                    <a:pt x="3287" y="2940"/>
                    <a:pt x="3199" y="2902"/>
                    <a:pt x="3116" y="2902"/>
                  </a:cubicBezTo>
                  <a:close/>
                  <a:moveTo>
                    <a:pt x="3726" y="4141"/>
                  </a:moveTo>
                  <a:cubicBezTo>
                    <a:pt x="3707" y="4141"/>
                    <a:pt x="3688" y="4143"/>
                    <a:pt x="3670" y="4149"/>
                  </a:cubicBezTo>
                  <a:cubicBezTo>
                    <a:pt x="3537" y="4216"/>
                    <a:pt x="3503" y="4349"/>
                    <a:pt x="3537" y="4449"/>
                  </a:cubicBezTo>
                  <a:cubicBezTo>
                    <a:pt x="3570" y="4549"/>
                    <a:pt x="3670" y="4583"/>
                    <a:pt x="3737" y="4583"/>
                  </a:cubicBezTo>
                  <a:lnTo>
                    <a:pt x="3837" y="4583"/>
                  </a:lnTo>
                  <a:cubicBezTo>
                    <a:pt x="3937" y="4549"/>
                    <a:pt x="4004" y="4416"/>
                    <a:pt x="3970" y="4283"/>
                  </a:cubicBezTo>
                  <a:cubicBezTo>
                    <a:pt x="3915" y="4200"/>
                    <a:pt x="3815" y="4141"/>
                    <a:pt x="3726" y="4141"/>
                  </a:cubicBezTo>
                  <a:close/>
                  <a:moveTo>
                    <a:pt x="4224" y="5442"/>
                  </a:moveTo>
                  <a:cubicBezTo>
                    <a:pt x="4206" y="5442"/>
                    <a:pt x="4188" y="5444"/>
                    <a:pt x="4170" y="5450"/>
                  </a:cubicBezTo>
                  <a:cubicBezTo>
                    <a:pt x="4037" y="5483"/>
                    <a:pt x="3970" y="5617"/>
                    <a:pt x="4004" y="5750"/>
                  </a:cubicBezTo>
                  <a:cubicBezTo>
                    <a:pt x="4037" y="5850"/>
                    <a:pt x="4137" y="5884"/>
                    <a:pt x="4237" y="5884"/>
                  </a:cubicBezTo>
                  <a:lnTo>
                    <a:pt x="4304" y="5884"/>
                  </a:lnTo>
                  <a:cubicBezTo>
                    <a:pt x="4437" y="5850"/>
                    <a:pt x="4504" y="5717"/>
                    <a:pt x="4437" y="5617"/>
                  </a:cubicBezTo>
                  <a:cubicBezTo>
                    <a:pt x="4410" y="5506"/>
                    <a:pt x="4313" y="5442"/>
                    <a:pt x="4224" y="5442"/>
                  </a:cubicBezTo>
                  <a:close/>
                  <a:moveTo>
                    <a:pt x="4625" y="6776"/>
                  </a:moveTo>
                  <a:cubicBezTo>
                    <a:pt x="4606" y="6776"/>
                    <a:pt x="4588" y="6779"/>
                    <a:pt x="4571" y="6784"/>
                  </a:cubicBezTo>
                  <a:cubicBezTo>
                    <a:pt x="4437" y="6818"/>
                    <a:pt x="4371" y="6951"/>
                    <a:pt x="4404" y="7051"/>
                  </a:cubicBezTo>
                  <a:cubicBezTo>
                    <a:pt x="4404" y="7151"/>
                    <a:pt x="4504" y="7218"/>
                    <a:pt x="4604" y="7218"/>
                  </a:cubicBezTo>
                  <a:lnTo>
                    <a:pt x="4671" y="7218"/>
                  </a:lnTo>
                  <a:cubicBezTo>
                    <a:pt x="4771" y="7185"/>
                    <a:pt x="4871" y="7085"/>
                    <a:pt x="4838" y="6951"/>
                  </a:cubicBezTo>
                  <a:cubicBezTo>
                    <a:pt x="4810" y="6841"/>
                    <a:pt x="4714" y="6776"/>
                    <a:pt x="4625" y="6776"/>
                  </a:cubicBezTo>
                  <a:close/>
                  <a:moveTo>
                    <a:pt x="4925" y="8144"/>
                  </a:moveTo>
                  <a:cubicBezTo>
                    <a:pt x="4906" y="8144"/>
                    <a:pt x="4888" y="8146"/>
                    <a:pt x="4871" y="8152"/>
                  </a:cubicBezTo>
                  <a:cubicBezTo>
                    <a:pt x="4738" y="8152"/>
                    <a:pt x="4637" y="8286"/>
                    <a:pt x="4671" y="8419"/>
                  </a:cubicBezTo>
                  <a:cubicBezTo>
                    <a:pt x="4704" y="8519"/>
                    <a:pt x="4804" y="8586"/>
                    <a:pt x="4904" y="8586"/>
                  </a:cubicBezTo>
                  <a:lnTo>
                    <a:pt x="4938" y="8586"/>
                  </a:lnTo>
                  <a:cubicBezTo>
                    <a:pt x="5071" y="8552"/>
                    <a:pt x="5138" y="8452"/>
                    <a:pt x="5138" y="8319"/>
                  </a:cubicBezTo>
                  <a:cubicBezTo>
                    <a:pt x="5110" y="8208"/>
                    <a:pt x="5014" y="8144"/>
                    <a:pt x="4925" y="8144"/>
                  </a:cubicBezTo>
                  <a:close/>
                  <a:moveTo>
                    <a:pt x="5122" y="9513"/>
                  </a:moveTo>
                  <a:cubicBezTo>
                    <a:pt x="5106" y="9513"/>
                    <a:pt x="5089" y="9515"/>
                    <a:pt x="5071" y="9520"/>
                  </a:cubicBezTo>
                  <a:cubicBezTo>
                    <a:pt x="4938" y="9520"/>
                    <a:pt x="4871" y="9620"/>
                    <a:pt x="4871" y="9753"/>
                  </a:cubicBezTo>
                  <a:cubicBezTo>
                    <a:pt x="4871" y="9887"/>
                    <a:pt x="4971" y="9953"/>
                    <a:pt x="5104" y="9953"/>
                  </a:cubicBezTo>
                  <a:lnTo>
                    <a:pt x="5138" y="9953"/>
                  </a:lnTo>
                  <a:cubicBezTo>
                    <a:pt x="5238" y="9953"/>
                    <a:pt x="5338" y="9820"/>
                    <a:pt x="5338" y="9720"/>
                  </a:cubicBezTo>
                  <a:cubicBezTo>
                    <a:pt x="5309" y="9604"/>
                    <a:pt x="5230" y="9513"/>
                    <a:pt x="5122" y="9513"/>
                  </a:cubicBezTo>
                  <a:close/>
                  <a:moveTo>
                    <a:pt x="5205" y="10887"/>
                  </a:moveTo>
                  <a:cubicBezTo>
                    <a:pt x="5071" y="10887"/>
                    <a:pt x="4971" y="10987"/>
                    <a:pt x="4971" y="11121"/>
                  </a:cubicBezTo>
                  <a:cubicBezTo>
                    <a:pt x="5004" y="11254"/>
                    <a:pt x="5104" y="11354"/>
                    <a:pt x="5238" y="11354"/>
                  </a:cubicBezTo>
                  <a:cubicBezTo>
                    <a:pt x="5338" y="11321"/>
                    <a:pt x="5438" y="11221"/>
                    <a:pt x="5438" y="11121"/>
                  </a:cubicBezTo>
                  <a:cubicBezTo>
                    <a:pt x="5438" y="10987"/>
                    <a:pt x="5338" y="10887"/>
                    <a:pt x="5205" y="10887"/>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60" name="Google Shape;160;p1"/>
            <p:cNvSpPr/>
            <p:nvPr/>
          </p:nvSpPr>
          <p:spPr>
            <a:xfrm>
              <a:off x="7227866" y="3568270"/>
              <a:ext cx="13233" cy="13007"/>
            </a:xfrm>
            <a:custGeom>
              <a:rect b="b" l="l" r="r" t="t"/>
              <a:pathLst>
                <a:path extrusionOk="0" h="460" w="468">
                  <a:moveTo>
                    <a:pt x="238" y="1"/>
                  </a:moveTo>
                  <a:cubicBezTo>
                    <a:pt x="209" y="1"/>
                    <a:pt x="184" y="9"/>
                    <a:pt x="167" y="26"/>
                  </a:cubicBezTo>
                  <a:cubicBezTo>
                    <a:pt x="134" y="26"/>
                    <a:pt x="100" y="59"/>
                    <a:pt x="100" y="59"/>
                  </a:cubicBezTo>
                  <a:cubicBezTo>
                    <a:pt x="67" y="92"/>
                    <a:pt x="34" y="126"/>
                    <a:pt x="34" y="159"/>
                  </a:cubicBezTo>
                  <a:cubicBezTo>
                    <a:pt x="34" y="159"/>
                    <a:pt x="34" y="193"/>
                    <a:pt x="34" y="226"/>
                  </a:cubicBezTo>
                  <a:cubicBezTo>
                    <a:pt x="0" y="259"/>
                    <a:pt x="34" y="293"/>
                    <a:pt x="34" y="326"/>
                  </a:cubicBezTo>
                  <a:cubicBezTo>
                    <a:pt x="34" y="359"/>
                    <a:pt x="67" y="359"/>
                    <a:pt x="100" y="393"/>
                  </a:cubicBezTo>
                  <a:cubicBezTo>
                    <a:pt x="100" y="426"/>
                    <a:pt x="134" y="426"/>
                    <a:pt x="167" y="459"/>
                  </a:cubicBezTo>
                  <a:lnTo>
                    <a:pt x="234" y="459"/>
                  </a:lnTo>
                  <a:cubicBezTo>
                    <a:pt x="301" y="459"/>
                    <a:pt x="367" y="426"/>
                    <a:pt x="401" y="393"/>
                  </a:cubicBezTo>
                  <a:cubicBezTo>
                    <a:pt x="434" y="359"/>
                    <a:pt x="434" y="359"/>
                    <a:pt x="467" y="326"/>
                  </a:cubicBezTo>
                  <a:cubicBezTo>
                    <a:pt x="467" y="259"/>
                    <a:pt x="467" y="193"/>
                    <a:pt x="467" y="159"/>
                  </a:cubicBezTo>
                  <a:cubicBezTo>
                    <a:pt x="434" y="126"/>
                    <a:pt x="434" y="92"/>
                    <a:pt x="401" y="59"/>
                  </a:cubicBezTo>
                  <a:cubicBezTo>
                    <a:pt x="401" y="59"/>
                    <a:pt x="367" y="26"/>
                    <a:pt x="334" y="26"/>
                  </a:cubicBezTo>
                  <a:cubicBezTo>
                    <a:pt x="301" y="9"/>
                    <a:pt x="267" y="1"/>
                    <a:pt x="238"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61" name="Google Shape;161;p1"/>
            <p:cNvSpPr/>
            <p:nvPr/>
          </p:nvSpPr>
          <p:spPr>
            <a:xfrm>
              <a:off x="6601603" y="4046230"/>
              <a:ext cx="963951" cy="425397"/>
            </a:xfrm>
            <a:custGeom>
              <a:rect b="b" l="l" r="r" t="t"/>
              <a:pathLst>
                <a:path extrusionOk="0" h="15045" w="34092">
                  <a:moveTo>
                    <a:pt x="25185" y="0"/>
                  </a:moveTo>
                  <a:cubicBezTo>
                    <a:pt x="20615" y="0"/>
                    <a:pt x="10107" y="5471"/>
                    <a:pt x="2469" y="9807"/>
                  </a:cubicBezTo>
                  <a:cubicBezTo>
                    <a:pt x="0" y="11242"/>
                    <a:pt x="1001" y="15045"/>
                    <a:pt x="3870" y="15045"/>
                  </a:cubicBezTo>
                  <a:lnTo>
                    <a:pt x="31656" y="15045"/>
                  </a:lnTo>
                  <a:cubicBezTo>
                    <a:pt x="31656" y="15045"/>
                    <a:pt x="34091" y="0"/>
                    <a:pt x="25185"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62" name="Google Shape;162;p1"/>
            <p:cNvSpPr/>
            <p:nvPr/>
          </p:nvSpPr>
          <p:spPr>
            <a:xfrm>
              <a:off x="7234454" y="1161077"/>
              <a:ext cx="1130915" cy="996524"/>
            </a:xfrm>
            <a:custGeom>
              <a:rect b="b" l="l" r="r" t="t"/>
              <a:pathLst>
                <a:path extrusionOk="0" h="35244" w="39997">
                  <a:moveTo>
                    <a:pt x="20030" y="0"/>
                  </a:moveTo>
                  <a:cubicBezTo>
                    <a:pt x="13102" y="0"/>
                    <a:pt x="6534" y="4095"/>
                    <a:pt x="3737" y="10874"/>
                  </a:cubicBezTo>
                  <a:cubicBezTo>
                    <a:pt x="1" y="19881"/>
                    <a:pt x="4271" y="30188"/>
                    <a:pt x="13277" y="33891"/>
                  </a:cubicBezTo>
                  <a:cubicBezTo>
                    <a:pt x="15481" y="34808"/>
                    <a:pt x="17766" y="35243"/>
                    <a:pt x="20014" y="35243"/>
                  </a:cubicBezTo>
                  <a:cubicBezTo>
                    <a:pt x="26918" y="35243"/>
                    <a:pt x="33475" y="31145"/>
                    <a:pt x="36293" y="24351"/>
                  </a:cubicBezTo>
                  <a:cubicBezTo>
                    <a:pt x="39996" y="15377"/>
                    <a:pt x="35726" y="5070"/>
                    <a:pt x="26753" y="1334"/>
                  </a:cubicBezTo>
                  <a:cubicBezTo>
                    <a:pt x="24552" y="429"/>
                    <a:pt x="22272" y="0"/>
                    <a:pt x="20030" y="0"/>
                  </a:cubicBez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63" name="Google Shape;163;p1"/>
            <p:cNvSpPr/>
            <p:nvPr/>
          </p:nvSpPr>
          <p:spPr>
            <a:xfrm>
              <a:off x="7477817" y="1449822"/>
              <a:ext cx="834735" cy="693671"/>
            </a:xfrm>
            <a:custGeom>
              <a:rect b="b" l="l" r="r" t="t"/>
              <a:pathLst>
                <a:path extrusionOk="0" h="24533" w="29522">
                  <a:moveTo>
                    <a:pt x="17978" y="1"/>
                  </a:moveTo>
                  <a:cubicBezTo>
                    <a:pt x="14682" y="1"/>
                    <a:pt x="11059" y="1261"/>
                    <a:pt x="7939" y="3764"/>
                  </a:cubicBezTo>
                  <a:cubicBezTo>
                    <a:pt x="1868" y="8668"/>
                    <a:pt x="0" y="16440"/>
                    <a:pt x="3769" y="21110"/>
                  </a:cubicBezTo>
                  <a:cubicBezTo>
                    <a:pt x="5602" y="23397"/>
                    <a:pt x="8427" y="24532"/>
                    <a:pt x="11545" y="24532"/>
                  </a:cubicBezTo>
                  <a:cubicBezTo>
                    <a:pt x="14840" y="24532"/>
                    <a:pt x="18462" y="23263"/>
                    <a:pt x="21582" y="20743"/>
                  </a:cubicBezTo>
                  <a:cubicBezTo>
                    <a:pt x="27653" y="15840"/>
                    <a:pt x="29521" y="8101"/>
                    <a:pt x="25752" y="3398"/>
                  </a:cubicBezTo>
                  <a:cubicBezTo>
                    <a:pt x="23920" y="1128"/>
                    <a:pt x="21095" y="1"/>
                    <a:pt x="17978" y="1"/>
                  </a:cubicBezTo>
                  <a:close/>
                </a:path>
              </a:pathLst>
            </a:custGeom>
            <a:solidFill>
              <a:schemeClr val="accen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64" name="Google Shape;164;p1"/>
            <p:cNvSpPr/>
            <p:nvPr/>
          </p:nvSpPr>
          <p:spPr>
            <a:xfrm>
              <a:off x="7317470" y="1283141"/>
              <a:ext cx="502729" cy="604180"/>
            </a:xfrm>
            <a:custGeom>
              <a:rect b="b" l="l" r="r" t="t"/>
              <a:pathLst>
                <a:path extrusionOk="0" h="21368" w="17780">
                  <a:moveTo>
                    <a:pt x="9907" y="386"/>
                  </a:moveTo>
                  <a:cubicBezTo>
                    <a:pt x="10408" y="386"/>
                    <a:pt x="10941" y="486"/>
                    <a:pt x="11475" y="653"/>
                  </a:cubicBezTo>
                  <a:cubicBezTo>
                    <a:pt x="15445" y="1854"/>
                    <a:pt x="17313" y="7324"/>
                    <a:pt x="15645" y="12862"/>
                  </a:cubicBezTo>
                  <a:cubicBezTo>
                    <a:pt x="14911" y="15430"/>
                    <a:pt x="13410" y="17699"/>
                    <a:pt x="11342" y="19366"/>
                  </a:cubicBezTo>
                  <a:cubicBezTo>
                    <a:pt x="9944" y="20427"/>
                    <a:pt x="8441" y="20982"/>
                    <a:pt x="6998" y="20982"/>
                  </a:cubicBezTo>
                  <a:cubicBezTo>
                    <a:pt x="6444" y="20982"/>
                    <a:pt x="5898" y="20901"/>
                    <a:pt x="5371" y="20734"/>
                  </a:cubicBezTo>
                  <a:cubicBezTo>
                    <a:pt x="3503" y="20167"/>
                    <a:pt x="2002" y="18566"/>
                    <a:pt x="1201" y="16298"/>
                  </a:cubicBezTo>
                  <a:cubicBezTo>
                    <a:pt x="401" y="13762"/>
                    <a:pt x="434" y="11027"/>
                    <a:pt x="1235" y="8492"/>
                  </a:cubicBezTo>
                  <a:cubicBezTo>
                    <a:pt x="2702" y="3688"/>
                    <a:pt x="6372" y="386"/>
                    <a:pt x="9907" y="386"/>
                  </a:cubicBezTo>
                  <a:close/>
                  <a:moveTo>
                    <a:pt x="9901" y="1"/>
                  </a:moveTo>
                  <a:cubicBezTo>
                    <a:pt x="6195" y="1"/>
                    <a:pt x="2369" y="3396"/>
                    <a:pt x="868" y="8392"/>
                  </a:cubicBezTo>
                  <a:cubicBezTo>
                    <a:pt x="34" y="10994"/>
                    <a:pt x="0" y="13796"/>
                    <a:pt x="834" y="16398"/>
                  </a:cubicBezTo>
                  <a:cubicBezTo>
                    <a:pt x="1668" y="18833"/>
                    <a:pt x="3236" y="20501"/>
                    <a:pt x="5271" y="21134"/>
                  </a:cubicBezTo>
                  <a:cubicBezTo>
                    <a:pt x="5838" y="21301"/>
                    <a:pt x="6438" y="21368"/>
                    <a:pt x="7005" y="21368"/>
                  </a:cubicBezTo>
                  <a:cubicBezTo>
                    <a:pt x="8673" y="21334"/>
                    <a:pt x="10308" y="20734"/>
                    <a:pt x="11609" y="19667"/>
                  </a:cubicBezTo>
                  <a:cubicBezTo>
                    <a:pt x="13743" y="17932"/>
                    <a:pt x="15278" y="15630"/>
                    <a:pt x="16012" y="12995"/>
                  </a:cubicBezTo>
                  <a:cubicBezTo>
                    <a:pt x="17780" y="7224"/>
                    <a:pt x="15778" y="1520"/>
                    <a:pt x="11609" y="253"/>
                  </a:cubicBezTo>
                  <a:cubicBezTo>
                    <a:pt x="11048" y="82"/>
                    <a:pt x="10476" y="1"/>
                    <a:pt x="9901"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65" name="Google Shape;165;p1"/>
            <p:cNvSpPr/>
            <p:nvPr/>
          </p:nvSpPr>
          <p:spPr>
            <a:xfrm>
              <a:off x="7627759" y="1326656"/>
              <a:ext cx="10405" cy="10801"/>
            </a:xfrm>
            <a:custGeom>
              <a:rect b="b" l="l" r="r" t="t"/>
              <a:pathLst>
                <a:path extrusionOk="0" h="382" w="368">
                  <a:moveTo>
                    <a:pt x="166" y="1"/>
                  </a:moveTo>
                  <a:cubicBezTo>
                    <a:pt x="143" y="1"/>
                    <a:pt x="120" y="5"/>
                    <a:pt x="101" y="15"/>
                  </a:cubicBezTo>
                  <a:cubicBezTo>
                    <a:pt x="68" y="15"/>
                    <a:pt x="34" y="48"/>
                    <a:pt x="34" y="48"/>
                  </a:cubicBezTo>
                  <a:cubicBezTo>
                    <a:pt x="1" y="81"/>
                    <a:pt x="1" y="81"/>
                    <a:pt x="1" y="115"/>
                  </a:cubicBezTo>
                  <a:cubicBezTo>
                    <a:pt x="1" y="148"/>
                    <a:pt x="1" y="181"/>
                    <a:pt x="1" y="181"/>
                  </a:cubicBezTo>
                  <a:cubicBezTo>
                    <a:pt x="1" y="248"/>
                    <a:pt x="1" y="281"/>
                    <a:pt x="34" y="348"/>
                  </a:cubicBezTo>
                  <a:cubicBezTo>
                    <a:pt x="68" y="382"/>
                    <a:pt x="134" y="382"/>
                    <a:pt x="201" y="382"/>
                  </a:cubicBezTo>
                  <a:lnTo>
                    <a:pt x="234" y="382"/>
                  </a:lnTo>
                  <a:cubicBezTo>
                    <a:pt x="268" y="348"/>
                    <a:pt x="268" y="348"/>
                    <a:pt x="301" y="348"/>
                  </a:cubicBezTo>
                  <a:cubicBezTo>
                    <a:pt x="334" y="281"/>
                    <a:pt x="368" y="248"/>
                    <a:pt x="368" y="181"/>
                  </a:cubicBezTo>
                  <a:cubicBezTo>
                    <a:pt x="368" y="181"/>
                    <a:pt x="368" y="148"/>
                    <a:pt x="368" y="115"/>
                  </a:cubicBezTo>
                  <a:cubicBezTo>
                    <a:pt x="334" y="81"/>
                    <a:pt x="334" y="81"/>
                    <a:pt x="301" y="48"/>
                  </a:cubicBezTo>
                  <a:cubicBezTo>
                    <a:pt x="277" y="24"/>
                    <a:pt x="221" y="1"/>
                    <a:pt x="166"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66" name="Google Shape;166;p1"/>
            <p:cNvSpPr/>
            <p:nvPr/>
          </p:nvSpPr>
          <p:spPr>
            <a:xfrm>
              <a:off x="7657957" y="1341104"/>
              <a:ext cx="90565" cy="267057"/>
            </a:xfrm>
            <a:custGeom>
              <a:rect b="b" l="l" r="r" t="t"/>
              <a:pathLst>
                <a:path extrusionOk="0" h="9445" w="3203">
                  <a:moveTo>
                    <a:pt x="221" y="1"/>
                  </a:moveTo>
                  <a:cubicBezTo>
                    <a:pt x="162" y="1"/>
                    <a:pt x="108" y="29"/>
                    <a:pt x="67" y="71"/>
                  </a:cubicBezTo>
                  <a:cubicBezTo>
                    <a:pt x="0" y="171"/>
                    <a:pt x="34" y="304"/>
                    <a:pt x="134" y="371"/>
                  </a:cubicBezTo>
                  <a:cubicBezTo>
                    <a:pt x="167" y="371"/>
                    <a:pt x="200" y="404"/>
                    <a:pt x="234" y="404"/>
                  </a:cubicBezTo>
                  <a:cubicBezTo>
                    <a:pt x="300" y="371"/>
                    <a:pt x="367" y="371"/>
                    <a:pt x="401" y="304"/>
                  </a:cubicBezTo>
                  <a:cubicBezTo>
                    <a:pt x="434" y="204"/>
                    <a:pt x="434" y="104"/>
                    <a:pt x="334" y="37"/>
                  </a:cubicBezTo>
                  <a:cubicBezTo>
                    <a:pt x="296" y="12"/>
                    <a:pt x="257" y="1"/>
                    <a:pt x="221" y="1"/>
                  </a:cubicBezTo>
                  <a:close/>
                  <a:moveTo>
                    <a:pt x="1168" y="796"/>
                  </a:moveTo>
                  <a:cubicBezTo>
                    <a:pt x="1118" y="796"/>
                    <a:pt x="1068" y="821"/>
                    <a:pt x="1034" y="871"/>
                  </a:cubicBezTo>
                  <a:cubicBezTo>
                    <a:pt x="934" y="938"/>
                    <a:pt x="934" y="1038"/>
                    <a:pt x="1034" y="1138"/>
                  </a:cubicBezTo>
                  <a:cubicBezTo>
                    <a:pt x="1058" y="1162"/>
                    <a:pt x="1098" y="1185"/>
                    <a:pt x="1132" y="1185"/>
                  </a:cubicBezTo>
                  <a:cubicBezTo>
                    <a:pt x="1145" y="1185"/>
                    <a:pt x="1158" y="1181"/>
                    <a:pt x="1168" y="1171"/>
                  </a:cubicBezTo>
                  <a:cubicBezTo>
                    <a:pt x="1234" y="1171"/>
                    <a:pt x="1268" y="1171"/>
                    <a:pt x="1301" y="1138"/>
                  </a:cubicBezTo>
                  <a:cubicBezTo>
                    <a:pt x="1368" y="1071"/>
                    <a:pt x="1368" y="938"/>
                    <a:pt x="1301" y="871"/>
                  </a:cubicBezTo>
                  <a:cubicBezTo>
                    <a:pt x="1268" y="821"/>
                    <a:pt x="1218" y="796"/>
                    <a:pt x="1168" y="796"/>
                  </a:cubicBezTo>
                  <a:close/>
                  <a:moveTo>
                    <a:pt x="1906" y="1804"/>
                  </a:moveTo>
                  <a:cubicBezTo>
                    <a:pt x="1872" y="1804"/>
                    <a:pt x="1837" y="1815"/>
                    <a:pt x="1802" y="1839"/>
                  </a:cubicBezTo>
                  <a:cubicBezTo>
                    <a:pt x="1701" y="1872"/>
                    <a:pt x="1668" y="2005"/>
                    <a:pt x="1735" y="2105"/>
                  </a:cubicBezTo>
                  <a:cubicBezTo>
                    <a:pt x="1768" y="2172"/>
                    <a:pt x="1835" y="2206"/>
                    <a:pt x="1902" y="2206"/>
                  </a:cubicBezTo>
                  <a:cubicBezTo>
                    <a:pt x="1935" y="2206"/>
                    <a:pt x="1968" y="2172"/>
                    <a:pt x="2002" y="2172"/>
                  </a:cubicBezTo>
                  <a:cubicBezTo>
                    <a:pt x="2068" y="2105"/>
                    <a:pt x="2102" y="2005"/>
                    <a:pt x="2068" y="1905"/>
                  </a:cubicBezTo>
                  <a:cubicBezTo>
                    <a:pt x="2025" y="1841"/>
                    <a:pt x="1968" y="1804"/>
                    <a:pt x="1906" y="1804"/>
                  </a:cubicBezTo>
                  <a:close/>
                  <a:moveTo>
                    <a:pt x="2410" y="2927"/>
                  </a:moveTo>
                  <a:cubicBezTo>
                    <a:pt x="2384" y="2927"/>
                    <a:pt x="2359" y="2932"/>
                    <a:pt x="2335" y="2939"/>
                  </a:cubicBezTo>
                  <a:cubicBezTo>
                    <a:pt x="2235" y="2973"/>
                    <a:pt x="2202" y="3106"/>
                    <a:pt x="2235" y="3206"/>
                  </a:cubicBezTo>
                  <a:cubicBezTo>
                    <a:pt x="2269" y="3273"/>
                    <a:pt x="2335" y="3306"/>
                    <a:pt x="2402" y="3306"/>
                  </a:cubicBezTo>
                  <a:lnTo>
                    <a:pt x="2469" y="3306"/>
                  </a:lnTo>
                  <a:cubicBezTo>
                    <a:pt x="2569" y="3273"/>
                    <a:pt x="2635" y="3173"/>
                    <a:pt x="2602" y="3073"/>
                  </a:cubicBezTo>
                  <a:cubicBezTo>
                    <a:pt x="2577" y="2971"/>
                    <a:pt x="2493" y="2927"/>
                    <a:pt x="2410" y="2927"/>
                  </a:cubicBezTo>
                  <a:close/>
                  <a:moveTo>
                    <a:pt x="2770" y="4132"/>
                  </a:moveTo>
                  <a:cubicBezTo>
                    <a:pt x="2748" y="4132"/>
                    <a:pt x="2726" y="4134"/>
                    <a:pt x="2702" y="4140"/>
                  </a:cubicBezTo>
                  <a:cubicBezTo>
                    <a:pt x="2602" y="4140"/>
                    <a:pt x="2535" y="4240"/>
                    <a:pt x="2569" y="4374"/>
                  </a:cubicBezTo>
                  <a:cubicBezTo>
                    <a:pt x="2602" y="4440"/>
                    <a:pt x="2669" y="4507"/>
                    <a:pt x="2769" y="4507"/>
                  </a:cubicBezTo>
                  <a:lnTo>
                    <a:pt x="2802" y="4507"/>
                  </a:lnTo>
                  <a:cubicBezTo>
                    <a:pt x="2902" y="4474"/>
                    <a:pt x="2969" y="4374"/>
                    <a:pt x="2936" y="4274"/>
                  </a:cubicBezTo>
                  <a:cubicBezTo>
                    <a:pt x="2936" y="4191"/>
                    <a:pt x="2868" y="4132"/>
                    <a:pt x="2770" y="4132"/>
                  </a:cubicBezTo>
                  <a:close/>
                  <a:moveTo>
                    <a:pt x="2936" y="5341"/>
                  </a:moveTo>
                  <a:cubicBezTo>
                    <a:pt x="2802" y="5375"/>
                    <a:pt x="2736" y="5441"/>
                    <a:pt x="2736" y="5575"/>
                  </a:cubicBezTo>
                  <a:cubicBezTo>
                    <a:pt x="2769" y="5675"/>
                    <a:pt x="2869" y="5741"/>
                    <a:pt x="2969" y="5741"/>
                  </a:cubicBezTo>
                  <a:cubicBezTo>
                    <a:pt x="3069" y="5741"/>
                    <a:pt x="3136" y="5641"/>
                    <a:pt x="3136" y="5541"/>
                  </a:cubicBezTo>
                  <a:cubicBezTo>
                    <a:pt x="3136" y="5408"/>
                    <a:pt x="3036" y="5341"/>
                    <a:pt x="2936" y="5341"/>
                  </a:cubicBezTo>
                  <a:close/>
                  <a:moveTo>
                    <a:pt x="3002" y="6575"/>
                  </a:moveTo>
                  <a:cubicBezTo>
                    <a:pt x="2902" y="6575"/>
                    <a:pt x="2802" y="6675"/>
                    <a:pt x="2802" y="6776"/>
                  </a:cubicBezTo>
                  <a:cubicBezTo>
                    <a:pt x="2802" y="6876"/>
                    <a:pt x="2869" y="6976"/>
                    <a:pt x="3002" y="6976"/>
                  </a:cubicBezTo>
                  <a:cubicBezTo>
                    <a:pt x="3102" y="6976"/>
                    <a:pt x="3169" y="6876"/>
                    <a:pt x="3203" y="6776"/>
                  </a:cubicBezTo>
                  <a:cubicBezTo>
                    <a:pt x="3203" y="6675"/>
                    <a:pt x="3102" y="6575"/>
                    <a:pt x="3002" y="6575"/>
                  </a:cubicBezTo>
                  <a:close/>
                  <a:moveTo>
                    <a:pt x="2896" y="7836"/>
                  </a:moveTo>
                  <a:cubicBezTo>
                    <a:pt x="2810" y="7836"/>
                    <a:pt x="2731" y="7923"/>
                    <a:pt x="2702" y="8010"/>
                  </a:cubicBezTo>
                  <a:cubicBezTo>
                    <a:pt x="2702" y="8110"/>
                    <a:pt x="2769" y="8210"/>
                    <a:pt x="2902" y="8210"/>
                  </a:cubicBezTo>
                  <a:lnTo>
                    <a:pt x="2902" y="8243"/>
                  </a:lnTo>
                  <a:cubicBezTo>
                    <a:pt x="3002" y="8210"/>
                    <a:pt x="3102" y="8143"/>
                    <a:pt x="3102" y="8043"/>
                  </a:cubicBezTo>
                  <a:cubicBezTo>
                    <a:pt x="3102" y="7943"/>
                    <a:pt x="3036" y="7843"/>
                    <a:pt x="2936" y="7843"/>
                  </a:cubicBezTo>
                  <a:cubicBezTo>
                    <a:pt x="2922" y="7838"/>
                    <a:pt x="2909" y="7836"/>
                    <a:pt x="2896" y="7836"/>
                  </a:cubicBezTo>
                  <a:close/>
                  <a:moveTo>
                    <a:pt x="2702" y="9068"/>
                  </a:moveTo>
                  <a:cubicBezTo>
                    <a:pt x="2603" y="9068"/>
                    <a:pt x="2535" y="9128"/>
                    <a:pt x="2535" y="9211"/>
                  </a:cubicBezTo>
                  <a:cubicBezTo>
                    <a:pt x="2502" y="9311"/>
                    <a:pt x="2569" y="9411"/>
                    <a:pt x="2669" y="9444"/>
                  </a:cubicBezTo>
                  <a:lnTo>
                    <a:pt x="2702" y="9444"/>
                  </a:lnTo>
                  <a:cubicBezTo>
                    <a:pt x="2802" y="9444"/>
                    <a:pt x="2869" y="9377"/>
                    <a:pt x="2902" y="9311"/>
                  </a:cubicBezTo>
                  <a:cubicBezTo>
                    <a:pt x="2936" y="9177"/>
                    <a:pt x="2869" y="9077"/>
                    <a:pt x="2769" y="9077"/>
                  </a:cubicBezTo>
                  <a:cubicBezTo>
                    <a:pt x="2745" y="9071"/>
                    <a:pt x="2723" y="9068"/>
                    <a:pt x="2702" y="9068"/>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67" name="Google Shape;167;p1"/>
            <p:cNvSpPr/>
            <p:nvPr/>
          </p:nvSpPr>
          <p:spPr>
            <a:xfrm>
              <a:off x="7720190" y="1631319"/>
              <a:ext cx="11367" cy="10773"/>
            </a:xfrm>
            <a:custGeom>
              <a:rect b="b" l="l" r="r" t="t"/>
              <a:pathLst>
                <a:path extrusionOk="0" h="381" w="402">
                  <a:moveTo>
                    <a:pt x="199" y="0"/>
                  </a:moveTo>
                  <a:cubicBezTo>
                    <a:pt x="176" y="0"/>
                    <a:pt x="154" y="4"/>
                    <a:pt x="134" y="14"/>
                  </a:cubicBezTo>
                  <a:cubicBezTo>
                    <a:pt x="101" y="14"/>
                    <a:pt x="101" y="47"/>
                    <a:pt x="68" y="47"/>
                  </a:cubicBezTo>
                  <a:cubicBezTo>
                    <a:pt x="34" y="81"/>
                    <a:pt x="34" y="81"/>
                    <a:pt x="34" y="114"/>
                  </a:cubicBezTo>
                  <a:cubicBezTo>
                    <a:pt x="34" y="147"/>
                    <a:pt x="34" y="181"/>
                    <a:pt x="34" y="181"/>
                  </a:cubicBezTo>
                  <a:cubicBezTo>
                    <a:pt x="1" y="214"/>
                    <a:pt x="1" y="248"/>
                    <a:pt x="34" y="281"/>
                  </a:cubicBezTo>
                  <a:cubicBezTo>
                    <a:pt x="34" y="281"/>
                    <a:pt x="34" y="314"/>
                    <a:pt x="68" y="348"/>
                  </a:cubicBezTo>
                  <a:cubicBezTo>
                    <a:pt x="101" y="381"/>
                    <a:pt x="168" y="381"/>
                    <a:pt x="201" y="381"/>
                  </a:cubicBezTo>
                  <a:lnTo>
                    <a:pt x="268" y="381"/>
                  </a:lnTo>
                  <a:cubicBezTo>
                    <a:pt x="301" y="381"/>
                    <a:pt x="334" y="348"/>
                    <a:pt x="334" y="348"/>
                  </a:cubicBezTo>
                  <a:cubicBezTo>
                    <a:pt x="368" y="281"/>
                    <a:pt x="401" y="248"/>
                    <a:pt x="401" y="181"/>
                  </a:cubicBezTo>
                  <a:cubicBezTo>
                    <a:pt x="401" y="147"/>
                    <a:pt x="368" y="81"/>
                    <a:pt x="334" y="47"/>
                  </a:cubicBezTo>
                  <a:cubicBezTo>
                    <a:pt x="311" y="24"/>
                    <a:pt x="254" y="0"/>
                    <a:pt x="199" y="0"/>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68" name="Google Shape;168;p1"/>
            <p:cNvSpPr/>
            <p:nvPr/>
          </p:nvSpPr>
          <p:spPr>
            <a:xfrm>
              <a:off x="7190147" y="1752901"/>
              <a:ext cx="959569" cy="1688781"/>
            </a:xfrm>
            <a:custGeom>
              <a:rect b="b" l="l" r="r" t="t"/>
              <a:pathLst>
                <a:path extrusionOk="0" h="59727" w="33937">
                  <a:moveTo>
                    <a:pt x="26309" y="1"/>
                  </a:moveTo>
                  <a:cubicBezTo>
                    <a:pt x="24279" y="1"/>
                    <a:pt x="22389" y="704"/>
                    <a:pt x="21582" y="2185"/>
                  </a:cubicBezTo>
                  <a:cubicBezTo>
                    <a:pt x="19837" y="5389"/>
                    <a:pt x="13780" y="8349"/>
                    <a:pt x="10114" y="8349"/>
                  </a:cubicBezTo>
                  <a:cubicBezTo>
                    <a:pt x="9084" y="8349"/>
                    <a:pt x="8243" y="8116"/>
                    <a:pt x="7739" y="7589"/>
                  </a:cubicBezTo>
                  <a:cubicBezTo>
                    <a:pt x="3769" y="12226"/>
                    <a:pt x="601" y="32807"/>
                    <a:pt x="0" y="42948"/>
                  </a:cubicBezTo>
                  <a:cubicBezTo>
                    <a:pt x="3036" y="43582"/>
                    <a:pt x="9941" y="48418"/>
                    <a:pt x="10574" y="55824"/>
                  </a:cubicBezTo>
                  <a:cubicBezTo>
                    <a:pt x="13488" y="58663"/>
                    <a:pt x="17117" y="59727"/>
                    <a:pt x="20281" y="59727"/>
                  </a:cubicBezTo>
                  <a:cubicBezTo>
                    <a:pt x="24216" y="59727"/>
                    <a:pt x="27431" y="58080"/>
                    <a:pt x="27653" y="56157"/>
                  </a:cubicBezTo>
                  <a:cubicBezTo>
                    <a:pt x="28087" y="51387"/>
                    <a:pt x="26552" y="48252"/>
                    <a:pt x="22616" y="45049"/>
                  </a:cubicBezTo>
                  <a:cubicBezTo>
                    <a:pt x="23917" y="23501"/>
                    <a:pt x="32056" y="12426"/>
                    <a:pt x="33190" y="6188"/>
                  </a:cubicBezTo>
                  <a:cubicBezTo>
                    <a:pt x="33936" y="2203"/>
                    <a:pt x="29902" y="1"/>
                    <a:pt x="26309"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69" name="Google Shape;169;p1"/>
            <p:cNvSpPr/>
            <p:nvPr/>
          </p:nvSpPr>
          <p:spPr>
            <a:xfrm>
              <a:off x="7434415" y="3018971"/>
              <a:ext cx="376029" cy="88840"/>
            </a:xfrm>
            <a:custGeom>
              <a:rect b="b" l="l" r="r" t="t"/>
              <a:pathLst>
                <a:path extrusionOk="0" h="3142" w="13299">
                  <a:moveTo>
                    <a:pt x="11828" y="0"/>
                  </a:moveTo>
                  <a:cubicBezTo>
                    <a:pt x="9277" y="0"/>
                    <a:pt x="3930" y="427"/>
                    <a:pt x="167" y="2741"/>
                  </a:cubicBezTo>
                  <a:cubicBezTo>
                    <a:pt x="1" y="2874"/>
                    <a:pt x="67" y="3141"/>
                    <a:pt x="301" y="3141"/>
                  </a:cubicBezTo>
                  <a:lnTo>
                    <a:pt x="401" y="3141"/>
                  </a:lnTo>
                  <a:cubicBezTo>
                    <a:pt x="4166" y="830"/>
                    <a:pt x="9542" y="447"/>
                    <a:pt x="11980" y="447"/>
                  </a:cubicBezTo>
                  <a:cubicBezTo>
                    <a:pt x="12392" y="447"/>
                    <a:pt x="12721" y="458"/>
                    <a:pt x="12943" y="472"/>
                  </a:cubicBezTo>
                  <a:cubicBezTo>
                    <a:pt x="12954" y="474"/>
                    <a:pt x="12964" y="474"/>
                    <a:pt x="12973" y="474"/>
                  </a:cubicBezTo>
                  <a:cubicBezTo>
                    <a:pt x="13248" y="474"/>
                    <a:pt x="13299" y="39"/>
                    <a:pt x="12977" y="39"/>
                  </a:cubicBezTo>
                  <a:cubicBezTo>
                    <a:pt x="12724" y="17"/>
                    <a:pt x="12330" y="0"/>
                    <a:pt x="11828"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70" name="Google Shape;170;p1"/>
            <p:cNvSpPr/>
            <p:nvPr/>
          </p:nvSpPr>
          <p:spPr>
            <a:xfrm>
              <a:off x="5532978" y="1636776"/>
              <a:ext cx="173580" cy="179829"/>
            </a:xfrm>
            <a:custGeom>
              <a:rect b="b" l="l" r="r" t="t"/>
              <a:pathLst>
                <a:path extrusionOk="0" h="6360" w="6139">
                  <a:moveTo>
                    <a:pt x="1835" y="221"/>
                  </a:moveTo>
                  <a:cubicBezTo>
                    <a:pt x="2135" y="221"/>
                    <a:pt x="2469" y="288"/>
                    <a:pt x="2736" y="455"/>
                  </a:cubicBezTo>
                  <a:cubicBezTo>
                    <a:pt x="3503" y="788"/>
                    <a:pt x="4137" y="1355"/>
                    <a:pt x="4637" y="2056"/>
                  </a:cubicBezTo>
                  <a:cubicBezTo>
                    <a:pt x="5705" y="3557"/>
                    <a:pt x="5905" y="5292"/>
                    <a:pt x="5038" y="5892"/>
                  </a:cubicBezTo>
                  <a:cubicBezTo>
                    <a:pt x="4833" y="6047"/>
                    <a:pt x="4583" y="6120"/>
                    <a:pt x="4306" y="6120"/>
                  </a:cubicBezTo>
                  <a:cubicBezTo>
                    <a:pt x="3449" y="6120"/>
                    <a:pt x="2333" y="5424"/>
                    <a:pt x="1502" y="4291"/>
                  </a:cubicBezTo>
                  <a:cubicBezTo>
                    <a:pt x="434" y="2790"/>
                    <a:pt x="267" y="1055"/>
                    <a:pt x="1101" y="455"/>
                  </a:cubicBezTo>
                  <a:cubicBezTo>
                    <a:pt x="1302" y="288"/>
                    <a:pt x="1568" y="221"/>
                    <a:pt x="1835" y="221"/>
                  </a:cubicBezTo>
                  <a:close/>
                  <a:moveTo>
                    <a:pt x="1827" y="0"/>
                  </a:moveTo>
                  <a:cubicBezTo>
                    <a:pt x="1500" y="0"/>
                    <a:pt x="1208" y="83"/>
                    <a:pt x="968" y="255"/>
                  </a:cubicBezTo>
                  <a:cubicBezTo>
                    <a:pt x="1" y="955"/>
                    <a:pt x="167" y="2823"/>
                    <a:pt x="1335" y="4424"/>
                  </a:cubicBezTo>
                  <a:cubicBezTo>
                    <a:pt x="2202" y="5625"/>
                    <a:pt x="3403" y="6359"/>
                    <a:pt x="4337" y="6359"/>
                  </a:cubicBezTo>
                  <a:cubicBezTo>
                    <a:pt x="4637" y="6359"/>
                    <a:pt x="4937" y="6259"/>
                    <a:pt x="5204" y="6059"/>
                  </a:cubicBezTo>
                  <a:cubicBezTo>
                    <a:pt x="6138" y="5358"/>
                    <a:pt x="5972" y="3490"/>
                    <a:pt x="4804" y="1889"/>
                  </a:cubicBezTo>
                  <a:cubicBezTo>
                    <a:pt x="4304" y="1189"/>
                    <a:pt x="3637" y="588"/>
                    <a:pt x="2836" y="221"/>
                  </a:cubicBezTo>
                  <a:cubicBezTo>
                    <a:pt x="2479" y="75"/>
                    <a:pt x="2137" y="0"/>
                    <a:pt x="1827" y="0"/>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grpSp>
      <p:sp>
        <p:nvSpPr>
          <p:cNvPr id="171" name="Google Shape;171;p1"/>
          <p:cNvSpPr/>
          <p:nvPr/>
        </p:nvSpPr>
        <p:spPr>
          <a:xfrm>
            <a:off x="790149" y="1883536"/>
            <a:ext cx="5049449" cy="363200"/>
          </a:xfrm>
          <a:prstGeom prst="roundRect">
            <a:avLst>
              <a:gd fmla="val 50000"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72" name="Google Shape;172;p1"/>
          <p:cNvSpPr txBox="1"/>
          <p:nvPr>
            <p:ph type="ctrTitle"/>
          </p:nvPr>
        </p:nvSpPr>
        <p:spPr>
          <a:xfrm>
            <a:off x="608556" y="205952"/>
            <a:ext cx="6210241" cy="2695200"/>
          </a:xfrm>
          <a:prstGeom prst="rect">
            <a:avLst/>
          </a:prstGeom>
          <a:noFill/>
          <a:ln>
            <a:noFill/>
          </a:ln>
        </p:spPr>
        <p:txBody>
          <a:bodyPr anchorCtr="0" anchor="b"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000"/>
              <a:buFont typeface="Arial"/>
              <a:buNone/>
            </a:pPr>
            <a:r>
              <a:rPr b="0" i="0" lang="pt-PT" sz="4400" u="none" cap="none" strike="noStrike">
                <a:solidFill>
                  <a:srgbClr val="000000"/>
                </a:solidFill>
                <a:latin typeface="Poppins Black"/>
                <a:ea typeface="Poppins Black"/>
                <a:cs typeface="Poppins Black"/>
                <a:sym typeface="Poppins Black"/>
              </a:rPr>
              <a:t>Open-Domain Search Assistant</a:t>
            </a:r>
            <a:endParaRPr b="0" i="0" sz="4400" u="none" cap="none" strike="noStrike">
              <a:solidFill>
                <a:srgbClr val="000000"/>
              </a:solidFill>
              <a:latin typeface="Poppins Black"/>
              <a:ea typeface="Poppins Black"/>
              <a:cs typeface="Poppins Black"/>
              <a:sym typeface="Poppins Black"/>
            </a:endParaRPr>
          </a:p>
        </p:txBody>
      </p:sp>
      <p:sp>
        <p:nvSpPr>
          <p:cNvPr id="173" name="Google Shape;173;p1"/>
          <p:cNvSpPr txBox="1"/>
          <p:nvPr/>
        </p:nvSpPr>
        <p:spPr>
          <a:xfrm>
            <a:off x="829438" y="5361322"/>
            <a:ext cx="129071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pt-PT" sz="1000" u="none" cap="none" strike="noStrike">
                <a:solidFill>
                  <a:schemeClr val="dk1"/>
                </a:solidFill>
                <a:latin typeface="Arial"/>
                <a:ea typeface="Arial"/>
                <a:cs typeface="Arial"/>
                <a:sym typeface="Arial"/>
              </a:rPr>
              <a:t>Gonçalo Antunes</a:t>
            </a:r>
            <a:endParaRPr/>
          </a:p>
          <a:p>
            <a:pPr indent="0" lvl="0" marL="0" marR="0" rtl="0" algn="l">
              <a:spcBef>
                <a:spcPts val="0"/>
              </a:spcBef>
              <a:spcAft>
                <a:spcPts val="0"/>
              </a:spcAft>
              <a:buNone/>
            </a:pPr>
            <a:r>
              <a:rPr b="1" lang="pt-PT" sz="1000">
                <a:solidFill>
                  <a:schemeClr val="dk1"/>
                </a:solidFill>
                <a:latin typeface="Arial"/>
                <a:ea typeface="Arial"/>
                <a:cs typeface="Arial"/>
                <a:sym typeface="Arial"/>
              </a:rPr>
              <a:t>        53044</a:t>
            </a:r>
            <a:endParaRPr/>
          </a:p>
        </p:txBody>
      </p:sp>
      <p:sp>
        <p:nvSpPr>
          <p:cNvPr id="174" name="Google Shape;174;p1"/>
          <p:cNvSpPr txBox="1"/>
          <p:nvPr/>
        </p:nvSpPr>
        <p:spPr>
          <a:xfrm>
            <a:off x="4283003" y="5361322"/>
            <a:ext cx="1211610" cy="415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PT" sz="1050">
                <a:solidFill>
                  <a:schemeClr val="dk1"/>
                </a:solidFill>
                <a:latin typeface="Arial"/>
                <a:ea typeface="Arial"/>
                <a:cs typeface="Arial"/>
                <a:sym typeface="Arial"/>
              </a:rPr>
              <a:t>Samuel Viegas</a:t>
            </a:r>
            <a:endParaRPr/>
          </a:p>
          <a:p>
            <a:pPr indent="0" lvl="0" marL="0" marR="0" rtl="0" algn="l">
              <a:spcBef>
                <a:spcPts val="0"/>
              </a:spcBef>
              <a:spcAft>
                <a:spcPts val="0"/>
              </a:spcAft>
              <a:buNone/>
            </a:pPr>
            <a:r>
              <a:rPr b="1" lang="pt-PT" sz="1050">
                <a:solidFill>
                  <a:schemeClr val="dk1"/>
                </a:solidFill>
                <a:latin typeface="Arial"/>
                <a:ea typeface="Arial"/>
                <a:cs typeface="Arial"/>
                <a:sym typeface="Arial"/>
              </a:rPr>
              <a:t>      53600</a:t>
            </a:r>
            <a:endParaRPr/>
          </a:p>
        </p:txBody>
      </p:sp>
      <p:sp>
        <p:nvSpPr>
          <p:cNvPr id="175" name="Google Shape;175;p1"/>
          <p:cNvSpPr txBox="1"/>
          <p:nvPr/>
        </p:nvSpPr>
        <p:spPr>
          <a:xfrm>
            <a:off x="2675760" y="5367040"/>
            <a:ext cx="973826" cy="415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PT" sz="1050">
                <a:solidFill>
                  <a:schemeClr val="dk1"/>
                </a:solidFill>
                <a:latin typeface="Arial"/>
                <a:ea typeface="Arial"/>
                <a:cs typeface="Arial"/>
                <a:sym typeface="Arial"/>
              </a:rPr>
              <a:t>João Diogo</a:t>
            </a:r>
            <a:endParaRPr/>
          </a:p>
          <a:p>
            <a:pPr indent="0" lvl="0" marL="0" marR="0" rtl="0" algn="l">
              <a:spcBef>
                <a:spcPts val="0"/>
              </a:spcBef>
              <a:spcAft>
                <a:spcPts val="0"/>
              </a:spcAft>
              <a:buNone/>
            </a:pPr>
            <a:r>
              <a:rPr b="1" lang="pt-PT" sz="1050">
                <a:solidFill>
                  <a:schemeClr val="dk1"/>
                </a:solidFill>
                <a:latin typeface="Arial"/>
                <a:ea typeface="Arial"/>
                <a:cs typeface="Arial"/>
                <a:sym typeface="Arial"/>
              </a:rPr>
              <a:t>    50483</a:t>
            </a:r>
            <a:endParaRPr/>
          </a:p>
        </p:txBody>
      </p:sp>
      <p:pic>
        <p:nvPicPr>
          <p:cNvPr descr="NOVA School of Science and Technology | FCT NOVA" id="176" name="Google Shape;176;p1"/>
          <p:cNvPicPr preferRelativeResize="0"/>
          <p:nvPr/>
        </p:nvPicPr>
        <p:blipFill rotWithShape="1">
          <a:blip r:embed="rId3">
            <a:alphaModFix/>
          </a:blip>
          <a:srcRect b="0" l="0" r="0" t="0"/>
          <a:stretch/>
        </p:blipFill>
        <p:spPr>
          <a:xfrm>
            <a:off x="10193922" y="4544919"/>
            <a:ext cx="928521" cy="921270"/>
          </a:xfrm>
          <a:prstGeom prst="rect">
            <a:avLst/>
          </a:prstGeom>
          <a:noFill/>
          <a:ln>
            <a:noFill/>
          </a:ln>
        </p:spPr>
      </p:pic>
      <p:pic>
        <p:nvPicPr>
          <p:cNvPr id="177" name="Google Shape;177;p1"/>
          <p:cNvPicPr preferRelativeResize="0"/>
          <p:nvPr/>
        </p:nvPicPr>
        <p:blipFill rotWithShape="1">
          <a:blip r:embed="rId4">
            <a:alphaModFix/>
          </a:blip>
          <a:srcRect b="0" l="0" r="0" t="0"/>
          <a:stretch/>
        </p:blipFill>
        <p:spPr>
          <a:xfrm>
            <a:off x="4234241" y="3920321"/>
            <a:ext cx="1084553" cy="1378831"/>
          </a:xfrm>
          <a:prstGeom prst="rect">
            <a:avLst/>
          </a:prstGeom>
          <a:noFill/>
          <a:ln>
            <a:noFill/>
          </a:ln>
          <a:effectLst>
            <a:outerShdw blurRad="190500" rotWithShape="0" algn="tl">
              <a:srgbClr val="000000">
                <a:alpha val="69803"/>
              </a:srgbClr>
            </a:outerShdw>
          </a:effectLst>
        </p:spPr>
      </p:pic>
      <p:pic>
        <p:nvPicPr>
          <p:cNvPr id="178" name="Google Shape;178;p1"/>
          <p:cNvPicPr preferRelativeResize="0"/>
          <p:nvPr/>
        </p:nvPicPr>
        <p:blipFill rotWithShape="1">
          <a:blip r:embed="rId5">
            <a:alphaModFix/>
          </a:blip>
          <a:srcRect b="0" l="0" r="0" t="0"/>
          <a:stretch/>
        </p:blipFill>
        <p:spPr>
          <a:xfrm>
            <a:off x="790149" y="3920322"/>
            <a:ext cx="1265113" cy="1377069"/>
          </a:xfrm>
          <a:prstGeom prst="rect">
            <a:avLst/>
          </a:prstGeom>
          <a:noFill/>
          <a:ln>
            <a:noFill/>
          </a:ln>
          <a:effectLst>
            <a:outerShdw blurRad="190500" rotWithShape="0" algn="tl">
              <a:srgbClr val="000000">
                <a:alpha val="69803"/>
              </a:srgbClr>
            </a:outerShdw>
          </a:effectLst>
        </p:spPr>
      </p:pic>
      <p:pic>
        <p:nvPicPr>
          <p:cNvPr id="179" name="Google Shape;179;p1"/>
          <p:cNvPicPr preferRelativeResize="0"/>
          <p:nvPr/>
        </p:nvPicPr>
        <p:blipFill rotWithShape="1">
          <a:blip r:embed="rId6">
            <a:alphaModFix/>
          </a:blip>
          <a:srcRect b="0" l="0" r="0" t="0"/>
          <a:stretch/>
        </p:blipFill>
        <p:spPr>
          <a:xfrm>
            <a:off x="2540714" y="3920322"/>
            <a:ext cx="1158207" cy="1408102"/>
          </a:xfrm>
          <a:prstGeom prst="rect">
            <a:avLst/>
          </a:prstGeom>
          <a:noFill/>
          <a:ln>
            <a:noFill/>
          </a:ln>
          <a:effectLst>
            <a:outerShdw blurRad="190500" rotWithShape="0" algn="tl">
              <a:srgbClr val="000000">
                <a:alpha val="69803"/>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10"/>
          <p:cNvSpPr txBox="1"/>
          <p:nvPr/>
        </p:nvSpPr>
        <p:spPr>
          <a:xfrm>
            <a:off x="2407918" y="2934789"/>
            <a:ext cx="8826139" cy="96270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000"/>
              <a:buFont typeface="Poppins Black"/>
              <a:buNone/>
            </a:pPr>
            <a:r>
              <a:rPr b="0" i="0" lang="pt-PT" sz="4800" u="none" cap="none" strike="noStrike">
                <a:solidFill>
                  <a:schemeClr val="dk1"/>
                </a:solidFill>
                <a:latin typeface="Poppins Black"/>
                <a:ea typeface="Poppins Black"/>
                <a:cs typeface="Poppins Black"/>
                <a:sym typeface="Poppins Black"/>
              </a:rPr>
              <a:t>Extração de entidades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pic>
        <p:nvPicPr>
          <p:cNvPr id="392" name="Google Shape;392;p11"/>
          <p:cNvPicPr preferRelativeResize="0"/>
          <p:nvPr/>
        </p:nvPicPr>
        <p:blipFill rotWithShape="1">
          <a:blip r:embed="rId3">
            <a:alphaModFix/>
          </a:blip>
          <a:srcRect b="0" l="0" r="0" t="0"/>
          <a:stretch/>
        </p:blipFill>
        <p:spPr>
          <a:xfrm>
            <a:off x="10625139" y="0"/>
            <a:ext cx="1566861" cy="1487860"/>
          </a:xfrm>
          <a:prstGeom prst="rect">
            <a:avLst/>
          </a:prstGeom>
          <a:noFill/>
          <a:ln>
            <a:noFill/>
          </a:ln>
        </p:spPr>
      </p:pic>
      <p:sp>
        <p:nvSpPr>
          <p:cNvPr id="393" name="Google Shape;393;p11"/>
          <p:cNvSpPr/>
          <p:nvPr/>
        </p:nvSpPr>
        <p:spPr>
          <a:xfrm>
            <a:off x="190630" y="1921752"/>
            <a:ext cx="2243949" cy="686962"/>
          </a:xfrm>
          <a:prstGeom prst="flowChartTerminator">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94" name="Google Shape;394;p11"/>
          <p:cNvSpPr txBox="1"/>
          <p:nvPr/>
        </p:nvSpPr>
        <p:spPr>
          <a:xfrm>
            <a:off x="582584" y="2080567"/>
            <a:ext cx="17194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1800">
                <a:solidFill>
                  <a:schemeClr val="dk1"/>
                </a:solidFill>
                <a:latin typeface="Calibri"/>
                <a:ea typeface="Calibri"/>
                <a:cs typeface="Calibri"/>
                <a:sym typeface="Calibri"/>
              </a:rPr>
              <a:t>Python Pickle</a:t>
            </a:r>
            <a:endParaRPr/>
          </a:p>
        </p:txBody>
      </p:sp>
      <p:sp>
        <p:nvSpPr>
          <p:cNvPr id="395" name="Google Shape;395;p11"/>
          <p:cNvSpPr/>
          <p:nvPr/>
        </p:nvSpPr>
        <p:spPr>
          <a:xfrm>
            <a:off x="2770718" y="2093492"/>
            <a:ext cx="1524000" cy="343481"/>
          </a:xfrm>
          <a:prstGeom prst="notched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6" name="Google Shape;396;p11"/>
          <p:cNvSpPr txBox="1"/>
          <p:nvPr/>
        </p:nvSpPr>
        <p:spPr>
          <a:xfrm>
            <a:off x="2100723" y="2608714"/>
            <a:ext cx="2478156"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1600">
                <a:solidFill>
                  <a:schemeClr val="dk1"/>
                </a:solidFill>
                <a:latin typeface="Calibri"/>
                <a:ea typeface="Calibri"/>
                <a:cs typeface="Calibri"/>
                <a:sym typeface="Calibri"/>
              </a:rPr>
              <a:t>Iterando e enviando um</a:t>
            </a:r>
            <a:endParaRPr/>
          </a:p>
          <a:p>
            <a:pPr indent="0" lvl="0" marL="0" marR="0" rtl="0" algn="l">
              <a:spcBef>
                <a:spcPts val="0"/>
              </a:spcBef>
              <a:spcAft>
                <a:spcPts val="0"/>
              </a:spcAft>
              <a:buNone/>
            </a:pPr>
            <a:r>
              <a:rPr lang="pt-PT" sz="1600">
                <a:solidFill>
                  <a:schemeClr val="dk1"/>
                </a:solidFill>
                <a:latin typeface="Calibri"/>
                <a:ea typeface="Calibri"/>
                <a:cs typeface="Calibri"/>
                <a:sym typeface="Calibri"/>
              </a:rPr>
              <a:t>Pedido REST por cada pergunta e/ou resposta</a:t>
            </a:r>
            <a:endParaRPr/>
          </a:p>
        </p:txBody>
      </p:sp>
      <p:sp>
        <p:nvSpPr>
          <p:cNvPr id="397" name="Google Shape;397;p11"/>
          <p:cNvSpPr txBox="1"/>
          <p:nvPr/>
        </p:nvSpPr>
        <p:spPr>
          <a:xfrm>
            <a:off x="861391" y="437322"/>
            <a:ext cx="995238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1800">
                <a:solidFill>
                  <a:schemeClr val="dk1"/>
                </a:solidFill>
                <a:latin typeface="Calibri"/>
                <a:ea typeface="Calibri"/>
                <a:cs typeface="Calibri"/>
                <a:sym typeface="Calibri"/>
              </a:rPr>
              <a:t>Para a extração de entidades usamos um Name Entity Linker disponível via web. Enviamos os pedidos para o servidor e é retornada uma resposta com as entidades presentes. O Name Entity Linker que usamos é o DBpediaSpotlight.</a:t>
            </a:r>
            <a:endParaRPr/>
          </a:p>
        </p:txBody>
      </p:sp>
      <p:sp>
        <p:nvSpPr>
          <p:cNvPr id="398" name="Google Shape;398;p11"/>
          <p:cNvSpPr/>
          <p:nvPr/>
        </p:nvSpPr>
        <p:spPr>
          <a:xfrm>
            <a:off x="4863039" y="1524992"/>
            <a:ext cx="1802805" cy="1796009"/>
          </a:xfrm>
          <a:prstGeom prst="flowChartMagneticDisk">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9" name="Google Shape;399;p11"/>
          <p:cNvSpPr/>
          <p:nvPr/>
        </p:nvSpPr>
        <p:spPr>
          <a:xfrm>
            <a:off x="7234165" y="2106418"/>
            <a:ext cx="1524000" cy="343481"/>
          </a:xfrm>
          <a:prstGeom prst="notched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0" name="Google Shape;400;p11"/>
          <p:cNvSpPr txBox="1"/>
          <p:nvPr/>
        </p:nvSpPr>
        <p:spPr>
          <a:xfrm>
            <a:off x="4522304" y="3410037"/>
            <a:ext cx="3147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1800">
                <a:solidFill>
                  <a:schemeClr val="dk1"/>
                </a:solidFill>
                <a:latin typeface="Calibri"/>
                <a:ea typeface="Calibri"/>
                <a:cs typeface="Calibri"/>
                <a:sym typeface="Calibri"/>
              </a:rPr>
              <a:t>Servidor Dbpedia Spotlight</a:t>
            </a:r>
            <a:endParaRPr sz="1800">
              <a:solidFill>
                <a:schemeClr val="dk1"/>
              </a:solidFill>
              <a:latin typeface="Calibri"/>
              <a:ea typeface="Calibri"/>
              <a:cs typeface="Calibri"/>
              <a:sym typeface="Calibri"/>
            </a:endParaRPr>
          </a:p>
        </p:txBody>
      </p:sp>
      <p:sp>
        <p:nvSpPr>
          <p:cNvPr id="401" name="Google Shape;401;p11"/>
          <p:cNvSpPr/>
          <p:nvPr/>
        </p:nvSpPr>
        <p:spPr>
          <a:xfrm>
            <a:off x="9263016" y="1946923"/>
            <a:ext cx="1656522" cy="923331"/>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02" name="Google Shape;402;p11"/>
          <p:cNvSpPr txBox="1"/>
          <p:nvPr/>
        </p:nvSpPr>
        <p:spPr>
          <a:xfrm>
            <a:off x="9326486" y="2214747"/>
            <a:ext cx="16565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1800">
                <a:solidFill>
                  <a:schemeClr val="dk1"/>
                </a:solidFill>
                <a:latin typeface="Calibri"/>
                <a:ea typeface="Calibri"/>
                <a:cs typeface="Calibri"/>
                <a:sym typeface="Calibri"/>
              </a:rPr>
              <a:t>Resposta REST</a:t>
            </a:r>
            <a:endParaRPr/>
          </a:p>
        </p:txBody>
      </p:sp>
      <p:sp>
        <p:nvSpPr>
          <p:cNvPr id="403" name="Google Shape;403;p11"/>
          <p:cNvSpPr/>
          <p:nvPr/>
        </p:nvSpPr>
        <p:spPr>
          <a:xfrm>
            <a:off x="9886120" y="3033034"/>
            <a:ext cx="424070" cy="846982"/>
          </a:xfrm>
          <a:prstGeom prst="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4" name="Google Shape;404;p11"/>
          <p:cNvSpPr/>
          <p:nvPr/>
        </p:nvSpPr>
        <p:spPr>
          <a:xfrm>
            <a:off x="8920646" y="3987747"/>
            <a:ext cx="2468201" cy="1034169"/>
          </a:xfrm>
          <a:prstGeom prst="ellipse">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05" name="Google Shape;405;p11"/>
          <p:cNvSpPr txBox="1"/>
          <p:nvPr/>
        </p:nvSpPr>
        <p:spPr>
          <a:xfrm>
            <a:off x="9157123" y="4181665"/>
            <a:ext cx="230613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1800">
                <a:solidFill>
                  <a:schemeClr val="dk1"/>
                </a:solidFill>
                <a:latin typeface="Calibri"/>
                <a:ea typeface="Calibri"/>
                <a:cs typeface="Calibri"/>
                <a:sym typeface="Calibri"/>
              </a:rPr>
              <a:t>“Parsing” dos campos da resposta REST</a:t>
            </a:r>
            <a:endParaRPr/>
          </a:p>
        </p:txBody>
      </p:sp>
      <p:sp>
        <p:nvSpPr>
          <p:cNvPr id="406" name="Google Shape;406;p11"/>
          <p:cNvSpPr/>
          <p:nvPr/>
        </p:nvSpPr>
        <p:spPr>
          <a:xfrm rot="10800000">
            <a:off x="9130746" y="5283684"/>
            <a:ext cx="1179443" cy="689113"/>
          </a:xfrm>
          <a:prstGeom prst="bentArrow">
            <a:avLst>
              <a:gd fmla="val 25000" name="adj1"/>
              <a:gd fmla="val 25000" name="adj2"/>
              <a:gd fmla="val 25000" name="adj3"/>
              <a:gd fmla="val 43750" name="adj4"/>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07" name="Google Shape;407;p11"/>
          <p:cNvSpPr/>
          <p:nvPr/>
        </p:nvSpPr>
        <p:spPr>
          <a:xfrm>
            <a:off x="5085649" y="5183037"/>
            <a:ext cx="3858188" cy="1343684"/>
          </a:xfrm>
          <a:prstGeom prst="ellipse">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08" name="Google Shape;408;p11"/>
          <p:cNvSpPr txBox="1"/>
          <p:nvPr/>
        </p:nvSpPr>
        <p:spPr>
          <a:xfrm>
            <a:off x="5643903" y="5393214"/>
            <a:ext cx="296848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1800">
                <a:solidFill>
                  <a:schemeClr val="dk1"/>
                </a:solidFill>
                <a:latin typeface="Calibri"/>
                <a:ea typeface="Calibri"/>
                <a:cs typeface="Calibri"/>
                <a:sym typeface="Calibri"/>
              </a:rPr>
              <a:t>Junção de entidades em que só mudam as letras minúsculas ou maiúsculas</a:t>
            </a:r>
            <a:endParaRPr/>
          </a:p>
        </p:txBody>
      </p:sp>
      <p:sp>
        <p:nvSpPr>
          <p:cNvPr id="409" name="Google Shape;409;p11"/>
          <p:cNvSpPr/>
          <p:nvPr/>
        </p:nvSpPr>
        <p:spPr>
          <a:xfrm>
            <a:off x="3300178" y="5628241"/>
            <a:ext cx="1417983" cy="369332"/>
          </a:xfrm>
          <a:prstGeom prst="lef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0" name="Google Shape;410;p11"/>
          <p:cNvSpPr/>
          <p:nvPr/>
        </p:nvSpPr>
        <p:spPr>
          <a:xfrm>
            <a:off x="546543" y="5400605"/>
            <a:ext cx="2386147" cy="830997"/>
          </a:xfrm>
          <a:prstGeom prst="flowChartTerminator">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11" name="Google Shape;411;p11"/>
          <p:cNvSpPr txBox="1"/>
          <p:nvPr/>
        </p:nvSpPr>
        <p:spPr>
          <a:xfrm>
            <a:off x="1161106" y="5628241"/>
            <a:ext cx="14125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1800">
                <a:solidFill>
                  <a:schemeClr val="dk1"/>
                </a:solidFill>
                <a:latin typeface="Calibri"/>
                <a:ea typeface="Calibri"/>
                <a:cs typeface="Calibri"/>
                <a:sym typeface="Calibri"/>
              </a:rPr>
              <a:t>Entidades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pt-PT"/>
              <a:t>Entidades</a:t>
            </a:r>
            <a:endParaRPr/>
          </a:p>
        </p:txBody>
      </p:sp>
      <p:pic>
        <p:nvPicPr>
          <p:cNvPr id="417" name="Google Shape;417;p12"/>
          <p:cNvPicPr preferRelativeResize="0"/>
          <p:nvPr/>
        </p:nvPicPr>
        <p:blipFill rotWithShape="1">
          <a:blip r:embed="rId3">
            <a:alphaModFix/>
          </a:blip>
          <a:srcRect b="0" l="0" r="0" t="0"/>
          <a:stretch/>
        </p:blipFill>
        <p:spPr>
          <a:xfrm>
            <a:off x="8994913" y="2574599"/>
            <a:ext cx="3197087" cy="4283401"/>
          </a:xfrm>
          <a:prstGeom prst="rect">
            <a:avLst/>
          </a:prstGeom>
          <a:noFill/>
          <a:ln>
            <a:noFill/>
          </a:ln>
        </p:spPr>
      </p:pic>
      <p:pic>
        <p:nvPicPr>
          <p:cNvPr id="418" name="Google Shape;418;p12"/>
          <p:cNvPicPr preferRelativeResize="0"/>
          <p:nvPr/>
        </p:nvPicPr>
        <p:blipFill rotWithShape="1">
          <a:blip r:embed="rId4">
            <a:alphaModFix/>
          </a:blip>
          <a:srcRect b="0" l="0" r="0" t="0"/>
          <a:stretch/>
        </p:blipFill>
        <p:spPr>
          <a:xfrm rot="-5400000">
            <a:off x="-218224" y="218225"/>
            <a:ext cx="2639719" cy="220327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graphicFrame>
        <p:nvGraphicFramePr>
          <p:cNvPr id="423" name="Google Shape;423;p13"/>
          <p:cNvGraphicFramePr/>
          <p:nvPr/>
        </p:nvGraphicFramePr>
        <p:xfrm>
          <a:off x="3101008" y="1656099"/>
          <a:ext cx="3000000" cy="3000000"/>
        </p:xfrm>
        <a:graphic>
          <a:graphicData uri="http://schemas.openxmlformats.org/drawingml/2006/table">
            <a:tbl>
              <a:tblPr bandRow="1" firstRow="1">
                <a:noFill/>
                <a:tableStyleId>{0CAA64CE-8E47-47FF-A6FA-C68820CFDB28}</a:tableStyleId>
              </a:tblPr>
              <a:tblGrid>
                <a:gridCol w="1563750"/>
                <a:gridCol w="5022575"/>
              </a:tblGrid>
              <a:tr h="370850">
                <a:tc>
                  <a:txBody>
                    <a:bodyPr/>
                    <a:lstStyle/>
                    <a:p>
                      <a:pPr indent="0" lvl="0" marL="0" marR="0" rtl="0" algn="l">
                        <a:spcBef>
                          <a:spcPts val="0"/>
                        </a:spcBef>
                        <a:spcAft>
                          <a:spcPts val="0"/>
                        </a:spcAft>
                        <a:buNone/>
                      </a:pPr>
                      <a:r>
                        <a:rPr lang="pt-PT" sz="1800" u="none" cap="none" strike="noStrike"/>
                        <a:t>Entidade</a:t>
                      </a:r>
                      <a:endParaRPr/>
                    </a:p>
                  </a:txBody>
                  <a:tcPr marT="45725" marB="45725" marR="91450" marL="91450"/>
                </a:tc>
                <a:tc>
                  <a:txBody>
                    <a:bodyPr/>
                    <a:lstStyle/>
                    <a:p>
                      <a:pPr indent="0" lvl="0" marL="0" marR="0" rtl="0" algn="l">
                        <a:spcBef>
                          <a:spcPts val="0"/>
                        </a:spcBef>
                        <a:spcAft>
                          <a:spcPts val="0"/>
                        </a:spcAft>
                        <a:buNone/>
                      </a:pPr>
                      <a:r>
                        <a:rPr lang="pt-PT" sz="1800" u="none" cap="none" strike="noStrike"/>
                        <a:t>Vetor de posição da entidade</a:t>
                      </a:r>
                      <a:endParaRPr/>
                    </a:p>
                  </a:txBody>
                  <a:tcPr marT="45725" marB="45725" marR="91450" marL="91450"/>
                </a:tc>
              </a:tr>
              <a:tr h="370850">
                <a:tc>
                  <a:txBody>
                    <a:bodyPr/>
                    <a:lstStyle/>
                    <a:p>
                      <a:pPr indent="0" lvl="0" marL="0" marR="0" rtl="0" algn="ctr">
                        <a:spcBef>
                          <a:spcPts val="0"/>
                        </a:spcBef>
                        <a:spcAft>
                          <a:spcPts val="0"/>
                        </a:spcAft>
                        <a:buNone/>
                      </a:pPr>
                      <a:r>
                        <a:rPr lang="pt-PT" sz="1800" u="none" cap="none" strike="noStrike"/>
                        <a:t>Cancer</a:t>
                      </a:r>
                      <a:endParaRPr sz="1800" u="none" cap="none" strike="noStrike"/>
                    </a:p>
                  </a:txBody>
                  <a:tcPr marT="45725" marB="45725" marR="91450" marL="91450"/>
                </a:tc>
                <a:tc>
                  <a:txBody>
                    <a:bodyPr/>
                    <a:lstStyle/>
                    <a:p>
                      <a:pPr indent="0" lvl="0" marL="0" marR="0" rtl="0" algn="ctr">
                        <a:spcBef>
                          <a:spcPts val="0"/>
                        </a:spcBef>
                        <a:spcAft>
                          <a:spcPts val="0"/>
                        </a:spcAft>
                        <a:buNone/>
                      </a:pPr>
                      <a:r>
                        <a:rPr lang="pt-PT" sz="1800" u="none" cap="none" strike="noStrike"/>
                        <a:t>[1,1,0,1,0,0,0,0]</a:t>
                      </a:r>
                      <a:endParaRPr/>
                    </a:p>
                  </a:txBody>
                  <a:tcPr marT="45725" marB="45725" marR="91450" marL="91450"/>
                </a:tc>
              </a:tr>
              <a:tr h="370850">
                <a:tc>
                  <a:txBody>
                    <a:bodyPr/>
                    <a:lstStyle/>
                    <a:p>
                      <a:pPr indent="0" lvl="0" marL="0" marR="0" rtl="0" algn="ctr">
                        <a:spcBef>
                          <a:spcPts val="0"/>
                        </a:spcBef>
                        <a:spcAft>
                          <a:spcPts val="0"/>
                        </a:spcAft>
                        <a:buNone/>
                      </a:pPr>
                      <a:r>
                        <a:rPr lang="pt-PT" sz="1800" u="none" cap="none" strike="noStrike"/>
                        <a:t>Lharynx</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pt-PT" sz="1800" u="none" cap="none" strike="noStrike"/>
                        <a:t>[1,1,0,1,0,0,0,0]</a:t>
                      </a:r>
                      <a:endParaRPr/>
                    </a:p>
                  </a:txBody>
                  <a:tcPr marT="45725" marB="45725" marR="91450" marL="91450"/>
                </a:tc>
              </a:tr>
              <a:tr h="370850">
                <a:tc>
                  <a:txBody>
                    <a:bodyPr/>
                    <a:lstStyle/>
                    <a:p>
                      <a:pPr indent="0" lvl="0" marL="0" marR="0" rtl="0" algn="ctr">
                        <a:spcBef>
                          <a:spcPts val="0"/>
                        </a:spcBef>
                        <a:spcAft>
                          <a:spcPts val="0"/>
                        </a:spcAft>
                        <a:buNone/>
                      </a:pPr>
                      <a:r>
                        <a:rPr lang="pt-PT" sz="1800" u="none" cap="none" strike="noStrike"/>
                        <a:t>Throat</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pt-PT" sz="1800" u="none" cap="none" strike="noStrike"/>
                        <a:t>[1,1,0,1,0,0,0,0]</a:t>
                      </a:r>
                      <a:endParaRPr/>
                    </a:p>
                  </a:txBody>
                  <a:tcPr marT="45725" marB="45725" marR="91450" marL="91450"/>
                </a:tc>
              </a:tr>
            </a:tbl>
          </a:graphicData>
        </a:graphic>
      </p:graphicFrame>
      <p:sp>
        <p:nvSpPr>
          <p:cNvPr id="424" name="Google Shape;424;p13"/>
          <p:cNvSpPr txBox="1"/>
          <p:nvPr/>
        </p:nvSpPr>
        <p:spPr>
          <a:xfrm>
            <a:off x="5930348" y="3611696"/>
            <a:ext cx="46382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3600">
                <a:solidFill>
                  <a:schemeClr val="dk1"/>
                </a:solidFill>
                <a:latin typeface="Calibri"/>
                <a:ea typeface="Calibri"/>
                <a:cs typeface="Calibri"/>
                <a:sym typeface="Calibri"/>
              </a:rPr>
              <a:t>…</a:t>
            </a:r>
            <a:endParaRPr/>
          </a:p>
        </p:txBody>
      </p:sp>
      <p:sp>
        <p:nvSpPr>
          <p:cNvPr id="425" name="Google Shape;425;p13"/>
          <p:cNvSpPr txBox="1"/>
          <p:nvPr/>
        </p:nvSpPr>
        <p:spPr>
          <a:xfrm>
            <a:off x="1484244" y="417908"/>
            <a:ext cx="8680174"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PT" sz="2800">
                <a:solidFill>
                  <a:schemeClr val="dk1"/>
                </a:solidFill>
                <a:latin typeface="Calibri"/>
                <a:ea typeface="Calibri"/>
                <a:cs typeface="Calibri"/>
                <a:sym typeface="Calibri"/>
              </a:rPr>
              <a:t>Coleção das entidades</a:t>
            </a:r>
            <a:endParaRPr/>
          </a:p>
        </p:txBody>
      </p:sp>
      <p:sp>
        <p:nvSpPr>
          <p:cNvPr id="426" name="Google Shape;426;p13"/>
          <p:cNvSpPr txBox="1"/>
          <p:nvPr/>
        </p:nvSpPr>
        <p:spPr>
          <a:xfrm>
            <a:off x="437322" y="941352"/>
            <a:ext cx="165652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1800">
                <a:solidFill>
                  <a:schemeClr val="dk1"/>
                </a:solidFill>
                <a:latin typeface="Calibri"/>
                <a:ea typeface="Calibri"/>
                <a:cs typeface="Calibri"/>
                <a:sym typeface="Calibri"/>
              </a:rPr>
              <a:t>AllEntityMatrix</a:t>
            </a:r>
            <a:endParaRPr sz="1800">
              <a:solidFill>
                <a:schemeClr val="dk1"/>
              </a:solidFill>
              <a:latin typeface="Calibri"/>
              <a:ea typeface="Calibri"/>
              <a:cs typeface="Calibri"/>
              <a:sym typeface="Calibri"/>
            </a:endParaRPr>
          </a:p>
        </p:txBody>
      </p:sp>
      <p:sp>
        <p:nvSpPr>
          <p:cNvPr id="427" name="Google Shape;427;p13"/>
          <p:cNvSpPr txBox="1"/>
          <p:nvPr/>
        </p:nvSpPr>
        <p:spPr>
          <a:xfrm>
            <a:off x="821635" y="2213113"/>
            <a:ext cx="6626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1800">
                <a:solidFill>
                  <a:schemeClr val="dk1"/>
                </a:solidFill>
                <a:latin typeface="Calibri"/>
                <a:ea typeface="Calibri"/>
                <a:cs typeface="Calibri"/>
                <a:sym typeface="Calibri"/>
              </a:rPr>
              <a:t>[0]</a:t>
            </a:r>
            <a:endParaRPr/>
          </a:p>
        </p:txBody>
      </p:sp>
      <p:sp>
        <p:nvSpPr>
          <p:cNvPr id="428" name="Google Shape;428;p13"/>
          <p:cNvSpPr txBox="1"/>
          <p:nvPr/>
        </p:nvSpPr>
        <p:spPr>
          <a:xfrm>
            <a:off x="437322" y="5376597"/>
            <a:ext cx="279620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1800">
                <a:solidFill>
                  <a:schemeClr val="dk1"/>
                </a:solidFill>
                <a:latin typeface="Calibri"/>
                <a:ea typeface="Calibri"/>
                <a:cs typeface="Calibri"/>
                <a:sym typeface="Calibri"/>
              </a:rPr>
              <a:t>[ n -&gt; numero de tópicos ]</a:t>
            </a:r>
            <a:endParaRPr/>
          </a:p>
        </p:txBody>
      </p:sp>
      <p:sp>
        <p:nvSpPr>
          <p:cNvPr id="429" name="Google Shape;429;p13"/>
          <p:cNvSpPr txBox="1"/>
          <p:nvPr/>
        </p:nvSpPr>
        <p:spPr>
          <a:xfrm>
            <a:off x="801756" y="3669003"/>
            <a:ext cx="46382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3600">
                <a:solidFill>
                  <a:schemeClr val="dk1"/>
                </a:solidFill>
                <a:latin typeface="Calibri"/>
                <a:ea typeface="Calibri"/>
                <a:cs typeface="Calibri"/>
                <a:sym typeface="Calibri"/>
              </a:rPr>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pic>
        <p:nvPicPr>
          <p:cNvPr id="434" name="Google Shape;434;p14"/>
          <p:cNvPicPr preferRelativeResize="0"/>
          <p:nvPr/>
        </p:nvPicPr>
        <p:blipFill rotWithShape="1">
          <a:blip r:embed="rId3">
            <a:alphaModFix/>
          </a:blip>
          <a:srcRect b="0" l="0" r="0" t="0"/>
          <a:stretch/>
        </p:blipFill>
        <p:spPr>
          <a:xfrm rot="10800000">
            <a:off x="0" y="4831453"/>
            <a:ext cx="3986468" cy="2026547"/>
          </a:xfrm>
          <a:prstGeom prst="rect">
            <a:avLst/>
          </a:prstGeom>
          <a:noFill/>
          <a:ln>
            <a:noFill/>
          </a:ln>
        </p:spPr>
      </p:pic>
      <p:graphicFrame>
        <p:nvGraphicFramePr>
          <p:cNvPr id="435" name="Google Shape;435;p14"/>
          <p:cNvGraphicFramePr/>
          <p:nvPr/>
        </p:nvGraphicFramePr>
        <p:xfrm>
          <a:off x="463834" y="3717235"/>
          <a:ext cx="3000000" cy="3000000"/>
        </p:xfrm>
        <a:graphic>
          <a:graphicData uri="http://schemas.openxmlformats.org/drawingml/2006/table">
            <a:tbl>
              <a:tblPr bandRow="1" firstRow="1">
                <a:noFill/>
                <a:tableStyleId>{0CAA64CE-8E47-47FF-A6FA-C68820CFDB28}</a:tableStyleId>
              </a:tblPr>
              <a:tblGrid>
                <a:gridCol w="929300"/>
                <a:gridCol w="929300"/>
                <a:gridCol w="929300"/>
                <a:gridCol w="929300"/>
                <a:gridCol w="929300"/>
                <a:gridCol w="929300"/>
                <a:gridCol w="929300"/>
                <a:gridCol w="929300"/>
              </a:tblGrid>
              <a:tr h="370850">
                <a:tc>
                  <a:txBody>
                    <a:bodyPr/>
                    <a:lstStyle/>
                    <a:p>
                      <a:pPr indent="0" lvl="0" marL="0" marR="0" rtl="0" algn="l">
                        <a:spcBef>
                          <a:spcPts val="0"/>
                        </a:spcBef>
                        <a:spcAft>
                          <a:spcPts val="0"/>
                        </a:spcAft>
                        <a:buNone/>
                      </a:pPr>
                      <a:r>
                        <a:rPr lang="pt-PT" sz="1400" u="none" cap="none" strike="noStrike"/>
                        <a:t>Pergunta</a:t>
                      </a:r>
                      <a:endParaRPr/>
                    </a:p>
                  </a:txBody>
                  <a:tcPr marT="45725" marB="45725" marR="91450" marL="91450"/>
                </a:tc>
                <a:tc>
                  <a:txBody>
                    <a:bodyPr/>
                    <a:lstStyle/>
                    <a:p>
                      <a:pPr indent="0" lvl="0" marL="0" marR="0" rtl="0" algn="l">
                        <a:spcBef>
                          <a:spcPts val="0"/>
                        </a:spcBef>
                        <a:spcAft>
                          <a:spcPts val="0"/>
                        </a:spcAft>
                        <a:buNone/>
                      </a:pPr>
                      <a:r>
                        <a:rPr lang="pt-PT" sz="1800"/>
                        <a:t>R1</a:t>
                      </a:r>
                      <a:endParaRPr/>
                    </a:p>
                  </a:txBody>
                  <a:tcPr marT="45725" marB="45725" marR="91450" marL="91450"/>
                </a:tc>
                <a:tc>
                  <a:txBody>
                    <a:bodyPr/>
                    <a:lstStyle/>
                    <a:p>
                      <a:pPr indent="0" lvl="0" marL="0" marR="0" rtl="0" algn="l">
                        <a:spcBef>
                          <a:spcPts val="0"/>
                        </a:spcBef>
                        <a:spcAft>
                          <a:spcPts val="0"/>
                        </a:spcAft>
                        <a:buNone/>
                      </a:pPr>
                      <a:r>
                        <a:rPr lang="pt-PT" sz="1800"/>
                        <a:t>R2</a:t>
                      </a:r>
                      <a:endParaRPr/>
                    </a:p>
                  </a:txBody>
                  <a:tcPr marT="45725" marB="45725" marR="91450" marL="91450"/>
                </a:tc>
                <a:tc>
                  <a:txBody>
                    <a:bodyPr/>
                    <a:lstStyle/>
                    <a:p>
                      <a:pPr indent="0" lvl="0" marL="0" marR="0" rtl="0" algn="l">
                        <a:spcBef>
                          <a:spcPts val="0"/>
                        </a:spcBef>
                        <a:spcAft>
                          <a:spcPts val="0"/>
                        </a:spcAft>
                        <a:buNone/>
                      </a:pPr>
                      <a:r>
                        <a:rPr lang="pt-PT" sz="1800"/>
                        <a:t>R3</a:t>
                      </a:r>
                      <a:endParaRPr/>
                    </a:p>
                  </a:txBody>
                  <a:tcPr marT="45725" marB="45725" marR="91450" marL="91450"/>
                </a:tc>
                <a:tc>
                  <a:txBody>
                    <a:bodyPr/>
                    <a:lstStyle/>
                    <a:p>
                      <a:pPr indent="0" lvl="0" marL="0" marR="0" rtl="0" algn="l">
                        <a:spcBef>
                          <a:spcPts val="0"/>
                        </a:spcBef>
                        <a:spcAft>
                          <a:spcPts val="0"/>
                        </a:spcAft>
                        <a:buNone/>
                      </a:pPr>
                      <a:r>
                        <a:rPr lang="pt-PT" sz="1800"/>
                        <a:t>R4</a:t>
                      </a:r>
                      <a:endParaRPr/>
                    </a:p>
                  </a:txBody>
                  <a:tcPr marT="45725" marB="45725" marR="91450" marL="91450"/>
                </a:tc>
                <a:tc>
                  <a:txBody>
                    <a:bodyPr/>
                    <a:lstStyle/>
                    <a:p>
                      <a:pPr indent="0" lvl="0" marL="0" marR="0" rtl="0" algn="l">
                        <a:spcBef>
                          <a:spcPts val="0"/>
                        </a:spcBef>
                        <a:spcAft>
                          <a:spcPts val="0"/>
                        </a:spcAft>
                        <a:buNone/>
                      </a:pPr>
                      <a:r>
                        <a:rPr lang="pt-PT" sz="1800"/>
                        <a:t>R5</a:t>
                      </a:r>
                      <a:endParaRPr/>
                    </a:p>
                  </a:txBody>
                  <a:tcPr marT="45725" marB="45725" marR="91450" marL="91450"/>
                </a:tc>
                <a:tc>
                  <a:txBody>
                    <a:bodyPr/>
                    <a:lstStyle/>
                    <a:p>
                      <a:pPr indent="0" lvl="0" marL="0" marR="0" rtl="0" algn="l">
                        <a:spcBef>
                          <a:spcPts val="0"/>
                        </a:spcBef>
                        <a:spcAft>
                          <a:spcPts val="0"/>
                        </a:spcAft>
                        <a:buNone/>
                      </a:pPr>
                      <a:r>
                        <a:rPr lang="pt-PT" sz="1800"/>
                        <a:t>R6</a:t>
                      </a:r>
                      <a:endParaRPr/>
                    </a:p>
                  </a:txBody>
                  <a:tcPr marT="45725" marB="45725" marR="91450" marL="91450"/>
                </a:tc>
                <a:tc>
                  <a:txBody>
                    <a:bodyPr/>
                    <a:lstStyle/>
                    <a:p>
                      <a:pPr indent="0" lvl="0" marL="0" marR="0" rtl="0" algn="l">
                        <a:spcBef>
                          <a:spcPts val="0"/>
                        </a:spcBef>
                        <a:spcAft>
                          <a:spcPts val="0"/>
                        </a:spcAft>
                        <a:buNone/>
                      </a:pPr>
                      <a:r>
                        <a:rPr lang="pt-PT" sz="1800"/>
                        <a:t>R7</a:t>
                      </a:r>
                      <a:endParaRPr/>
                    </a:p>
                  </a:txBody>
                  <a:tcPr marT="45725" marB="45725" marR="91450" marL="91450"/>
                </a:tc>
              </a:tr>
              <a:tr h="370850">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0</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0</a:t>
                      </a:r>
                      <a:endParaRPr/>
                    </a:p>
                  </a:txBody>
                  <a:tcPr marT="45725" marB="45725" marR="91450" marL="91450"/>
                </a:tc>
                <a:tc>
                  <a:txBody>
                    <a:bodyPr/>
                    <a:lstStyle/>
                    <a:p>
                      <a:pPr indent="0" lvl="0" marL="0" marR="0" rtl="0" algn="l">
                        <a:spcBef>
                          <a:spcPts val="0"/>
                        </a:spcBef>
                        <a:spcAft>
                          <a:spcPts val="0"/>
                        </a:spcAft>
                        <a:buNone/>
                      </a:pPr>
                      <a:r>
                        <a:rPr lang="pt-PT" sz="1800"/>
                        <a:t>0</a:t>
                      </a:r>
                      <a:endParaRPr/>
                    </a:p>
                  </a:txBody>
                  <a:tcPr marT="45725" marB="45725" marR="91450" marL="91450"/>
                </a:tc>
                <a:tc>
                  <a:txBody>
                    <a:bodyPr/>
                    <a:lstStyle/>
                    <a:p>
                      <a:pPr indent="0" lvl="0" marL="0" marR="0" rtl="0" algn="l">
                        <a:spcBef>
                          <a:spcPts val="0"/>
                        </a:spcBef>
                        <a:spcAft>
                          <a:spcPts val="0"/>
                        </a:spcAft>
                        <a:buNone/>
                      </a:pPr>
                      <a:r>
                        <a:rPr lang="pt-PT" sz="1800"/>
                        <a:t>0</a:t>
                      </a:r>
                      <a:endParaRPr/>
                    </a:p>
                  </a:txBody>
                  <a:tcPr marT="45725" marB="45725" marR="91450" marL="91450"/>
                </a:tc>
                <a:tc>
                  <a:txBody>
                    <a:bodyPr/>
                    <a:lstStyle/>
                    <a:p>
                      <a:pPr indent="0" lvl="0" marL="0" marR="0" rtl="0" algn="l">
                        <a:spcBef>
                          <a:spcPts val="0"/>
                        </a:spcBef>
                        <a:spcAft>
                          <a:spcPts val="0"/>
                        </a:spcAft>
                        <a:buNone/>
                      </a:pPr>
                      <a:r>
                        <a:rPr lang="pt-PT" sz="1800"/>
                        <a:t>0</a:t>
                      </a:r>
                      <a:endParaRPr/>
                    </a:p>
                  </a:txBody>
                  <a:tcPr marT="45725" marB="45725" marR="91450" marL="91450"/>
                </a:tc>
              </a:tr>
              <a:tr h="370850">
                <a:tc>
                  <a:txBody>
                    <a:bodyPr/>
                    <a:lstStyle/>
                    <a:p>
                      <a:pPr indent="0" lvl="0" marL="0" marR="0" rtl="0" algn="l">
                        <a:spcBef>
                          <a:spcPts val="0"/>
                        </a:spcBef>
                        <a:spcAft>
                          <a:spcPts val="0"/>
                        </a:spcAft>
                        <a:buNone/>
                      </a:pPr>
                      <a:r>
                        <a:rPr lang="pt-PT" sz="1800"/>
                        <a:t>0</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0</a:t>
                      </a:r>
                      <a:endParaRPr/>
                    </a:p>
                  </a:txBody>
                  <a:tcPr marT="45725" marB="45725" marR="91450" marL="91450"/>
                </a:tc>
                <a:tc>
                  <a:txBody>
                    <a:bodyPr/>
                    <a:lstStyle/>
                    <a:p>
                      <a:pPr indent="0" lvl="0" marL="0" marR="0" rtl="0" algn="l">
                        <a:spcBef>
                          <a:spcPts val="0"/>
                        </a:spcBef>
                        <a:spcAft>
                          <a:spcPts val="0"/>
                        </a:spcAft>
                        <a:buNone/>
                      </a:pPr>
                      <a:r>
                        <a:rPr lang="pt-PT" sz="1800"/>
                        <a:t>0</a:t>
                      </a:r>
                      <a:endParaRPr/>
                    </a:p>
                  </a:txBody>
                  <a:tcPr marT="45725" marB="45725" marR="91450" marL="91450"/>
                </a:tc>
                <a:tc>
                  <a:txBody>
                    <a:bodyPr/>
                    <a:lstStyle/>
                    <a:p>
                      <a:pPr indent="0" lvl="0" marL="0" marR="0" rtl="0" algn="l">
                        <a:spcBef>
                          <a:spcPts val="0"/>
                        </a:spcBef>
                        <a:spcAft>
                          <a:spcPts val="0"/>
                        </a:spcAft>
                        <a:buNone/>
                      </a:pPr>
                      <a:r>
                        <a:rPr lang="pt-PT" sz="1800"/>
                        <a:t>0</a:t>
                      </a:r>
                      <a:endParaRPr/>
                    </a:p>
                  </a:txBody>
                  <a:tcPr marT="45725" marB="45725" marR="91450" marL="91450"/>
                </a:tc>
              </a:tr>
              <a:tr h="370850">
                <a:tc>
                  <a:txBody>
                    <a:bodyPr/>
                    <a:lstStyle/>
                    <a:p>
                      <a:pPr indent="0" lvl="0" marL="0" marR="0" rtl="0" algn="l">
                        <a:spcBef>
                          <a:spcPts val="0"/>
                        </a:spcBef>
                        <a:spcAft>
                          <a:spcPts val="0"/>
                        </a:spcAft>
                        <a:buNone/>
                      </a:pPr>
                      <a:r>
                        <a:rPr lang="pt-PT" sz="1800"/>
                        <a:t>0</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0</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0</a:t>
                      </a:r>
                      <a:endParaRPr/>
                    </a:p>
                  </a:txBody>
                  <a:tcPr marT="45725" marB="45725" marR="91450" marL="91450"/>
                </a:tc>
                <a:tc>
                  <a:txBody>
                    <a:bodyPr/>
                    <a:lstStyle/>
                    <a:p>
                      <a:pPr indent="0" lvl="0" marL="0" marR="0" rtl="0" algn="l">
                        <a:spcBef>
                          <a:spcPts val="0"/>
                        </a:spcBef>
                        <a:spcAft>
                          <a:spcPts val="0"/>
                        </a:spcAft>
                        <a:buNone/>
                      </a:pPr>
                      <a:r>
                        <a:rPr lang="pt-PT" sz="1800"/>
                        <a:t>0</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0</a:t>
                      </a:r>
                      <a:endParaRPr/>
                    </a:p>
                  </a:txBody>
                  <a:tcPr marT="45725" marB="45725" marR="91450" marL="91450"/>
                </a:tc>
              </a:tr>
            </a:tbl>
          </a:graphicData>
        </a:graphic>
      </p:graphicFrame>
      <p:graphicFrame>
        <p:nvGraphicFramePr>
          <p:cNvPr id="436" name="Google Shape;436;p14"/>
          <p:cNvGraphicFramePr/>
          <p:nvPr/>
        </p:nvGraphicFramePr>
        <p:xfrm>
          <a:off x="344558" y="235817"/>
          <a:ext cx="3000000" cy="3000000"/>
        </p:xfrm>
        <a:graphic>
          <a:graphicData uri="http://schemas.openxmlformats.org/drawingml/2006/table">
            <a:tbl>
              <a:tblPr bandRow="1" firstRow="1">
                <a:noFill/>
                <a:tableStyleId>{0CAA64CE-8E47-47FF-A6FA-C68820CFDB28}</a:tableStyleId>
              </a:tblPr>
              <a:tblGrid>
                <a:gridCol w="1233375"/>
                <a:gridCol w="3961475"/>
              </a:tblGrid>
              <a:tr h="310550">
                <a:tc>
                  <a:txBody>
                    <a:bodyPr/>
                    <a:lstStyle/>
                    <a:p>
                      <a:pPr indent="0" lvl="0" marL="0" marR="0" rtl="0" algn="l">
                        <a:spcBef>
                          <a:spcPts val="0"/>
                        </a:spcBef>
                        <a:spcAft>
                          <a:spcPts val="0"/>
                        </a:spcAft>
                        <a:buNone/>
                      </a:pPr>
                      <a:r>
                        <a:rPr lang="pt-PT" sz="1800"/>
                        <a:t>Entidade</a:t>
                      </a:r>
                      <a:endParaRPr/>
                    </a:p>
                  </a:txBody>
                  <a:tcPr marT="45725" marB="45725" marR="91450" marL="91450"/>
                </a:tc>
                <a:tc>
                  <a:txBody>
                    <a:bodyPr/>
                    <a:lstStyle/>
                    <a:p>
                      <a:pPr indent="0" lvl="0" marL="0" marR="0" rtl="0" algn="l">
                        <a:spcBef>
                          <a:spcPts val="0"/>
                        </a:spcBef>
                        <a:spcAft>
                          <a:spcPts val="0"/>
                        </a:spcAft>
                        <a:buNone/>
                      </a:pPr>
                      <a:r>
                        <a:rPr lang="pt-PT" sz="1800"/>
                        <a:t>Vetor de posição da entidade</a:t>
                      </a:r>
                      <a:endParaRPr/>
                    </a:p>
                  </a:txBody>
                  <a:tcPr marT="45725" marB="45725" marR="91450" marL="91450"/>
                </a:tc>
              </a:tr>
              <a:tr h="310550">
                <a:tc>
                  <a:txBody>
                    <a:bodyPr/>
                    <a:lstStyle/>
                    <a:p>
                      <a:pPr indent="0" lvl="0" marL="0" marR="0" rtl="0" algn="ctr">
                        <a:spcBef>
                          <a:spcPts val="0"/>
                        </a:spcBef>
                        <a:spcAft>
                          <a:spcPts val="0"/>
                        </a:spcAft>
                        <a:buNone/>
                      </a:pPr>
                      <a:r>
                        <a:rPr lang="pt-PT" sz="1800"/>
                        <a:t>Cancer</a:t>
                      </a:r>
                      <a:endParaRPr sz="1800"/>
                    </a:p>
                  </a:txBody>
                  <a:tcPr marT="45725" marB="45725" marR="91450" marL="91450"/>
                </a:tc>
                <a:tc>
                  <a:txBody>
                    <a:bodyPr/>
                    <a:lstStyle/>
                    <a:p>
                      <a:pPr indent="0" lvl="0" marL="0" marR="0" rtl="0" algn="ctr">
                        <a:spcBef>
                          <a:spcPts val="0"/>
                        </a:spcBef>
                        <a:spcAft>
                          <a:spcPts val="0"/>
                        </a:spcAft>
                        <a:buNone/>
                      </a:pPr>
                      <a:r>
                        <a:rPr lang="pt-PT" sz="1800"/>
                        <a:t>[1,1,0,1,0,0,0,0]</a:t>
                      </a:r>
                      <a:endParaRPr/>
                    </a:p>
                  </a:txBody>
                  <a:tcPr marT="45725" marB="45725" marR="91450" marL="91450"/>
                </a:tc>
              </a:tr>
              <a:tr h="310550">
                <a:tc>
                  <a:txBody>
                    <a:bodyPr/>
                    <a:lstStyle/>
                    <a:p>
                      <a:pPr indent="0" lvl="0" marL="0" marR="0" rtl="0" algn="ctr">
                        <a:spcBef>
                          <a:spcPts val="0"/>
                        </a:spcBef>
                        <a:spcAft>
                          <a:spcPts val="0"/>
                        </a:spcAft>
                        <a:buNone/>
                      </a:pPr>
                      <a:r>
                        <a:rPr lang="pt-PT" sz="1800"/>
                        <a:t>Lharynx</a:t>
                      </a:r>
                      <a:endParaRPr sz="1800"/>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pt-PT" sz="1800"/>
                        <a:t>[0,1,1,1,1,0,0,0]</a:t>
                      </a:r>
                      <a:endParaRPr/>
                    </a:p>
                  </a:txBody>
                  <a:tcPr marT="45725" marB="45725" marR="91450" marL="91450"/>
                </a:tc>
              </a:tr>
              <a:tr h="310550">
                <a:tc>
                  <a:txBody>
                    <a:bodyPr/>
                    <a:lstStyle/>
                    <a:p>
                      <a:pPr indent="0" lvl="0" marL="0" marR="0" rtl="0" algn="ctr">
                        <a:spcBef>
                          <a:spcPts val="0"/>
                        </a:spcBef>
                        <a:spcAft>
                          <a:spcPts val="0"/>
                        </a:spcAft>
                        <a:buNone/>
                      </a:pPr>
                      <a:r>
                        <a:rPr lang="pt-PT" sz="1800"/>
                        <a:t>Throat</a:t>
                      </a:r>
                      <a:endParaRPr sz="1800"/>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pt-PT" sz="1800"/>
                        <a:t>[0,1,0,1,0,0,1,0]</a:t>
                      </a:r>
                      <a:endParaRPr/>
                    </a:p>
                  </a:txBody>
                  <a:tcPr marT="45725" marB="45725" marR="91450" marL="91450"/>
                </a:tc>
              </a:tr>
            </a:tbl>
          </a:graphicData>
        </a:graphic>
      </p:graphicFrame>
      <p:sp>
        <p:nvSpPr>
          <p:cNvPr id="437" name="Google Shape;437;p14"/>
          <p:cNvSpPr/>
          <p:nvPr/>
        </p:nvSpPr>
        <p:spPr>
          <a:xfrm>
            <a:off x="3240157" y="1891014"/>
            <a:ext cx="331304" cy="1364973"/>
          </a:xfrm>
          <a:prstGeom prst="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38" name="Google Shape;438;p14"/>
          <p:cNvCxnSpPr/>
          <p:nvPr/>
        </p:nvCxnSpPr>
        <p:spPr>
          <a:xfrm flipH="1" rot="10800000">
            <a:off x="371062" y="3524974"/>
            <a:ext cx="7434600" cy="339600"/>
          </a:xfrm>
          <a:prstGeom prst="bentConnector3">
            <a:avLst>
              <a:gd fmla="val -89" name="adj1"/>
            </a:avLst>
          </a:prstGeom>
          <a:noFill/>
          <a:ln cap="flat" cmpd="sng" w="9525">
            <a:solidFill>
              <a:schemeClr val="accent1"/>
            </a:solidFill>
            <a:prstDash val="solid"/>
            <a:miter lim="800000"/>
            <a:headEnd len="sm" w="sm" type="none"/>
            <a:tailEnd len="sm" w="sm" type="none"/>
          </a:ln>
        </p:spPr>
      </p:cxnSp>
      <p:sp>
        <p:nvSpPr>
          <p:cNvPr id="439" name="Google Shape;439;p14"/>
          <p:cNvSpPr txBox="1"/>
          <p:nvPr/>
        </p:nvSpPr>
        <p:spPr>
          <a:xfrm>
            <a:off x="463834" y="3202978"/>
            <a:ext cx="166977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1600">
                <a:solidFill>
                  <a:schemeClr val="dk1"/>
                </a:solidFill>
                <a:latin typeface="Calibri"/>
                <a:ea typeface="Calibri"/>
                <a:cs typeface="Calibri"/>
                <a:sym typeface="Calibri"/>
              </a:rPr>
              <a:t>Modo Normal</a:t>
            </a:r>
            <a:endParaRPr/>
          </a:p>
        </p:txBody>
      </p:sp>
      <p:sp>
        <p:nvSpPr>
          <p:cNvPr id="440" name="Google Shape;440;p14"/>
          <p:cNvSpPr txBox="1"/>
          <p:nvPr/>
        </p:nvSpPr>
        <p:spPr>
          <a:xfrm>
            <a:off x="6811617" y="967337"/>
            <a:ext cx="4717773"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PT" sz="2800">
                <a:solidFill>
                  <a:schemeClr val="dk1"/>
                </a:solidFill>
                <a:latin typeface="Calibri"/>
                <a:ea typeface="Calibri"/>
                <a:cs typeface="Calibri"/>
                <a:sym typeface="Calibri"/>
              </a:rPr>
              <a:t>Conteúdo do vetor de posição das entidades</a:t>
            </a:r>
            <a:endParaRPr/>
          </a:p>
        </p:txBody>
      </p:sp>
      <p:pic>
        <p:nvPicPr>
          <p:cNvPr id="441" name="Google Shape;441;p14"/>
          <p:cNvPicPr preferRelativeResize="0"/>
          <p:nvPr/>
        </p:nvPicPr>
        <p:blipFill rotWithShape="1">
          <a:blip r:embed="rId3">
            <a:alphaModFix/>
          </a:blip>
          <a:srcRect b="0" l="0" r="0" t="0"/>
          <a:stretch/>
        </p:blipFill>
        <p:spPr>
          <a:xfrm rot="-5400000">
            <a:off x="9503003" y="4103118"/>
            <a:ext cx="3661759" cy="186147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graphicFrame>
        <p:nvGraphicFramePr>
          <p:cNvPr id="446" name="Google Shape;446;p15"/>
          <p:cNvGraphicFramePr/>
          <p:nvPr/>
        </p:nvGraphicFramePr>
        <p:xfrm>
          <a:off x="463834" y="3717235"/>
          <a:ext cx="3000000" cy="3000000"/>
        </p:xfrm>
        <a:graphic>
          <a:graphicData uri="http://schemas.openxmlformats.org/drawingml/2006/table">
            <a:tbl>
              <a:tblPr bandRow="1" firstRow="1">
                <a:noFill/>
                <a:tableStyleId>{0CAA64CE-8E47-47FF-A6FA-C68820CFDB28}</a:tableStyleId>
              </a:tblPr>
              <a:tblGrid>
                <a:gridCol w="929300"/>
                <a:gridCol w="929300"/>
                <a:gridCol w="929300"/>
                <a:gridCol w="929300"/>
                <a:gridCol w="929300"/>
                <a:gridCol w="929300"/>
                <a:gridCol w="929300"/>
                <a:gridCol w="929300"/>
              </a:tblGrid>
              <a:tr h="370850">
                <a:tc>
                  <a:txBody>
                    <a:bodyPr/>
                    <a:lstStyle/>
                    <a:p>
                      <a:pPr indent="0" lvl="0" marL="0" marR="0" rtl="0" algn="l">
                        <a:spcBef>
                          <a:spcPts val="0"/>
                        </a:spcBef>
                        <a:spcAft>
                          <a:spcPts val="0"/>
                        </a:spcAft>
                        <a:buNone/>
                      </a:pPr>
                      <a:r>
                        <a:rPr lang="pt-PT" sz="1400"/>
                        <a:t>Pergunta ( P1 )</a:t>
                      </a:r>
                      <a:endParaRPr/>
                    </a:p>
                  </a:txBody>
                  <a:tcPr marT="45725" marB="45725" marR="91450" marL="91450"/>
                </a:tc>
                <a:tc>
                  <a:txBody>
                    <a:bodyPr/>
                    <a:lstStyle/>
                    <a:p>
                      <a:pPr indent="0" lvl="0" marL="0" marR="0" rtl="0" algn="l">
                        <a:spcBef>
                          <a:spcPts val="0"/>
                        </a:spcBef>
                        <a:spcAft>
                          <a:spcPts val="0"/>
                        </a:spcAft>
                        <a:buNone/>
                      </a:pPr>
                      <a:r>
                        <a:rPr lang="pt-PT" sz="1800"/>
                        <a:t>R1</a:t>
                      </a:r>
                      <a:endParaRPr/>
                    </a:p>
                  </a:txBody>
                  <a:tcPr marT="45725" marB="45725" marR="91450" marL="91450"/>
                </a:tc>
                <a:tc>
                  <a:txBody>
                    <a:bodyPr/>
                    <a:lstStyle/>
                    <a:p>
                      <a:pPr indent="0" lvl="0" marL="0" marR="0" rtl="0" algn="l">
                        <a:spcBef>
                          <a:spcPts val="0"/>
                        </a:spcBef>
                        <a:spcAft>
                          <a:spcPts val="0"/>
                        </a:spcAft>
                        <a:buNone/>
                      </a:pPr>
                      <a:r>
                        <a:rPr lang="pt-PT" sz="1800"/>
                        <a:t>R2</a:t>
                      </a:r>
                      <a:endParaRPr/>
                    </a:p>
                  </a:txBody>
                  <a:tcPr marT="45725" marB="45725" marR="91450" marL="91450"/>
                </a:tc>
                <a:tc>
                  <a:txBody>
                    <a:bodyPr/>
                    <a:lstStyle/>
                    <a:p>
                      <a:pPr indent="0" lvl="0" marL="0" marR="0" rtl="0" algn="l">
                        <a:spcBef>
                          <a:spcPts val="0"/>
                        </a:spcBef>
                        <a:spcAft>
                          <a:spcPts val="0"/>
                        </a:spcAft>
                        <a:buNone/>
                      </a:pPr>
                      <a:r>
                        <a:rPr lang="pt-PT" sz="1800"/>
                        <a:t>R3</a:t>
                      </a:r>
                      <a:endParaRPr/>
                    </a:p>
                  </a:txBody>
                  <a:tcPr marT="45725" marB="45725" marR="91450" marL="91450"/>
                </a:tc>
                <a:tc>
                  <a:txBody>
                    <a:bodyPr/>
                    <a:lstStyle/>
                    <a:p>
                      <a:pPr indent="0" lvl="0" marL="0" marR="0" rtl="0" algn="l">
                        <a:spcBef>
                          <a:spcPts val="0"/>
                        </a:spcBef>
                        <a:spcAft>
                          <a:spcPts val="0"/>
                        </a:spcAft>
                        <a:buNone/>
                      </a:pPr>
                      <a:r>
                        <a:rPr lang="pt-PT" sz="1800"/>
                        <a:t>R4</a:t>
                      </a:r>
                      <a:endParaRPr/>
                    </a:p>
                  </a:txBody>
                  <a:tcPr marT="45725" marB="45725" marR="91450" marL="91450"/>
                </a:tc>
                <a:tc>
                  <a:txBody>
                    <a:bodyPr/>
                    <a:lstStyle/>
                    <a:p>
                      <a:pPr indent="0" lvl="0" marL="0" marR="0" rtl="0" algn="l">
                        <a:spcBef>
                          <a:spcPts val="0"/>
                        </a:spcBef>
                        <a:spcAft>
                          <a:spcPts val="0"/>
                        </a:spcAft>
                        <a:buNone/>
                      </a:pPr>
                      <a:r>
                        <a:rPr lang="pt-PT" sz="1800"/>
                        <a:t>R5</a:t>
                      </a:r>
                      <a:endParaRPr/>
                    </a:p>
                  </a:txBody>
                  <a:tcPr marT="45725" marB="45725" marR="91450" marL="91450"/>
                </a:tc>
                <a:tc>
                  <a:txBody>
                    <a:bodyPr/>
                    <a:lstStyle/>
                    <a:p>
                      <a:pPr indent="0" lvl="0" marL="0" marR="0" rtl="0" algn="l">
                        <a:spcBef>
                          <a:spcPts val="0"/>
                        </a:spcBef>
                        <a:spcAft>
                          <a:spcPts val="0"/>
                        </a:spcAft>
                        <a:buNone/>
                      </a:pPr>
                      <a:r>
                        <a:rPr lang="pt-PT" sz="1800"/>
                        <a:t>R6</a:t>
                      </a:r>
                      <a:endParaRPr/>
                    </a:p>
                  </a:txBody>
                  <a:tcPr marT="45725" marB="45725" marR="91450" marL="91450"/>
                </a:tc>
                <a:tc>
                  <a:txBody>
                    <a:bodyPr/>
                    <a:lstStyle/>
                    <a:p>
                      <a:pPr indent="0" lvl="0" marL="0" marR="0" rtl="0" algn="l">
                        <a:spcBef>
                          <a:spcPts val="0"/>
                        </a:spcBef>
                        <a:spcAft>
                          <a:spcPts val="0"/>
                        </a:spcAft>
                        <a:buNone/>
                      </a:pPr>
                      <a:r>
                        <a:rPr lang="pt-PT" sz="1800"/>
                        <a:t>R7</a:t>
                      </a:r>
                      <a:endParaRPr/>
                    </a:p>
                  </a:txBody>
                  <a:tcPr marT="45725" marB="45725" marR="91450" marL="91450"/>
                </a:tc>
              </a:tr>
              <a:tr h="370850">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0</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0</a:t>
                      </a:r>
                      <a:endParaRPr/>
                    </a:p>
                  </a:txBody>
                  <a:tcPr marT="45725" marB="45725" marR="91450" marL="91450"/>
                </a:tc>
                <a:tc>
                  <a:txBody>
                    <a:bodyPr/>
                    <a:lstStyle/>
                    <a:p>
                      <a:pPr indent="0" lvl="0" marL="0" marR="0" rtl="0" algn="l">
                        <a:spcBef>
                          <a:spcPts val="0"/>
                        </a:spcBef>
                        <a:spcAft>
                          <a:spcPts val="0"/>
                        </a:spcAft>
                        <a:buNone/>
                      </a:pPr>
                      <a:r>
                        <a:rPr lang="pt-PT" sz="1800"/>
                        <a:t>0</a:t>
                      </a:r>
                      <a:endParaRPr/>
                    </a:p>
                  </a:txBody>
                  <a:tcPr marT="45725" marB="45725" marR="91450" marL="91450"/>
                </a:tc>
                <a:tc>
                  <a:txBody>
                    <a:bodyPr/>
                    <a:lstStyle/>
                    <a:p>
                      <a:pPr indent="0" lvl="0" marL="0" marR="0" rtl="0" algn="l">
                        <a:spcBef>
                          <a:spcPts val="0"/>
                        </a:spcBef>
                        <a:spcAft>
                          <a:spcPts val="0"/>
                        </a:spcAft>
                        <a:buNone/>
                      </a:pPr>
                      <a:r>
                        <a:rPr lang="pt-PT" sz="1800"/>
                        <a:t>0</a:t>
                      </a:r>
                      <a:endParaRPr/>
                    </a:p>
                  </a:txBody>
                  <a:tcPr marT="45725" marB="45725" marR="91450" marL="91450"/>
                </a:tc>
                <a:tc>
                  <a:txBody>
                    <a:bodyPr/>
                    <a:lstStyle/>
                    <a:p>
                      <a:pPr indent="0" lvl="0" marL="0" marR="0" rtl="0" algn="l">
                        <a:spcBef>
                          <a:spcPts val="0"/>
                        </a:spcBef>
                        <a:spcAft>
                          <a:spcPts val="0"/>
                        </a:spcAft>
                        <a:buNone/>
                      </a:pPr>
                      <a:r>
                        <a:rPr lang="pt-PT" sz="1800"/>
                        <a:t>0</a:t>
                      </a:r>
                      <a:endParaRPr/>
                    </a:p>
                  </a:txBody>
                  <a:tcPr marT="45725" marB="45725" marR="91450" marL="91450"/>
                </a:tc>
              </a:tr>
              <a:tr h="370850">
                <a:tc>
                  <a:txBody>
                    <a:bodyPr/>
                    <a:lstStyle/>
                    <a:p>
                      <a:pPr indent="0" lvl="0" marL="0" marR="0" rtl="0" algn="l">
                        <a:spcBef>
                          <a:spcPts val="0"/>
                        </a:spcBef>
                        <a:spcAft>
                          <a:spcPts val="0"/>
                        </a:spcAft>
                        <a:buNone/>
                      </a:pPr>
                      <a:r>
                        <a:rPr lang="pt-PT" sz="1800"/>
                        <a:t>0</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0</a:t>
                      </a:r>
                      <a:endParaRPr/>
                    </a:p>
                  </a:txBody>
                  <a:tcPr marT="45725" marB="45725" marR="91450" marL="91450"/>
                </a:tc>
                <a:tc>
                  <a:txBody>
                    <a:bodyPr/>
                    <a:lstStyle/>
                    <a:p>
                      <a:pPr indent="0" lvl="0" marL="0" marR="0" rtl="0" algn="l">
                        <a:spcBef>
                          <a:spcPts val="0"/>
                        </a:spcBef>
                        <a:spcAft>
                          <a:spcPts val="0"/>
                        </a:spcAft>
                        <a:buNone/>
                      </a:pPr>
                      <a:r>
                        <a:rPr lang="pt-PT" sz="1800"/>
                        <a:t>0</a:t>
                      </a:r>
                      <a:endParaRPr/>
                    </a:p>
                  </a:txBody>
                  <a:tcPr marT="45725" marB="45725" marR="91450" marL="91450"/>
                </a:tc>
                <a:tc>
                  <a:txBody>
                    <a:bodyPr/>
                    <a:lstStyle/>
                    <a:p>
                      <a:pPr indent="0" lvl="0" marL="0" marR="0" rtl="0" algn="l">
                        <a:spcBef>
                          <a:spcPts val="0"/>
                        </a:spcBef>
                        <a:spcAft>
                          <a:spcPts val="0"/>
                        </a:spcAft>
                        <a:buNone/>
                      </a:pPr>
                      <a:r>
                        <a:rPr lang="pt-PT" sz="1800"/>
                        <a:t>0</a:t>
                      </a:r>
                      <a:endParaRPr/>
                    </a:p>
                  </a:txBody>
                  <a:tcPr marT="45725" marB="45725" marR="91450" marL="91450"/>
                </a:tc>
              </a:tr>
              <a:tr h="370850">
                <a:tc>
                  <a:txBody>
                    <a:bodyPr/>
                    <a:lstStyle/>
                    <a:p>
                      <a:pPr indent="0" lvl="0" marL="0" marR="0" rtl="0" algn="l">
                        <a:spcBef>
                          <a:spcPts val="0"/>
                        </a:spcBef>
                        <a:spcAft>
                          <a:spcPts val="0"/>
                        </a:spcAft>
                        <a:buNone/>
                      </a:pPr>
                      <a:r>
                        <a:rPr lang="pt-PT" sz="1800"/>
                        <a:t>0</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0</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0</a:t>
                      </a:r>
                      <a:endParaRPr/>
                    </a:p>
                  </a:txBody>
                  <a:tcPr marT="45725" marB="45725" marR="91450" marL="91450"/>
                </a:tc>
                <a:tc>
                  <a:txBody>
                    <a:bodyPr/>
                    <a:lstStyle/>
                    <a:p>
                      <a:pPr indent="0" lvl="0" marL="0" marR="0" rtl="0" algn="l">
                        <a:spcBef>
                          <a:spcPts val="0"/>
                        </a:spcBef>
                        <a:spcAft>
                          <a:spcPts val="0"/>
                        </a:spcAft>
                        <a:buNone/>
                      </a:pPr>
                      <a:r>
                        <a:rPr lang="pt-PT" sz="1800"/>
                        <a:t>0</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0</a:t>
                      </a:r>
                      <a:endParaRPr/>
                    </a:p>
                  </a:txBody>
                  <a:tcPr marT="45725" marB="45725" marR="91450" marL="91450"/>
                </a:tc>
              </a:tr>
            </a:tbl>
          </a:graphicData>
        </a:graphic>
      </p:graphicFrame>
      <p:cxnSp>
        <p:nvCxnSpPr>
          <p:cNvPr id="447" name="Google Shape;447;p15"/>
          <p:cNvCxnSpPr/>
          <p:nvPr/>
        </p:nvCxnSpPr>
        <p:spPr>
          <a:xfrm flipH="1" rot="10800000">
            <a:off x="371062" y="3524974"/>
            <a:ext cx="7434600" cy="339600"/>
          </a:xfrm>
          <a:prstGeom prst="bentConnector3">
            <a:avLst>
              <a:gd fmla="val -89" name="adj1"/>
            </a:avLst>
          </a:prstGeom>
          <a:noFill/>
          <a:ln cap="flat" cmpd="sng" w="9525">
            <a:solidFill>
              <a:schemeClr val="accent1"/>
            </a:solidFill>
            <a:prstDash val="solid"/>
            <a:miter lim="800000"/>
            <a:headEnd len="sm" w="sm" type="none"/>
            <a:tailEnd len="sm" w="sm" type="none"/>
          </a:ln>
        </p:spPr>
      </p:cxnSp>
      <p:cxnSp>
        <p:nvCxnSpPr>
          <p:cNvPr id="448" name="Google Shape;448;p15"/>
          <p:cNvCxnSpPr/>
          <p:nvPr/>
        </p:nvCxnSpPr>
        <p:spPr>
          <a:xfrm flipH="1" rot="10800000">
            <a:off x="8044074" y="3525197"/>
            <a:ext cx="3180600" cy="327000"/>
          </a:xfrm>
          <a:prstGeom prst="bentConnector3">
            <a:avLst>
              <a:gd fmla="val -417" name="adj1"/>
            </a:avLst>
          </a:prstGeom>
          <a:noFill/>
          <a:ln cap="flat" cmpd="sng" w="9525">
            <a:solidFill>
              <a:schemeClr val="accent1"/>
            </a:solidFill>
            <a:prstDash val="solid"/>
            <a:miter lim="800000"/>
            <a:headEnd len="sm" w="sm" type="none"/>
            <a:tailEnd len="sm" w="sm" type="none"/>
          </a:ln>
        </p:spPr>
      </p:cxnSp>
      <p:graphicFrame>
        <p:nvGraphicFramePr>
          <p:cNvPr id="449" name="Google Shape;449;p15"/>
          <p:cNvGraphicFramePr/>
          <p:nvPr/>
        </p:nvGraphicFramePr>
        <p:xfrm>
          <a:off x="8136850" y="3688153"/>
          <a:ext cx="3000000" cy="3000000"/>
        </p:xfrm>
        <a:graphic>
          <a:graphicData uri="http://schemas.openxmlformats.org/drawingml/2006/table">
            <a:tbl>
              <a:tblPr bandRow="1" firstRow="1">
                <a:noFill/>
                <a:tableStyleId>{0CAA64CE-8E47-47FF-A6FA-C68820CFDB28}</a:tableStyleId>
              </a:tblPr>
              <a:tblGrid>
                <a:gridCol w="871325"/>
                <a:gridCol w="871325"/>
                <a:gridCol w="871325"/>
                <a:gridCol w="871325"/>
              </a:tblGrid>
              <a:tr h="414950">
                <a:tc>
                  <a:txBody>
                    <a:bodyPr/>
                    <a:lstStyle/>
                    <a:p>
                      <a:pPr indent="0" lvl="0" marL="0" marR="0" rtl="0" algn="l">
                        <a:spcBef>
                          <a:spcPts val="0"/>
                        </a:spcBef>
                        <a:spcAft>
                          <a:spcPts val="0"/>
                        </a:spcAft>
                        <a:buNone/>
                      </a:pPr>
                      <a:r>
                        <a:rPr lang="pt-PT" sz="1800"/>
                        <a:t>P2</a:t>
                      </a:r>
                      <a:endParaRPr/>
                    </a:p>
                  </a:txBody>
                  <a:tcPr marT="45725" marB="45725" marR="91450" marL="91450"/>
                </a:tc>
                <a:tc>
                  <a:txBody>
                    <a:bodyPr/>
                    <a:lstStyle/>
                    <a:p>
                      <a:pPr indent="0" lvl="0" marL="0" marR="0" rtl="0" algn="l">
                        <a:spcBef>
                          <a:spcPts val="0"/>
                        </a:spcBef>
                        <a:spcAft>
                          <a:spcPts val="0"/>
                        </a:spcAft>
                        <a:buNone/>
                      </a:pPr>
                      <a:r>
                        <a:rPr lang="pt-PT" sz="1800"/>
                        <a:t>P3</a:t>
                      </a:r>
                      <a:endParaRPr/>
                    </a:p>
                  </a:txBody>
                  <a:tcPr marT="45725" marB="45725" marR="91450" marL="91450"/>
                </a:tc>
                <a:tc>
                  <a:txBody>
                    <a:bodyPr/>
                    <a:lstStyle/>
                    <a:p>
                      <a:pPr indent="0" lvl="0" marL="0" marR="0" rtl="0" algn="l">
                        <a:spcBef>
                          <a:spcPts val="0"/>
                        </a:spcBef>
                        <a:spcAft>
                          <a:spcPts val="0"/>
                        </a:spcAft>
                        <a:buNone/>
                      </a:pPr>
                      <a:r>
                        <a:rPr lang="pt-PT" sz="1800"/>
                        <a:t>P4</a:t>
                      </a:r>
                      <a:endParaRPr/>
                    </a:p>
                  </a:txBody>
                  <a:tcPr marT="45725" marB="45725" marR="91450" marL="91450"/>
                </a:tc>
                <a:tc>
                  <a:txBody>
                    <a:bodyPr/>
                    <a:lstStyle/>
                    <a:p>
                      <a:pPr indent="0" lvl="0" marL="0" marR="0" rtl="0" algn="l">
                        <a:spcBef>
                          <a:spcPts val="0"/>
                        </a:spcBef>
                        <a:spcAft>
                          <a:spcPts val="0"/>
                        </a:spcAft>
                        <a:buNone/>
                      </a:pPr>
                      <a:r>
                        <a:rPr lang="pt-PT" sz="1800"/>
                        <a:t>P5 </a:t>
                      </a:r>
                      <a:endParaRPr/>
                    </a:p>
                  </a:txBody>
                  <a:tcPr marT="45725" marB="45725" marR="91450" marL="91450"/>
                </a:tc>
              </a:tr>
              <a:tr h="414950">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r>
              <a:tr h="414950">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0</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0</a:t>
                      </a:r>
                      <a:endParaRPr/>
                    </a:p>
                  </a:txBody>
                  <a:tcPr marT="45725" marB="45725" marR="91450" marL="91450"/>
                </a:tc>
              </a:tr>
              <a:tr h="414950">
                <a:tc>
                  <a:txBody>
                    <a:bodyPr/>
                    <a:lstStyle/>
                    <a:p>
                      <a:pPr indent="0" lvl="0" marL="0" marR="0" rtl="0" algn="l">
                        <a:spcBef>
                          <a:spcPts val="0"/>
                        </a:spcBef>
                        <a:spcAft>
                          <a:spcPts val="0"/>
                        </a:spcAft>
                        <a:buNone/>
                      </a:pPr>
                      <a:r>
                        <a:rPr lang="pt-PT" sz="1800"/>
                        <a:t>0</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0</a:t>
                      </a:r>
                      <a:endParaRPr/>
                    </a:p>
                  </a:txBody>
                  <a:tcPr marT="45725" marB="45725" marR="91450" marL="91450"/>
                </a:tc>
                <a:tc>
                  <a:txBody>
                    <a:bodyPr/>
                    <a:lstStyle/>
                    <a:p>
                      <a:pPr indent="0" lvl="0" marL="0" marR="0" rtl="0" algn="l">
                        <a:spcBef>
                          <a:spcPts val="0"/>
                        </a:spcBef>
                        <a:spcAft>
                          <a:spcPts val="0"/>
                        </a:spcAft>
                        <a:buNone/>
                      </a:pPr>
                      <a:r>
                        <a:rPr lang="pt-PT" sz="1800"/>
                        <a:t>0</a:t>
                      </a:r>
                      <a:endParaRPr/>
                    </a:p>
                  </a:txBody>
                  <a:tcPr marT="45725" marB="45725" marR="91450" marL="91450"/>
                </a:tc>
              </a:tr>
            </a:tbl>
          </a:graphicData>
        </a:graphic>
      </p:graphicFrame>
      <p:graphicFrame>
        <p:nvGraphicFramePr>
          <p:cNvPr id="450" name="Google Shape;450;p15"/>
          <p:cNvGraphicFramePr/>
          <p:nvPr/>
        </p:nvGraphicFramePr>
        <p:xfrm>
          <a:off x="371062" y="264716"/>
          <a:ext cx="3000000" cy="3000000"/>
        </p:xfrm>
        <a:graphic>
          <a:graphicData uri="http://schemas.openxmlformats.org/drawingml/2006/table">
            <a:tbl>
              <a:tblPr bandRow="1" firstRow="1">
                <a:noFill/>
                <a:tableStyleId>{0CAA64CE-8E47-47FF-A6FA-C68820CFDB28}</a:tableStyleId>
              </a:tblPr>
              <a:tblGrid>
                <a:gridCol w="1233375"/>
                <a:gridCol w="3961475"/>
              </a:tblGrid>
              <a:tr h="310550">
                <a:tc>
                  <a:txBody>
                    <a:bodyPr/>
                    <a:lstStyle/>
                    <a:p>
                      <a:pPr indent="0" lvl="0" marL="0" marR="0" rtl="0" algn="l">
                        <a:spcBef>
                          <a:spcPts val="0"/>
                        </a:spcBef>
                        <a:spcAft>
                          <a:spcPts val="0"/>
                        </a:spcAft>
                        <a:buNone/>
                      </a:pPr>
                      <a:r>
                        <a:rPr lang="pt-PT" sz="1800"/>
                        <a:t>Entidade</a:t>
                      </a:r>
                      <a:endParaRPr/>
                    </a:p>
                  </a:txBody>
                  <a:tcPr marT="45725" marB="45725" marR="91450" marL="91450"/>
                </a:tc>
                <a:tc>
                  <a:txBody>
                    <a:bodyPr/>
                    <a:lstStyle/>
                    <a:p>
                      <a:pPr indent="0" lvl="0" marL="0" marR="0" rtl="0" algn="l">
                        <a:spcBef>
                          <a:spcPts val="0"/>
                        </a:spcBef>
                        <a:spcAft>
                          <a:spcPts val="0"/>
                        </a:spcAft>
                        <a:buNone/>
                      </a:pPr>
                      <a:r>
                        <a:rPr lang="pt-PT" sz="1800"/>
                        <a:t>Vetor de posição da entidade</a:t>
                      </a:r>
                      <a:endParaRPr/>
                    </a:p>
                  </a:txBody>
                  <a:tcPr marT="45725" marB="45725" marR="91450" marL="91450"/>
                </a:tc>
              </a:tr>
              <a:tr h="310550">
                <a:tc>
                  <a:txBody>
                    <a:bodyPr/>
                    <a:lstStyle/>
                    <a:p>
                      <a:pPr indent="0" lvl="0" marL="0" marR="0" rtl="0" algn="ctr">
                        <a:spcBef>
                          <a:spcPts val="0"/>
                        </a:spcBef>
                        <a:spcAft>
                          <a:spcPts val="0"/>
                        </a:spcAft>
                        <a:buNone/>
                      </a:pPr>
                      <a:r>
                        <a:rPr lang="pt-PT" sz="1800"/>
                        <a:t>Cancer</a:t>
                      </a:r>
                      <a:endParaRPr sz="1800"/>
                    </a:p>
                  </a:txBody>
                  <a:tcPr marT="45725" marB="45725" marR="91450" marL="91450"/>
                </a:tc>
                <a:tc>
                  <a:txBody>
                    <a:bodyPr/>
                    <a:lstStyle/>
                    <a:p>
                      <a:pPr indent="0" lvl="0" marL="0" marR="0" rtl="0" algn="ctr">
                        <a:spcBef>
                          <a:spcPts val="0"/>
                        </a:spcBef>
                        <a:spcAft>
                          <a:spcPts val="0"/>
                        </a:spcAft>
                        <a:buNone/>
                      </a:pPr>
                      <a:r>
                        <a:rPr lang="pt-PT" sz="1800"/>
                        <a:t>[1,1,0,1,0,0,0,0]</a:t>
                      </a:r>
                      <a:endParaRPr/>
                    </a:p>
                  </a:txBody>
                  <a:tcPr marT="45725" marB="45725" marR="91450" marL="91450"/>
                </a:tc>
              </a:tr>
              <a:tr h="310550">
                <a:tc>
                  <a:txBody>
                    <a:bodyPr/>
                    <a:lstStyle/>
                    <a:p>
                      <a:pPr indent="0" lvl="0" marL="0" marR="0" rtl="0" algn="ctr">
                        <a:spcBef>
                          <a:spcPts val="0"/>
                        </a:spcBef>
                        <a:spcAft>
                          <a:spcPts val="0"/>
                        </a:spcAft>
                        <a:buNone/>
                      </a:pPr>
                      <a:r>
                        <a:rPr lang="pt-PT" sz="1800"/>
                        <a:t>Lharynx</a:t>
                      </a:r>
                      <a:endParaRPr sz="1800"/>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pt-PT" sz="1800"/>
                        <a:t>[0,1,1,1,1,0,0,0]</a:t>
                      </a:r>
                      <a:endParaRPr/>
                    </a:p>
                  </a:txBody>
                  <a:tcPr marT="45725" marB="45725" marR="91450" marL="91450"/>
                </a:tc>
              </a:tr>
              <a:tr h="310550">
                <a:tc>
                  <a:txBody>
                    <a:bodyPr/>
                    <a:lstStyle/>
                    <a:p>
                      <a:pPr indent="0" lvl="0" marL="0" marR="0" rtl="0" algn="ctr">
                        <a:spcBef>
                          <a:spcPts val="0"/>
                        </a:spcBef>
                        <a:spcAft>
                          <a:spcPts val="0"/>
                        </a:spcAft>
                        <a:buNone/>
                      </a:pPr>
                      <a:r>
                        <a:rPr lang="pt-PT" sz="1800"/>
                        <a:t>Throat</a:t>
                      </a:r>
                      <a:endParaRPr sz="1800"/>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pt-PT" sz="1800"/>
                        <a:t>[0,1,0,1,0,0,1,0]</a:t>
                      </a:r>
                      <a:endParaRPr/>
                    </a:p>
                  </a:txBody>
                  <a:tcPr marT="45725" marB="45725" marR="91450" marL="91450"/>
                </a:tc>
              </a:tr>
            </a:tbl>
          </a:graphicData>
        </a:graphic>
      </p:graphicFrame>
      <p:sp>
        <p:nvSpPr>
          <p:cNvPr id="451" name="Google Shape;451;p15"/>
          <p:cNvSpPr/>
          <p:nvPr/>
        </p:nvSpPr>
        <p:spPr>
          <a:xfrm>
            <a:off x="3213652" y="1871872"/>
            <a:ext cx="331304" cy="1364973"/>
          </a:xfrm>
          <a:prstGeom prst="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2" name="Google Shape;452;p15"/>
          <p:cNvSpPr/>
          <p:nvPr/>
        </p:nvSpPr>
        <p:spPr>
          <a:xfrm>
            <a:off x="7898306" y="4439478"/>
            <a:ext cx="238544" cy="225287"/>
          </a:xfrm>
          <a:prstGeom prst="mathPlus">
            <a:avLst>
              <a:gd fmla="val 2352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3" name="Google Shape;453;p15"/>
          <p:cNvSpPr txBox="1"/>
          <p:nvPr/>
        </p:nvSpPr>
        <p:spPr>
          <a:xfrm>
            <a:off x="371062" y="3186524"/>
            <a:ext cx="166977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1600">
                <a:solidFill>
                  <a:schemeClr val="dk1"/>
                </a:solidFill>
                <a:latin typeface="Calibri"/>
                <a:ea typeface="Calibri"/>
                <a:cs typeface="Calibri"/>
                <a:sym typeface="Calibri"/>
              </a:rPr>
              <a:t>Modo Normal</a:t>
            </a:r>
            <a:endParaRPr/>
          </a:p>
        </p:txBody>
      </p:sp>
      <p:sp>
        <p:nvSpPr>
          <p:cNvPr id="454" name="Google Shape;454;p15"/>
          <p:cNvSpPr txBox="1"/>
          <p:nvPr/>
        </p:nvSpPr>
        <p:spPr>
          <a:xfrm>
            <a:off x="8017578" y="3152324"/>
            <a:ext cx="371058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1600">
                <a:solidFill>
                  <a:schemeClr val="dk1"/>
                </a:solidFill>
                <a:latin typeface="Calibri"/>
                <a:ea typeface="Calibri"/>
                <a:cs typeface="Calibri"/>
                <a:sym typeface="Calibri"/>
              </a:rPr>
              <a:t>Aperfeiçoamento do modo 2 + 3</a:t>
            </a:r>
            <a:endParaRPr/>
          </a:p>
        </p:txBody>
      </p:sp>
      <p:sp>
        <p:nvSpPr>
          <p:cNvPr id="455" name="Google Shape;455;p15"/>
          <p:cNvSpPr txBox="1"/>
          <p:nvPr/>
        </p:nvSpPr>
        <p:spPr>
          <a:xfrm>
            <a:off x="6626088" y="424934"/>
            <a:ext cx="5088852"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1800">
                <a:solidFill>
                  <a:schemeClr val="dk1"/>
                </a:solidFill>
                <a:latin typeface="Calibri"/>
                <a:ea typeface="Calibri"/>
                <a:cs typeface="Calibri"/>
                <a:sym typeface="Calibri"/>
              </a:rPr>
              <a:t>Aperfeiçoamento do modo 2 + 3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pt-PT" sz="1800">
                <a:solidFill>
                  <a:schemeClr val="accent2"/>
                </a:solidFill>
                <a:latin typeface="Calibri"/>
                <a:ea typeface="Calibri"/>
                <a:cs typeface="Calibri"/>
                <a:sym typeface="Calibri"/>
              </a:rPr>
              <a:t>Modo 2 : Aperfeiçoamento tendo em conta a pergunta que introduz o tópico ( 1º pergunta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pt-PT" sz="1800">
                <a:solidFill>
                  <a:srgbClr val="00B050"/>
                </a:solidFill>
                <a:latin typeface="Calibri"/>
                <a:ea typeface="Calibri"/>
                <a:cs typeface="Calibri"/>
                <a:sym typeface="Calibri"/>
              </a:rPr>
              <a:t>Modo 3 : Aperfeiçoamento tendo em conta as entidades que aparecem em todas as perguntas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pt-PT"/>
              <a:t>Construção da Matriz de entidades</a:t>
            </a:r>
            <a:endParaRPr/>
          </a:p>
        </p:txBody>
      </p:sp>
      <p:pic>
        <p:nvPicPr>
          <p:cNvPr id="461" name="Google Shape;461;p16"/>
          <p:cNvPicPr preferRelativeResize="0"/>
          <p:nvPr/>
        </p:nvPicPr>
        <p:blipFill rotWithShape="1">
          <a:blip r:embed="rId3">
            <a:alphaModFix/>
          </a:blip>
          <a:srcRect b="0" l="0" r="0" t="0"/>
          <a:stretch/>
        </p:blipFill>
        <p:spPr>
          <a:xfrm rot="10800000">
            <a:off x="-1" y="4145282"/>
            <a:ext cx="3225248" cy="269198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graphicFrame>
        <p:nvGraphicFramePr>
          <p:cNvPr id="466" name="Google Shape;466;p17"/>
          <p:cNvGraphicFramePr/>
          <p:nvPr/>
        </p:nvGraphicFramePr>
        <p:xfrm>
          <a:off x="568467" y="1116468"/>
          <a:ext cx="3000000" cy="3000000"/>
        </p:xfrm>
        <a:graphic>
          <a:graphicData uri="http://schemas.openxmlformats.org/drawingml/2006/table">
            <a:tbl>
              <a:tblPr bandRow="1" firstRow="1">
                <a:noFill/>
                <a:tableStyleId>{0CAA64CE-8E47-47FF-A6FA-C68820CFDB28}</a:tableStyleId>
              </a:tblPr>
              <a:tblGrid>
                <a:gridCol w="1233375"/>
                <a:gridCol w="3961475"/>
              </a:tblGrid>
              <a:tr h="228600">
                <a:tc>
                  <a:txBody>
                    <a:bodyPr/>
                    <a:lstStyle/>
                    <a:p>
                      <a:pPr indent="0" lvl="0" marL="0" marR="0" rtl="0" algn="l">
                        <a:spcBef>
                          <a:spcPts val="0"/>
                        </a:spcBef>
                        <a:spcAft>
                          <a:spcPts val="0"/>
                        </a:spcAft>
                        <a:buNone/>
                      </a:pPr>
                      <a:r>
                        <a:rPr lang="pt-PT" sz="1800"/>
                        <a:t>Entidade</a:t>
                      </a:r>
                      <a:endParaRPr/>
                    </a:p>
                  </a:txBody>
                  <a:tcPr marT="45725" marB="45725" marR="91450" marL="91450"/>
                </a:tc>
                <a:tc>
                  <a:txBody>
                    <a:bodyPr/>
                    <a:lstStyle/>
                    <a:p>
                      <a:pPr indent="0" lvl="0" marL="0" marR="0" rtl="0" algn="l">
                        <a:spcBef>
                          <a:spcPts val="0"/>
                        </a:spcBef>
                        <a:spcAft>
                          <a:spcPts val="0"/>
                        </a:spcAft>
                        <a:buNone/>
                      </a:pPr>
                      <a:r>
                        <a:rPr lang="pt-PT" sz="1800"/>
                        <a:t>Vetor de posição da entidade</a:t>
                      </a:r>
                      <a:endParaRPr/>
                    </a:p>
                  </a:txBody>
                  <a:tcPr marT="45725" marB="45725" marR="91450" marL="91450"/>
                </a:tc>
              </a:tr>
              <a:tr h="310550">
                <a:tc>
                  <a:txBody>
                    <a:bodyPr/>
                    <a:lstStyle/>
                    <a:p>
                      <a:pPr indent="0" lvl="0" marL="0" marR="0" rtl="0" algn="ctr">
                        <a:spcBef>
                          <a:spcPts val="0"/>
                        </a:spcBef>
                        <a:spcAft>
                          <a:spcPts val="0"/>
                        </a:spcAft>
                        <a:buNone/>
                      </a:pPr>
                      <a:r>
                        <a:rPr lang="pt-PT" sz="1800"/>
                        <a:t>Cancer</a:t>
                      </a:r>
                      <a:endParaRPr sz="1800"/>
                    </a:p>
                  </a:txBody>
                  <a:tcPr marT="45725" marB="45725" marR="91450" marL="91450"/>
                </a:tc>
                <a:tc>
                  <a:txBody>
                    <a:bodyPr/>
                    <a:lstStyle/>
                    <a:p>
                      <a:pPr indent="0" lvl="0" marL="0" marR="0" rtl="0" algn="ctr">
                        <a:spcBef>
                          <a:spcPts val="0"/>
                        </a:spcBef>
                        <a:spcAft>
                          <a:spcPts val="0"/>
                        </a:spcAft>
                        <a:buNone/>
                      </a:pPr>
                      <a:r>
                        <a:rPr lang="pt-PT" sz="1800"/>
                        <a:t>[1,1,0,1,0,0,0,0]</a:t>
                      </a:r>
                      <a:endParaRPr/>
                    </a:p>
                  </a:txBody>
                  <a:tcPr marT="45725" marB="45725" marR="91450" marL="91450"/>
                </a:tc>
              </a:tr>
              <a:tr h="310550">
                <a:tc>
                  <a:txBody>
                    <a:bodyPr/>
                    <a:lstStyle/>
                    <a:p>
                      <a:pPr indent="0" lvl="0" marL="0" marR="0" rtl="0" algn="ctr">
                        <a:spcBef>
                          <a:spcPts val="0"/>
                        </a:spcBef>
                        <a:spcAft>
                          <a:spcPts val="0"/>
                        </a:spcAft>
                        <a:buNone/>
                      </a:pPr>
                      <a:r>
                        <a:rPr lang="pt-PT" sz="1800"/>
                        <a:t>Lharynx</a:t>
                      </a:r>
                      <a:endParaRPr sz="1800"/>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pt-PT" sz="1800"/>
                        <a:t>[0,1,1,1,1,0,0,0]</a:t>
                      </a:r>
                      <a:endParaRPr/>
                    </a:p>
                  </a:txBody>
                  <a:tcPr marT="45725" marB="45725" marR="91450" marL="91450"/>
                </a:tc>
              </a:tr>
              <a:tr h="310550">
                <a:tc>
                  <a:txBody>
                    <a:bodyPr/>
                    <a:lstStyle/>
                    <a:p>
                      <a:pPr indent="0" lvl="0" marL="0" marR="0" rtl="0" algn="ctr">
                        <a:spcBef>
                          <a:spcPts val="0"/>
                        </a:spcBef>
                        <a:spcAft>
                          <a:spcPts val="0"/>
                        </a:spcAft>
                        <a:buNone/>
                      </a:pPr>
                      <a:r>
                        <a:rPr lang="pt-PT" sz="1800"/>
                        <a:t>Throat</a:t>
                      </a:r>
                      <a:endParaRPr sz="1800"/>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pt-PT" sz="1800"/>
                        <a:t>[0,1,0,0,1,0,1,0]</a:t>
                      </a:r>
                      <a:endParaRPr/>
                    </a:p>
                  </a:txBody>
                  <a:tcPr marT="45725" marB="45725" marR="91450" marL="91450"/>
                </a:tc>
              </a:tr>
            </a:tbl>
          </a:graphicData>
        </a:graphic>
      </p:graphicFrame>
      <p:sp>
        <p:nvSpPr>
          <p:cNvPr id="467" name="Google Shape;467;p17"/>
          <p:cNvSpPr txBox="1"/>
          <p:nvPr/>
        </p:nvSpPr>
        <p:spPr>
          <a:xfrm>
            <a:off x="6864625" y="1478656"/>
            <a:ext cx="60960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PT" sz="1800">
                <a:solidFill>
                  <a:schemeClr val="dk1"/>
                </a:solidFill>
                <a:latin typeface="Calibri"/>
                <a:ea typeface="Calibri"/>
                <a:cs typeface="Calibri"/>
                <a:sym typeface="Calibri"/>
              </a:rPr>
              <a:t>[1,1,0,1,0,0,0,0]</a:t>
            </a:r>
            <a:endParaRPr/>
          </a:p>
        </p:txBody>
      </p:sp>
      <p:sp>
        <p:nvSpPr>
          <p:cNvPr id="468" name="Google Shape;468;p17"/>
          <p:cNvSpPr txBox="1"/>
          <p:nvPr/>
        </p:nvSpPr>
        <p:spPr>
          <a:xfrm>
            <a:off x="6864625" y="1831423"/>
            <a:ext cx="6096000"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alibri"/>
              <a:buNone/>
            </a:pPr>
            <a:r>
              <a:rPr lang="pt-PT" sz="1800">
                <a:solidFill>
                  <a:schemeClr val="dk1"/>
                </a:solidFill>
                <a:latin typeface="Calibri"/>
                <a:ea typeface="Calibri"/>
                <a:cs typeface="Calibri"/>
                <a:sym typeface="Calibri"/>
              </a:rPr>
              <a:t>[0,1,1,1,1,0,0,0]</a:t>
            </a:r>
            <a:endParaRPr/>
          </a:p>
        </p:txBody>
      </p:sp>
      <p:sp>
        <p:nvSpPr>
          <p:cNvPr id="469" name="Google Shape;469;p17"/>
          <p:cNvSpPr txBox="1"/>
          <p:nvPr/>
        </p:nvSpPr>
        <p:spPr>
          <a:xfrm>
            <a:off x="6864625" y="2184190"/>
            <a:ext cx="6096000"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alibri"/>
              <a:buNone/>
            </a:pPr>
            <a:r>
              <a:rPr lang="pt-PT" sz="1800">
                <a:solidFill>
                  <a:schemeClr val="dk1"/>
                </a:solidFill>
                <a:latin typeface="Calibri"/>
                <a:ea typeface="Calibri"/>
                <a:cs typeface="Calibri"/>
                <a:sym typeface="Calibri"/>
              </a:rPr>
              <a:t>[0,1,0,0,1,0,1,0]</a:t>
            </a:r>
            <a:endParaRPr/>
          </a:p>
        </p:txBody>
      </p:sp>
      <p:sp>
        <p:nvSpPr>
          <p:cNvPr id="470" name="Google Shape;470;p17"/>
          <p:cNvSpPr/>
          <p:nvPr/>
        </p:nvSpPr>
        <p:spPr>
          <a:xfrm>
            <a:off x="6428683" y="1831423"/>
            <a:ext cx="2067339" cy="232603"/>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1" name="Google Shape;471;p17"/>
          <p:cNvSpPr txBox="1"/>
          <p:nvPr/>
        </p:nvSpPr>
        <p:spPr>
          <a:xfrm>
            <a:off x="5950226" y="1047958"/>
            <a:ext cx="27299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PT" sz="1600">
                <a:solidFill>
                  <a:schemeClr val="dk1"/>
                </a:solidFill>
                <a:latin typeface="Calibri"/>
                <a:ea typeface="Calibri"/>
                <a:cs typeface="Calibri"/>
                <a:sym typeface="Calibri"/>
              </a:rPr>
              <a:t>1. Iterando pelo numero de entidades</a:t>
            </a:r>
            <a:endParaRPr/>
          </a:p>
        </p:txBody>
      </p:sp>
      <p:sp>
        <p:nvSpPr>
          <p:cNvPr id="472" name="Google Shape;472;p17"/>
          <p:cNvSpPr txBox="1"/>
          <p:nvPr/>
        </p:nvSpPr>
        <p:spPr>
          <a:xfrm>
            <a:off x="8734561" y="1009979"/>
            <a:ext cx="3127511"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PT" sz="1800">
                <a:solidFill>
                  <a:schemeClr val="dk1"/>
                </a:solidFill>
                <a:latin typeface="Calibri"/>
                <a:ea typeface="Calibri"/>
                <a:cs typeface="Calibri"/>
                <a:sym typeface="Calibri"/>
              </a:rPr>
              <a:t>2. Retira-se o vetor de posição</a:t>
            </a:r>
            <a:endParaRPr/>
          </a:p>
        </p:txBody>
      </p:sp>
      <p:sp>
        <p:nvSpPr>
          <p:cNvPr id="473" name="Google Shape;473;p17"/>
          <p:cNvSpPr/>
          <p:nvPr/>
        </p:nvSpPr>
        <p:spPr>
          <a:xfrm>
            <a:off x="9793357" y="2782957"/>
            <a:ext cx="371060" cy="1179443"/>
          </a:xfrm>
          <a:prstGeom prst="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4" name="Google Shape;474;p17"/>
          <p:cNvSpPr txBox="1"/>
          <p:nvPr/>
        </p:nvSpPr>
        <p:spPr>
          <a:xfrm>
            <a:off x="5620858" y="3588910"/>
            <a:ext cx="395715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PT" sz="1800">
                <a:solidFill>
                  <a:schemeClr val="dk1"/>
                </a:solidFill>
                <a:latin typeface="Calibri"/>
                <a:ea typeface="Calibri"/>
                <a:cs typeface="Calibri"/>
                <a:sym typeface="Calibri"/>
              </a:rPr>
              <a:t>3. Constrói-se a matriz de ocorrências</a:t>
            </a:r>
            <a:endParaRPr/>
          </a:p>
        </p:txBody>
      </p:sp>
      <p:graphicFrame>
        <p:nvGraphicFramePr>
          <p:cNvPr id="475" name="Google Shape;475;p17"/>
          <p:cNvGraphicFramePr/>
          <p:nvPr/>
        </p:nvGraphicFramePr>
        <p:xfrm>
          <a:off x="6852751" y="4364661"/>
          <a:ext cx="3000000" cy="3000000"/>
        </p:xfrm>
        <a:graphic>
          <a:graphicData uri="http://schemas.openxmlformats.org/drawingml/2006/table">
            <a:tbl>
              <a:tblPr bandRow="1" firstRow="1">
                <a:noFill/>
                <a:tableStyleId>{0CAA64CE-8E47-47FF-A6FA-C68820CFDB28}</a:tableStyleId>
              </a:tblPr>
              <a:tblGrid>
                <a:gridCol w="1247900"/>
                <a:gridCol w="1247900"/>
                <a:gridCol w="1247900"/>
                <a:gridCol w="1247900"/>
              </a:tblGrid>
              <a:tr h="370850">
                <a:tc>
                  <a:txBody>
                    <a:bodyPr/>
                    <a:lstStyle/>
                    <a:p>
                      <a:pPr indent="0" lvl="0" marL="0" marR="0" rtl="0" algn="l">
                        <a:spcBef>
                          <a:spcPts val="0"/>
                        </a:spcBef>
                        <a:spcAft>
                          <a:spcPts val="0"/>
                        </a:spcAft>
                        <a:buNone/>
                      </a:pPr>
                      <a:r>
                        <a:rPr lang="pt-PT" sz="1800"/>
                        <a:t>Entidade</a:t>
                      </a:r>
                      <a:endParaRPr/>
                    </a:p>
                  </a:txBody>
                  <a:tcPr marT="45725" marB="45725" marR="91450" marL="91450"/>
                </a:tc>
                <a:tc>
                  <a:txBody>
                    <a:bodyPr/>
                    <a:lstStyle/>
                    <a:p>
                      <a:pPr indent="0" lvl="0" marL="0" marR="0" rtl="0" algn="l">
                        <a:spcBef>
                          <a:spcPts val="0"/>
                        </a:spcBef>
                        <a:spcAft>
                          <a:spcPts val="0"/>
                        </a:spcAft>
                        <a:buNone/>
                      </a:pPr>
                      <a:r>
                        <a:rPr lang="pt-PT" sz="1800"/>
                        <a:t>Resposta 1</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pt-PT" sz="1800"/>
                        <a:t>Resposta 2</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pt-PT" sz="1800"/>
                        <a:t>Resposta 3</a:t>
                      </a:r>
                      <a:endParaRPr/>
                    </a:p>
                  </a:txBody>
                  <a:tcPr marT="45725" marB="45725" marR="91450" marL="91450"/>
                </a:tc>
              </a:tr>
              <a:tr h="370850">
                <a:tc>
                  <a:txBody>
                    <a:bodyPr/>
                    <a:lstStyle/>
                    <a:p>
                      <a:pPr indent="0" lvl="0" marL="0" marR="0" rtl="0" algn="l">
                        <a:spcBef>
                          <a:spcPts val="0"/>
                        </a:spcBef>
                        <a:spcAft>
                          <a:spcPts val="0"/>
                        </a:spcAft>
                        <a:buNone/>
                      </a:pPr>
                      <a:r>
                        <a:rPr lang="pt-PT" sz="1800"/>
                        <a:t>Cancer</a:t>
                      </a:r>
                      <a:endParaRPr sz="1800"/>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0</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libri"/>
                        <a:buNone/>
                      </a:pPr>
                      <a:r>
                        <a:rPr lang="pt-PT" sz="1800"/>
                        <a:t>Lharynx</a:t>
                      </a:r>
                      <a:endParaRPr sz="1800"/>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libri"/>
                        <a:buNone/>
                      </a:pPr>
                      <a:r>
                        <a:rPr lang="pt-PT" sz="1800"/>
                        <a:t>Throat</a:t>
                      </a:r>
                      <a:endParaRPr sz="1800"/>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0</a:t>
                      </a:r>
                      <a:endParaRPr/>
                    </a:p>
                  </a:txBody>
                  <a:tcPr marT="45725" marB="45725" marR="91450" marL="91450"/>
                </a:tc>
                <a:tc>
                  <a:txBody>
                    <a:bodyPr/>
                    <a:lstStyle/>
                    <a:p>
                      <a:pPr indent="0" lvl="0" marL="0" marR="0" rtl="0" algn="l">
                        <a:spcBef>
                          <a:spcPts val="0"/>
                        </a:spcBef>
                        <a:spcAft>
                          <a:spcPts val="0"/>
                        </a:spcAft>
                        <a:buNone/>
                      </a:pPr>
                      <a:r>
                        <a:rPr lang="pt-PT" sz="1800"/>
                        <a:t>0</a:t>
                      </a:r>
                      <a:endParaRPr/>
                    </a:p>
                  </a:txBody>
                  <a:tcPr marT="45725" marB="45725" marR="91450" marL="91450"/>
                </a:tc>
              </a:tr>
            </a:tbl>
          </a:graphicData>
        </a:graphic>
      </p:graphicFrame>
      <p:sp>
        <p:nvSpPr>
          <p:cNvPr id="476" name="Google Shape;476;p17"/>
          <p:cNvSpPr/>
          <p:nvPr/>
        </p:nvSpPr>
        <p:spPr>
          <a:xfrm>
            <a:off x="5585791" y="5106341"/>
            <a:ext cx="1020417" cy="294267"/>
          </a:xfrm>
          <a:prstGeom prst="lef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7" name="Google Shape;477;p17"/>
          <p:cNvSpPr txBox="1"/>
          <p:nvPr/>
        </p:nvSpPr>
        <p:spPr>
          <a:xfrm>
            <a:off x="492956" y="3519759"/>
            <a:ext cx="395715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PT" sz="1800">
                <a:solidFill>
                  <a:schemeClr val="dk1"/>
                </a:solidFill>
                <a:latin typeface="Calibri"/>
                <a:ea typeface="Calibri"/>
                <a:cs typeface="Calibri"/>
                <a:sym typeface="Calibri"/>
              </a:rPr>
              <a:t>4. Constrói-se a Transposta ( linhas da antiga matriz são agora as colunas )</a:t>
            </a:r>
            <a:endParaRPr sz="1800">
              <a:solidFill>
                <a:schemeClr val="dk1"/>
              </a:solidFill>
              <a:latin typeface="Calibri"/>
              <a:ea typeface="Calibri"/>
              <a:cs typeface="Calibri"/>
              <a:sym typeface="Calibri"/>
            </a:endParaRPr>
          </a:p>
        </p:txBody>
      </p:sp>
      <p:graphicFrame>
        <p:nvGraphicFramePr>
          <p:cNvPr id="478" name="Google Shape;478;p17"/>
          <p:cNvGraphicFramePr/>
          <p:nvPr/>
        </p:nvGraphicFramePr>
        <p:xfrm>
          <a:off x="270293" y="4364661"/>
          <a:ext cx="3000000" cy="3000000"/>
        </p:xfrm>
        <a:graphic>
          <a:graphicData uri="http://schemas.openxmlformats.org/drawingml/2006/table">
            <a:tbl>
              <a:tblPr bandRow="1" firstRow="1">
                <a:noFill/>
                <a:tableStyleId>{0CAA64CE-8E47-47FF-A6FA-C68820CFDB28}</a:tableStyleId>
              </a:tblPr>
              <a:tblGrid>
                <a:gridCol w="1247900"/>
                <a:gridCol w="1247900"/>
                <a:gridCol w="1247900"/>
                <a:gridCol w="1247900"/>
              </a:tblGrid>
              <a:tr h="370850">
                <a:tc>
                  <a:txBody>
                    <a:bodyPr/>
                    <a:lstStyle/>
                    <a:p>
                      <a:pPr indent="0" lvl="0" marL="0" marR="0" rtl="0" algn="l">
                        <a:spcBef>
                          <a:spcPts val="0"/>
                        </a:spcBef>
                        <a:spcAft>
                          <a:spcPts val="0"/>
                        </a:spcAft>
                        <a:buNone/>
                      </a:pPr>
                      <a:r>
                        <a:rPr lang="pt-PT" sz="1800"/>
                        <a:t>Respostas</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pt-PT" sz="1800"/>
                        <a:t>Cancer</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pt-PT" sz="1800"/>
                        <a:t>Lharynx</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pt-PT" sz="1800"/>
                        <a:t>Throat</a:t>
                      </a:r>
                      <a:endParaRPr sz="1800"/>
                    </a:p>
                  </a:txBody>
                  <a:tcPr marT="45725" marB="45725" marR="91450" marL="91450"/>
                </a:tc>
              </a:tr>
              <a:tr h="370850">
                <a:tc>
                  <a:txBody>
                    <a:bodyPr/>
                    <a:lstStyle/>
                    <a:p>
                      <a:pPr indent="0" lvl="0" marL="0" marR="0" rtl="0" algn="l">
                        <a:spcBef>
                          <a:spcPts val="0"/>
                        </a:spcBef>
                        <a:spcAft>
                          <a:spcPts val="0"/>
                        </a:spcAft>
                        <a:buNone/>
                      </a:pPr>
                      <a:r>
                        <a:rPr lang="pt-PT" sz="1800"/>
                        <a:t>Resposta 1</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libri"/>
                        <a:buNone/>
                      </a:pPr>
                      <a:r>
                        <a:rPr lang="pt-PT" sz="1800"/>
                        <a:t>Resposta 2</a:t>
                      </a:r>
                      <a:endParaRPr/>
                    </a:p>
                  </a:txBody>
                  <a:tcPr marT="45725" marB="45725" marR="91450" marL="91450"/>
                </a:tc>
                <a:tc>
                  <a:txBody>
                    <a:bodyPr/>
                    <a:lstStyle/>
                    <a:p>
                      <a:pPr indent="0" lvl="0" marL="0" marR="0" rtl="0" algn="l">
                        <a:spcBef>
                          <a:spcPts val="0"/>
                        </a:spcBef>
                        <a:spcAft>
                          <a:spcPts val="0"/>
                        </a:spcAft>
                        <a:buNone/>
                      </a:pPr>
                      <a:r>
                        <a:rPr lang="pt-PT" sz="1800"/>
                        <a:t>0</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0</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libri"/>
                        <a:buNone/>
                      </a:pPr>
                      <a:r>
                        <a:rPr lang="pt-PT" sz="1800"/>
                        <a:t>Resposta 3</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0</a:t>
                      </a:r>
                      <a:endParaRPr/>
                    </a:p>
                  </a:txBody>
                  <a:tcPr marT="45725" marB="45725" marR="91450" marL="91450"/>
                </a:tc>
              </a:tr>
            </a:tbl>
          </a:graphicData>
        </a:graphic>
      </p:graphicFrame>
      <p:sp>
        <p:nvSpPr>
          <p:cNvPr id="479" name="Google Shape;479;p17"/>
          <p:cNvSpPr txBox="1"/>
          <p:nvPr/>
        </p:nvSpPr>
        <p:spPr>
          <a:xfrm>
            <a:off x="8427963" y="5988794"/>
            <a:ext cx="21808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1800">
                <a:solidFill>
                  <a:schemeClr val="dk1"/>
                </a:solidFill>
                <a:latin typeface="Calibri"/>
                <a:ea typeface="Calibri"/>
                <a:cs typeface="Calibri"/>
                <a:sym typeface="Calibri"/>
              </a:rPr>
              <a:t>Foco nas entidades</a:t>
            </a:r>
            <a:endParaRPr/>
          </a:p>
        </p:txBody>
      </p:sp>
      <p:sp>
        <p:nvSpPr>
          <p:cNvPr id="480" name="Google Shape;480;p17"/>
          <p:cNvSpPr txBox="1"/>
          <p:nvPr/>
        </p:nvSpPr>
        <p:spPr>
          <a:xfrm>
            <a:off x="1583215" y="6012381"/>
            <a:ext cx="21808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1800">
                <a:solidFill>
                  <a:schemeClr val="dk1"/>
                </a:solidFill>
                <a:latin typeface="Calibri"/>
                <a:ea typeface="Calibri"/>
                <a:cs typeface="Calibri"/>
                <a:sym typeface="Calibri"/>
              </a:rPr>
              <a:t>Foco nas respostas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18"/>
          <p:cNvSpPr txBox="1"/>
          <p:nvPr/>
        </p:nvSpPr>
        <p:spPr>
          <a:xfrm>
            <a:off x="675862" y="437322"/>
            <a:ext cx="10376452"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PT" sz="3200">
                <a:solidFill>
                  <a:schemeClr val="dk1"/>
                </a:solidFill>
                <a:latin typeface="Calibri"/>
                <a:ea typeface="Calibri"/>
                <a:cs typeface="Calibri"/>
                <a:sym typeface="Calibri"/>
              </a:rPr>
              <a:t>Com a matriz de ocorrências e a transposta, multiplicam-se essas matrizes e obtêm-se a matriz de entidades. </a:t>
            </a:r>
            <a:endParaRPr/>
          </a:p>
        </p:txBody>
      </p:sp>
      <p:graphicFrame>
        <p:nvGraphicFramePr>
          <p:cNvPr id="486" name="Google Shape;486;p18"/>
          <p:cNvGraphicFramePr/>
          <p:nvPr/>
        </p:nvGraphicFramePr>
        <p:xfrm>
          <a:off x="872440" y="2120363"/>
          <a:ext cx="3000000" cy="3000000"/>
        </p:xfrm>
        <a:graphic>
          <a:graphicData uri="http://schemas.openxmlformats.org/drawingml/2006/table">
            <a:tbl>
              <a:tblPr bandRow="1" firstRow="1">
                <a:noFill/>
                <a:tableStyleId>{0CAA64CE-8E47-47FF-A6FA-C68820CFDB28}</a:tableStyleId>
              </a:tblPr>
              <a:tblGrid>
                <a:gridCol w="1247900"/>
                <a:gridCol w="1247900"/>
                <a:gridCol w="1247900"/>
                <a:gridCol w="1247900"/>
              </a:tblGrid>
              <a:tr h="184775">
                <a:tc>
                  <a:txBody>
                    <a:bodyPr/>
                    <a:lstStyle/>
                    <a:p>
                      <a:pPr indent="0" lvl="0" marL="0" marR="0" rtl="0" algn="l">
                        <a:spcBef>
                          <a:spcPts val="0"/>
                        </a:spcBef>
                        <a:spcAft>
                          <a:spcPts val="0"/>
                        </a:spcAft>
                        <a:buNone/>
                      </a:pPr>
                      <a:r>
                        <a:rPr lang="pt-PT" sz="1800"/>
                        <a:t>Entidade</a:t>
                      </a:r>
                      <a:endParaRPr/>
                    </a:p>
                  </a:txBody>
                  <a:tcPr marT="45725" marB="45725" marR="91450" marL="91450"/>
                </a:tc>
                <a:tc>
                  <a:txBody>
                    <a:bodyPr/>
                    <a:lstStyle/>
                    <a:p>
                      <a:pPr indent="0" lvl="0" marL="0" marR="0" rtl="0" algn="l">
                        <a:spcBef>
                          <a:spcPts val="0"/>
                        </a:spcBef>
                        <a:spcAft>
                          <a:spcPts val="0"/>
                        </a:spcAft>
                        <a:buNone/>
                      </a:pPr>
                      <a:r>
                        <a:rPr lang="pt-PT" sz="1800"/>
                        <a:t>Resposta 1</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pt-PT" sz="1800"/>
                        <a:t>Resposta 2</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pt-PT" sz="1800"/>
                        <a:t>Resposta 3</a:t>
                      </a:r>
                      <a:endParaRPr/>
                    </a:p>
                  </a:txBody>
                  <a:tcPr marT="45725" marB="45725" marR="91450" marL="91450"/>
                </a:tc>
              </a:tr>
              <a:tr h="370850">
                <a:tc>
                  <a:txBody>
                    <a:bodyPr/>
                    <a:lstStyle/>
                    <a:p>
                      <a:pPr indent="0" lvl="0" marL="0" marR="0" rtl="0" algn="l">
                        <a:spcBef>
                          <a:spcPts val="0"/>
                        </a:spcBef>
                        <a:spcAft>
                          <a:spcPts val="0"/>
                        </a:spcAft>
                        <a:buNone/>
                      </a:pPr>
                      <a:r>
                        <a:rPr lang="pt-PT" sz="1800"/>
                        <a:t>Cancer</a:t>
                      </a:r>
                      <a:endParaRPr sz="1800"/>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0</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libri"/>
                        <a:buNone/>
                      </a:pPr>
                      <a:r>
                        <a:rPr lang="pt-PT" sz="1800"/>
                        <a:t>Lharynx</a:t>
                      </a:r>
                      <a:endParaRPr sz="1800"/>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libri"/>
                        <a:buNone/>
                      </a:pPr>
                      <a:r>
                        <a:rPr lang="pt-PT" sz="1800"/>
                        <a:t>Throat</a:t>
                      </a:r>
                      <a:endParaRPr sz="1800"/>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0</a:t>
                      </a:r>
                      <a:endParaRPr/>
                    </a:p>
                  </a:txBody>
                  <a:tcPr marT="45725" marB="45725" marR="91450" marL="91450"/>
                </a:tc>
                <a:tc>
                  <a:txBody>
                    <a:bodyPr/>
                    <a:lstStyle/>
                    <a:p>
                      <a:pPr indent="0" lvl="0" marL="0" marR="0" rtl="0" algn="l">
                        <a:spcBef>
                          <a:spcPts val="0"/>
                        </a:spcBef>
                        <a:spcAft>
                          <a:spcPts val="0"/>
                        </a:spcAft>
                        <a:buNone/>
                      </a:pPr>
                      <a:r>
                        <a:rPr lang="pt-PT" sz="1800"/>
                        <a:t>0</a:t>
                      </a:r>
                      <a:endParaRPr/>
                    </a:p>
                  </a:txBody>
                  <a:tcPr marT="45725" marB="45725" marR="91450" marL="91450"/>
                </a:tc>
              </a:tr>
            </a:tbl>
          </a:graphicData>
        </a:graphic>
      </p:graphicFrame>
      <p:graphicFrame>
        <p:nvGraphicFramePr>
          <p:cNvPr id="487" name="Google Shape;487;p18"/>
          <p:cNvGraphicFramePr/>
          <p:nvPr/>
        </p:nvGraphicFramePr>
        <p:xfrm>
          <a:off x="872440" y="4578611"/>
          <a:ext cx="3000000" cy="3000000"/>
        </p:xfrm>
        <a:graphic>
          <a:graphicData uri="http://schemas.openxmlformats.org/drawingml/2006/table">
            <a:tbl>
              <a:tblPr bandRow="1" firstRow="1">
                <a:noFill/>
                <a:tableStyleId>{0CAA64CE-8E47-47FF-A6FA-C68820CFDB28}</a:tableStyleId>
              </a:tblPr>
              <a:tblGrid>
                <a:gridCol w="1247900"/>
                <a:gridCol w="1247900"/>
                <a:gridCol w="1247900"/>
                <a:gridCol w="1247900"/>
              </a:tblGrid>
              <a:tr h="370850">
                <a:tc>
                  <a:txBody>
                    <a:bodyPr/>
                    <a:lstStyle/>
                    <a:p>
                      <a:pPr indent="0" lvl="0" marL="0" marR="0" rtl="0" algn="l">
                        <a:spcBef>
                          <a:spcPts val="0"/>
                        </a:spcBef>
                        <a:spcAft>
                          <a:spcPts val="0"/>
                        </a:spcAft>
                        <a:buNone/>
                      </a:pPr>
                      <a:r>
                        <a:rPr lang="pt-PT" sz="1800"/>
                        <a:t>Respostas</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pt-PT" sz="1800"/>
                        <a:t>Cancer</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pt-PT" sz="1800"/>
                        <a:t>Lharynx</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pt-PT" sz="1800"/>
                        <a:t>Throat</a:t>
                      </a:r>
                      <a:endParaRPr sz="1800"/>
                    </a:p>
                  </a:txBody>
                  <a:tcPr marT="45725" marB="45725" marR="91450" marL="91450"/>
                </a:tc>
              </a:tr>
              <a:tr h="370850">
                <a:tc>
                  <a:txBody>
                    <a:bodyPr/>
                    <a:lstStyle/>
                    <a:p>
                      <a:pPr indent="0" lvl="0" marL="0" marR="0" rtl="0" algn="l">
                        <a:spcBef>
                          <a:spcPts val="0"/>
                        </a:spcBef>
                        <a:spcAft>
                          <a:spcPts val="0"/>
                        </a:spcAft>
                        <a:buNone/>
                      </a:pPr>
                      <a:r>
                        <a:rPr lang="pt-PT" sz="1800"/>
                        <a:t>Resposta 1</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libri"/>
                        <a:buNone/>
                      </a:pPr>
                      <a:r>
                        <a:rPr lang="pt-PT" sz="1800"/>
                        <a:t>Resposta 2</a:t>
                      </a:r>
                      <a:endParaRPr/>
                    </a:p>
                  </a:txBody>
                  <a:tcPr marT="45725" marB="45725" marR="91450" marL="91450"/>
                </a:tc>
                <a:tc>
                  <a:txBody>
                    <a:bodyPr/>
                    <a:lstStyle/>
                    <a:p>
                      <a:pPr indent="0" lvl="0" marL="0" marR="0" rtl="0" algn="l">
                        <a:spcBef>
                          <a:spcPts val="0"/>
                        </a:spcBef>
                        <a:spcAft>
                          <a:spcPts val="0"/>
                        </a:spcAft>
                        <a:buNone/>
                      </a:pPr>
                      <a:r>
                        <a:rPr lang="pt-PT" sz="1800"/>
                        <a:t>0</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0</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libri"/>
                        <a:buNone/>
                      </a:pPr>
                      <a:r>
                        <a:rPr lang="pt-PT" sz="1800"/>
                        <a:t>Resposta 3</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0</a:t>
                      </a:r>
                      <a:endParaRPr/>
                    </a:p>
                  </a:txBody>
                  <a:tcPr marT="45725" marB="45725" marR="91450" marL="91450"/>
                </a:tc>
              </a:tr>
            </a:tbl>
          </a:graphicData>
        </a:graphic>
      </p:graphicFrame>
      <p:sp>
        <p:nvSpPr>
          <p:cNvPr id="488" name="Google Shape;488;p18"/>
          <p:cNvSpPr txBox="1"/>
          <p:nvPr/>
        </p:nvSpPr>
        <p:spPr>
          <a:xfrm>
            <a:off x="408613" y="4204466"/>
            <a:ext cx="24803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1800">
                <a:solidFill>
                  <a:schemeClr val="dk1"/>
                </a:solidFill>
                <a:latin typeface="Calibri"/>
                <a:ea typeface="Calibri"/>
                <a:cs typeface="Calibri"/>
                <a:sym typeface="Calibri"/>
              </a:rPr>
              <a:t>Transposta</a:t>
            </a:r>
            <a:endParaRPr sz="1800">
              <a:solidFill>
                <a:schemeClr val="dk1"/>
              </a:solidFill>
              <a:latin typeface="Calibri"/>
              <a:ea typeface="Calibri"/>
              <a:cs typeface="Calibri"/>
              <a:sym typeface="Calibri"/>
            </a:endParaRPr>
          </a:p>
        </p:txBody>
      </p:sp>
      <p:sp>
        <p:nvSpPr>
          <p:cNvPr id="489" name="Google Shape;489;p18"/>
          <p:cNvSpPr txBox="1"/>
          <p:nvPr/>
        </p:nvSpPr>
        <p:spPr>
          <a:xfrm>
            <a:off x="408613" y="1646134"/>
            <a:ext cx="24803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1800">
                <a:solidFill>
                  <a:schemeClr val="dk1"/>
                </a:solidFill>
                <a:latin typeface="Calibri"/>
                <a:ea typeface="Calibri"/>
                <a:cs typeface="Calibri"/>
                <a:sym typeface="Calibri"/>
              </a:rPr>
              <a:t>Ocorrências</a:t>
            </a:r>
            <a:endParaRPr/>
          </a:p>
        </p:txBody>
      </p:sp>
      <p:sp>
        <p:nvSpPr>
          <p:cNvPr id="490" name="Google Shape;490;p18"/>
          <p:cNvSpPr/>
          <p:nvPr/>
        </p:nvSpPr>
        <p:spPr>
          <a:xfrm>
            <a:off x="3243469" y="3759322"/>
            <a:ext cx="536714" cy="569844"/>
          </a:xfrm>
          <a:prstGeom prst="mathMultiply">
            <a:avLst>
              <a:gd fmla="val 2352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1" name="Google Shape;491;p18"/>
          <p:cNvSpPr/>
          <p:nvPr/>
        </p:nvSpPr>
        <p:spPr>
          <a:xfrm>
            <a:off x="5592417" y="3759322"/>
            <a:ext cx="1007165" cy="688181"/>
          </a:xfrm>
          <a:prstGeom prst="mathEqual">
            <a:avLst>
              <a:gd fmla="val 23520" name="adj1"/>
              <a:gd fmla="val 1176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492" name="Google Shape;492;p18"/>
          <p:cNvGraphicFramePr/>
          <p:nvPr/>
        </p:nvGraphicFramePr>
        <p:xfrm>
          <a:off x="6758609" y="3302564"/>
          <a:ext cx="3000000" cy="3000000"/>
        </p:xfrm>
        <a:graphic>
          <a:graphicData uri="http://schemas.openxmlformats.org/drawingml/2006/table">
            <a:tbl>
              <a:tblPr bandRow="1" firstRow="1">
                <a:noFill/>
                <a:tableStyleId>{0CAA64CE-8E47-47FF-A6FA-C68820CFDB28}</a:tableStyleId>
              </a:tblPr>
              <a:tblGrid>
                <a:gridCol w="1321625"/>
                <a:gridCol w="1321625"/>
                <a:gridCol w="1321625"/>
                <a:gridCol w="1321625"/>
              </a:tblGrid>
              <a:tr h="370850">
                <a:tc>
                  <a:txBody>
                    <a:bodyPr/>
                    <a:lstStyle/>
                    <a:p>
                      <a:pPr indent="0" lvl="0" marL="0" marR="0" rtl="0" algn="l">
                        <a:spcBef>
                          <a:spcPts val="0"/>
                        </a:spcBef>
                        <a:spcAft>
                          <a:spcPts val="0"/>
                        </a:spcAft>
                        <a:buNone/>
                      </a:pPr>
                      <a:r>
                        <a:rPr lang="pt-PT" sz="1800"/>
                        <a:t>Entidade</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pt-PT" sz="1800"/>
                        <a:t>Cancer</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pt-PT" sz="1800"/>
                        <a:t>Lharynx</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pt-PT" sz="1800"/>
                        <a:t>Throat</a:t>
                      </a:r>
                      <a:endParaRPr sz="1800"/>
                    </a:p>
                  </a:txBody>
                  <a:tcPr marT="45725" marB="45725" marR="91450" marL="91450"/>
                </a:tc>
              </a:tr>
              <a:tr h="370850">
                <a:tc>
                  <a:txBody>
                    <a:bodyPr/>
                    <a:lstStyle/>
                    <a:p>
                      <a:pPr indent="0" lvl="0" marL="0" marR="0" rtl="0" algn="l">
                        <a:spcBef>
                          <a:spcPts val="0"/>
                        </a:spcBef>
                        <a:spcAft>
                          <a:spcPts val="0"/>
                        </a:spcAft>
                        <a:buNone/>
                      </a:pPr>
                      <a:r>
                        <a:rPr lang="pt-PT" sz="1800"/>
                        <a:t>Cancer</a:t>
                      </a:r>
                      <a:endParaRPr sz="1800"/>
                    </a:p>
                  </a:txBody>
                  <a:tcPr marT="45725" marB="45725" marR="91450" marL="91450"/>
                </a:tc>
                <a:tc>
                  <a:txBody>
                    <a:bodyPr/>
                    <a:lstStyle/>
                    <a:p>
                      <a:pPr indent="0" lvl="0" marL="0" marR="0" rtl="0" algn="l">
                        <a:spcBef>
                          <a:spcPts val="0"/>
                        </a:spcBef>
                        <a:spcAft>
                          <a:spcPts val="0"/>
                        </a:spcAft>
                        <a:buNone/>
                      </a:pPr>
                      <a:r>
                        <a:rPr lang="pt-PT" sz="1800"/>
                        <a:t>3</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2</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libri"/>
                        <a:buNone/>
                      </a:pPr>
                      <a:r>
                        <a:rPr lang="pt-PT" sz="1800"/>
                        <a:t>Lharynx</a:t>
                      </a:r>
                      <a:endParaRPr sz="1800"/>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6</a:t>
                      </a:r>
                      <a:endParaRPr/>
                    </a:p>
                  </a:txBody>
                  <a:tcPr marT="45725" marB="45725" marR="91450" marL="91450"/>
                </a:tc>
                <a:tc>
                  <a:txBody>
                    <a:bodyPr/>
                    <a:lstStyle/>
                    <a:p>
                      <a:pPr indent="0" lvl="0" marL="0" marR="0" rtl="0" algn="l">
                        <a:spcBef>
                          <a:spcPts val="0"/>
                        </a:spcBef>
                        <a:spcAft>
                          <a:spcPts val="0"/>
                        </a:spcAft>
                        <a:buNone/>
                      </a:pPr>
                      <a:r>
                        <a:rPr lang="pt-PT" sz="1800"/>
                        <a:t>3</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libri"/>
                        <a:buNone/>
                      </a:pPr>
                      <a:r>
                        <a:rPr lang="pt-PT" sz="1800"/>
                        <a:t>Throat</a:t>
                      </a:r>
                      <a:endParaRPr sz="1800"/>
                    </a:p>
                  </a:txBody>
                  <a:tcPr marT="45725" marB="45725" marR="91450" marL="91450"/>
                </a:tc>
                <a:tc>
                  <a:txBody>
                    <a:bodyPr/>
                    <a:lstStyle/>
                    <a:p>
                      <a:pPr indent="0" lvl="0" marL="0" marR="0" rtl="0" algn="l">
                        <a:spcBef>
                          <a:spcPts val="0"/>
                        </a:spcBef>
                        <a:spcAft>
                          <a:spcPts val="0"/>
                        </a:spcAft>
                        <a:buNone/>
                      </a:pPr>
                      <a:r>
                        <a:rPr lang="pt-PT" sz="1800"/>
                        <a:t>2</a:t>
                      </a:r>
                      <a:endParaRPr/>
                    </a:p>
                  </a:txBody>
                  <a:tcPr marT="45725" marB="45725" marR="91450" marL="91450"/>
                </a:tc>
                <a:tc>
                  <a:txBody>
                    <a:bodyPr/>
                    <a:lstStyle/>
                    <a:p>
                      <a:pPr indent="0" lvl="0" marL="0" marR="0" rtl="0" algn="l">
                        <a:spcBef>
                          <a:spcPts val="0"/>
                        </a:spcBef>
                        <a:spcAft>
                          <a:spcPts val="0"/>
                        </a:spcAft>
                        <a:buNone/>
                      </a:pPr>
                      <a:r>
                        <a:rPr lang="pt-PT" sz="1800"/>
                        <a:t>3</a:t>
                      </a:r>
                      <a:endParaRPr/>
                    </a:p>
                  </a:txBody>
                  <a:tcPr marT="45725" marB="45725" marR="91450" marL="91450"/>
                </a:tc>
                <a:tc>
                  <a:txBody>
                    <a:bodyPr/>
                    <a:lstStyle/>
                    <a:p>
                      <a:pPr indent="0" lvl="0" marL="0" marR="0" rtl="0" algn="l">
                        <a:spcBef>
                          <a:spcPts val="0"/>
                        </a:spcBef>
                        <a:spcAft>
                          <a:spcPts val="0"/>
                        </a:spcAft>
                        <a:buNone/>
                      </a:pPr>
                      <a:r>
                        <a:rPr lang="pt-PT" sz="1800"/>
                        <a:t>2</a:t>
                      </a:r>
                      <a:endParaRPr/>
                    </a:p>
                  </a:txBody>
                  <a:tcPr marT="45725" marB="45725" marR="91450" marL="91450"/>
                </a:tc>
              </a:tr>
            </a:tbl>
          </a:graphicData>
        </a:graphic>
      </p:graphicFrame>
      <p:sp>
        <p:nvSpPr>
          <p:cNvPr id="493" name="Google Shape;493;p18"/>
          <p:cNvSpPr txBox="1"/>
          <p:nvPr/>
        </p:nvSpPr>
        <p:spPr>
          <a:xfrm>
            <a:off x="8161687" y="2659448"/>
            <a:ext cx="248036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PT" sz="2000">
                <a:solidFill>
                  <a:schemeClr val="dk1"/>
                </a:solidFill>
                <a:latin typeface="Calibri"/>
                <a:ea typeface="Calibri"/>
                <a:cs typeface="Calibri"/>
                <a:sym typeface="Calibri"/>
              </a:rPr>
              <a:t>Matriz de Entidades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pt-PT"/>
              <a:t>Aplicação do Pagerank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
          <p:cNvSpPr/>
          <p:nvPr/>
        </p:nvSpPr>
        <p:spPr>
          <a:xfrm>
            <a:off x="2644588" y="941294"/>
            <a:ext cx="6046694" cy="43030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No description available." id="185" name="Google Shape;185;p2"/>
          <p:cNvPicPr preferRelativeResize="0"/>
          <p:nvPr/>
        </p:nvPicPr>
        <p:blipFill rotWithShape="1">
          <a:blip r:embed="rId3">
            <a:alphaModFix/>
          </a:blip>
          <a:srcRect b="0" l="0" r="0" t="0"/>
          <a:stretch/>
        </p:blipFill>
        <p:spPr>
          <a:xfrm>
            <a:off x="7377912" y="833653"/>
            <a:ext cx="2877712" cy="5190694"/>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pic>
        <p:nvPicPr>
          <p:cNvPr descr="Icon&#10;&#10;Description automatically generated" id="186" name="Google Shape;186;p2"/>
          <p:cNvPicPr preferRelativeResize="0"/>
          <p:nvPr/>
        </p:nvPicPr>
        <p:blipFill rotWithShape="1">
          <a:blip r:embed="rId4">
            <a:alphaModFix/>
          </a:blip>
          <a:srcRect b="0" l="0" r="0" t="0"/>
          <a:stretch/>
        </p:blipFill>
        <p:spPr>
          <a:xfrm>
            <a:off x="35858" y="0"/>
            <a:ext cx="2608730" cy="1956548"/>
          </a:xfrm>
          <a:prstGeom prst="rect">
            <a:avLst/>
          </a:prstGeom>
          <a:noFill/>
          <a:ln>
            <a:noFill/>
          </a:ln>
        </p:spPr>
      </p:pic>
      <p:sp>
        <p:nvSpPr>
          <p:cNvPr id="187" name="Google Shape;187;p2"/>
          <p:cNvSpPr txBox="1"/>
          <p:nvPr/>
        </p:nvSpPr>
        <p:spPr>
          <a:xfrm>
            <a:off x="1039905" y="3164542"/>
            <a:ext cx="4065494"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pt-PT" sz="2400">
                <a:solidFill>
                  <a:schemeClr val="dk1"/>
                </a:solidFill>
                <a:latin typeface="Arial"/>
                <a:ea typeface="Arial"/>
                <a:cs typeface="Arial"/>
                <a:sym typeface="Arial"/>
              </a:rPr>
              <a:t>How are these answers generated?</a:t>
            </a:r>
            <a:endParaRPr/>
          </a:p>
        </p:txBody>
      </p:sp>
      <p:sp>
        <p:nvSpPr>
          <p:cNvPr id="188" name="Google Shape;188;p2"/>
          <p:cNvSpPr/>
          <p:nvPr/>
        </p:nvSpPr>
        <p:spPr>
          <a:xfrm rot="-835996">
            <a:off x="4934818" y="2920637"/>
            <a:ext cx="2857005" cy="198982"/>
          </a:xfrm>
          <a:prstGeom prst="rightArrow">
            <a:avLst>
              <a:gd fmla="val 50000" name="adj1"/>
              <a:gd fmla="val 104902" name="adj2"/>
            </a:avLst>
          </a:prstGeom>
          <a:solidFill>
            <a:schemeClr val="accent3"/>
          </a:solidFill>
          <a:ln cap="flat" cmpd="sng" w="25400">
            <a:solidFill>
              <a:srgbClr val="91B59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accent4"/>
              </a:solidFill>
              <a:latin typeface="Arial"/>
              <a:ea typeface="Arial"/>
              <a:cs typeface="Arial"/>
              <a:sym typeface="Arial"/>
            </a:endParaRPr>
          </a:p>
        </p:txBody>
      </p:sp>
      <p:sp>
        <p:nvSpPr>
          <p:cNvPr id="189" name="Google Shape;189;p2"/>
          <p:cNvSpPr/>
          <p:nvPr/>
        </p:nvSpPr>
        <p:spPr>
          <a:xfrm rot="806874">
            <a:off x="4933042" y="4004008"/>
            <a:ext cx="2860560" cy="166523"/>
          </a:xfrm>
          <a:prstGeom prst="rightArrow">
            <a:avLst>
              <a:gd fmla="val 61979" name="adj1"/>
              <a:gd fmla="val 104902" name="adj2"/>
            </a:avLst>
          </a:prstGeom>
          <a:solidFill>
            <a:schemeClr val="accent3"/>
          </a:solidFill>
          <a:ln cap="flat" cmpd="sng" w="25400">
            <a:solidFill>
              <a:srgbClr val="91B59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accent4"/>
              </a:solidFill>
              <a:latin typeface="Arial"/>
              <a:ea typeface="Arial"/>
              <a:cs typeface="Arial"/>
              <a:sym typeface="Arial"/>
            </a:endParaRPr>
          </a:p>
        </p:txBody>
      </p:sp>
      <p:sp>
        <p:nvSpPr>
          <p:cNvPr id="190" name="Google Shape;190;p2"/>
          <p:cNvSpPr txBox="1"/>
          <p:nvPr>
            <p:ph type="title"/>
          </p:nvPr>
        </p:nvSpPr>
        <p:spPr>
          <a:xfrm>
            <a:off x="774909" y="1750359"/>
            <a:ext cx="1130628" cy="412377"/>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200"/>
              <a:buNone/>
            </a:pPr>
            <a:r>
              <a:rPr b="1" lang="pt-PT" sz="1200">
                <a:solidFill>
                  <a:schemeClr val="dk1"/>
                </a:solidFill>
                <a:latin typeface="Fira Sans"/>
                <a:ea typeface="Fira Sans"/>
                <a:cs typeface="Fira Sans"/>
                <a:sym typeface="Fira Sans"/>
              </a:rPr>
              <a:t>CHATBOT</a:t>
            </a:r>
            <a:endParaRPr b="1" sz="1200">
              <a:latin typeface="Fira Sans"/>
              <a:ea typeface="Fira Sans"/>
              <a:cs typeface="Fira Sans"/>
              <a:sym typeface="Fira Sans"/>
            </a:endParaRPr>
          </a:p>
        </p:txBody>
      </p:sp>
      <p:pic>
        <p:nvPicPr>
          <p:cNvPr id="191" name="Google Shape;191;p2"/>
          <p:cNvPicPr preferRelativeResize="0"/>
          <p:nvPr/>
        </p:nvPicPr>
        <p:blipFill rotWithShape="1">
          <a:blip r:embed="rId5">
            <a:alphaModFix/>
          </a:blip>
          <a:srcRect b="0" l="0" r="0" t="0"/>
          <a:stretch/>
        </p:blipFill>
        <p:spPr>
          <a:xfrm rot="10800000">
            <a:off x="-1" y="4898349"/>
            <a:ext cx="1860176" cy="19596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graphicFrame>
        <p:nvGraphicFramePr>
          <p:cNvPr id="503" name="Google Shape;503;p20"/>
          <p:cNvGraphicFramePr/>
          <p:nvPr/>
        </p:nvGraphicFramePr>
        <p:xfrm>
          <a:off x="690214" y="991177"/>
          <a:ext cx="3000000" cy="3000000"/>
        </p:xfrm>
        <a:graphic>
          <a:graphicData uri="http://schemas.openxmlformats.org/drawingml/2006/table">
            <a:tbl>
              <a:tblPr bandRow="1" firstRow="1">
                <a:noFill/>
                <a:tableStyleId>{0CAA64CE-8E47-47FF-A6FA-C68820CFDB28}</a:tableStyleId>
              </a:tblPr>
              <a:tblGrid>
                <a:gridCol w="1321625"/>
                <a:gridCol w="1321625"/>
                <a:gridCol w="1321625"/>
                <a:gridCol w="1321625"/>
              </a:tblGrid>
              <a:tr h="370850">
                <a:tc>
                  <a:txBody>
                    <a:bodyPr/>
                    <a:lstStyle/>
                    <a:p>
                      <a:pPr indent="0" lvl="0" marL="0" marR="0" rtl="0" algn="l">
                        <a:spcBef>
                          <a:spcPts val="0"/>
                        </a:spcBef>
                        <a:spcAft>
                          <a:spcPts val="0"/>
                        </a:spcAft>
                        <a:buNone/>
                      </a:pPr>
                      <a:r>
                        <a:rPr lang="pt-PT" sz="1800"/>
                        <a:t>Entidade</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pt-PT" sz="1800"/>
                        <a:t>Cancer</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pt-PT" sz="1800"/>
                        <a:t>Lharynx</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pt-PT" sz="1800"/>
                        <a:t>Throat</a:t>
                      </a:r>
                      <a:endParaRPr sz="1800"/>
                    </a:p>
                  </a:txBody>
                  <a:tcPr marT="45725" marB="45725" marR="91450" marL="91450"/>
                </a:tc>
              </a:tr>
              <a:tr h="370850">
                <a:tc>
                  <a:txBody>
                    <a:bodyPr/>
                    <a:lstStyle/>
                    <a:p>
                      <a:pPr indent="0" lvl="0" marL="0" marR="0" rtl="0" algn="l">
                        <a:spcBef>
                          <a:spcPts val="0"/>
                        </a:spcBef>
                        <a:spcAft>
                          <a:spcPts val="0"/>
                        </a:spcAft>
                        <a:buNone/>
                      </a:pPr>
                      <a:r>
                        <a:rPr lang="pt-PT" sz="1800"/>
                        <a:t>Cancer</a:t>
                      </a:r>
                      <a:endParaRPr sz="1800"/>
                    </a:p>
                  </a:txBody>
                  <a:tcPr marT="45725" marB="45725" marR="91450" marL="91450"/>
                </a:tc>
                <a:tc>
                  <a:txBody>
                    <a:bodyPr/>
                    <a:lstStyle/>
                    <a:p>
                      <a:pPr indent="0" lvl="0" marL="0" marR="0" rtl="0" algn="l">
                        <a:spcBef>
                          <a:spcPts val="0"/>
                        </a:spcBef>
                        <a:spcAft>
                          <a:spcPts val="0"/>
                        </a:spcAft>
                        <a:buNone/>
                      </a:pPr>
                      <a:r>
                        <a:rPr lang="pt-PT" sz="1800"/>
                        <a:t>3</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2</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libri"/>
                        <a:buNone/>
                      </a:pPr>
                      <a:r>
                        <a:rPr lang="pt-PT" sz="1800"/>
                        <a:t>Lharynx</a:t>
                      </a:r>
                      <a:endParaRPr sz="1800"/>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6</a:t>
                      </a:r>
                      <a:endParaRPr/>
                    </a:p>
                  </a:txBody>
                  <a:tcPr marT="45725" marB="45725" marR="91450" marL="91450"/>
                </a:tc>
                <a:tc>
                  <a:txBody>
                    <a:bodyPr/>
                    <a:lstStyle/>
                    <a:p>
                      <a:pPr indent="0" lvl="0" marL="0" marR="0" rtl="0" algn="l">
                        <a:spcBef>
                          <a:spcPts val="0"/>
                        </a:spcBef>
                        <a:spcAft>
                          <a:spcPts val="0"/>
                        </a:spcAft>
                        <a:buNone/>
                      </a:pPr>
                      <a:r>
                        <a:rPr lang="pt-PT" sz="1800"/>
                        <a:t>3</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libri"/>
                        <a:buNone/>
                      </a:pPr>
                      <a:r>
                        <a:rPr lang="pt-PT" sz="1800"/>
                        <a:t>Throat</a:t>
                      </a:r>
                      <a:endParaRPr sz="1800"/>
                    </a:p>
                  </a:txBody>
                  <a:tcPr marT="45725" marB="45725" marR="91450" marL="91450"/>
                </a:tc>
                <a:tc>
                  <a:txBody>
                    <a:bodyPr/>
                    <a:lstStyle/>
                    <a:p>
                      <a:pPr indent="0" lvl="0" marL="0" marR="0" rtl="0" algn="l">
                        <a:spcBef>
                          <a:spcPts val="0"/>
                        </a:spcBef>
                        <a:spcAft>
                          <a:spcPts val="0"/>
                        </a:spcAft>
                        <a:buNone/>
                      </a:pPr>
                      <a:r>
                        <a:rPr lang="pt-PT" sz="1800"/>
                        <a:t>2</a:t>
                      </a:r>
                      <a:endParaRPr/>
                    </a:p>
                  </a:txBody>
                  <a:tcPr marT="45725" marB="45725" marR="91450" marL="91450"/>
                </a:tc>
                <a:tc>
                  <a:txBody>
                    <a:bodyPr/>
                    <a:lstStyle/>
                    <a:p>
                      <a:pPr indent="0" lvl="0" marL="0" marR="0" rtl="0" algn="l">
                        <a:spcBef>
                          <a:spcPts val="0"/>
                        </a:spcBef>
                        <a:spcAft>
                          <a:spcPts val="0"/>
                        </a:spcAft>
                        <a:buNone/>
                      </a:pPr>
                      <a:r>
                        <a:rPr lang="pt-PT" sz="1800"/>
                        <a:t>3</a:t>
                      </a:r>
                      <a:endParaRPr/>
                    </a:p>
                  </a:txBody>
                  <a:tcPr marT="45725" marB="45725" marR="91450" marL="91450"/>
                </a:tc>
                <a:tc>
                  <a:txBody>
                    <a:bodyPr/>
                    <a:lstStyle/>
                    <a:p>
                      <a:pPr indent="0" lvl="0" marL="0" marR="0" rtl="0" algn="l">
                        <a:spcBef>
                          <a:spcPts val="0"/>
                        </a:spcBef>
                        <a:spcAft>
                          <a:spcPts val="0"/>
                        </a:spcAft>
                        <a:buNone/>
                      </a:pPr>
                      <a:r>
                        <a:rPr lang="pt-PT" sz="1800"/>
                        <a:t>2</a:t>
                      </a:r>
                      <a:endParaRPr/>
                    </a:p>
                  </a:txBody>
                  <a:tcPr marT="45725" marB="45725" marR="91450" marL="91450"/>
                </a:tc>
              </a:tr>
            </a:tbl>
          </a:graphicData>
        </a:graphic>
      </p:graphicFrame>
      <p:sp>
        <p:nvSpPr>
          <p:cNvPr id="504" name="Google Shape;504;p20"/>
          <p:cNvSpPr/>
          <p:nvPr/>
        </p:nvSpPr>
        <p:spPr>
          <a:xfrm>
            <a:off x="6573078" y="1732857"/>
            <a:ext cx="2160105" cy="3872813"/>
          </a:xfrm>
          <a:prstGeom prst="curvedLeftArrow">
            <a:avLst>
              <a:gd fmla="val 25000" name="adj1"/>
              <a:gd fmla="val 50000" name="adj2"/>
              <a:gd fmla="val 25000" name="adj3"/>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05" name="Google Shape;505;p20"/>
          <p:cNvSpPr txBox="1"/>
          <p:nvPr/>
        </p:nvSpPr>
        <p:spPr>
          <a:xfrm>
            <a:off x="9170504" y="1449598"/>
            <a:ext cx="2265021"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pt-PT" sz="2800">
                <a:solidFill>
                  <a:schemeClr val="dk1"/>
                </a:solidFill>
                <a:latin typeface="Calibri"/>
                <a:ea typeface="Calibri"/>
                <a:cs typeface="Calibri"/>
                <a:sym typeface="Calibri"/>
              </a:rPr>
              <a:t>Pagerank</a:t>
            </a:r>
            <a:endParaRPr b="1" sz="2800">
              <a:solidFill>
                <a:schemeClr val="dk1"/>
              </a:solidFill>
              <a:latin typeface="Calibri"/>
              <a:ea typeface="Calibri"/>
              <a:cs typeface="Calibri"/>
              <a:sym typeface="Calibri"/>
            </a:endParaRPr>
          </a:p>
        </p:txBody>
      </p:sp>
      <p:sp>
        <p:nvSpPr>
          <p:cNvPr id="506" name="Google Shape;506;p20"/>
          <p:cNvSpPr txBox="1"/>
          <p:nvPr/>
        </p:nvSpPr>
        <p:spPr>
          <a:xfrm>
            <a:off x="9170504" y="2478279"/>
            <a:ext cx="2517913"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1800">
                <a:solidFill>
                  <a:schemeClr val="dk1"/>
                </a:solidFill>
                <a:latin typeface="Calibri"/>
                <a:ea typeface="Calibri"/>
                <a:cs typeface="Calibri"/>
                <a:sym typeface="Calibri"/>
              </a:rPr>
              <a:t>Pela página da Wikipédia da entidade, contam-se os links para fora dessa página e os links de outras páginas para dentro da página da entidade.</a:t>
            </a:r>
            <a:endParaRPr/>
          </a:p>
        </p:txBody>
      </p:sp>
      <p:sp>
        <p:nvSpPr>
          <p:cNvPr id="507" name="Google Shape;507;p20"/>
          <p:cNvSpPr txBox="1"/>
          <p:nvPr/>
        </p:nvSpPr>
        <p:spPr>
          <a:xfrm>
            <a:off x="8375373" y="4997307"/>
            <a:ext cx="3856383"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PT" sz="1800">
                <a:solidFill>
                  <a:schemeClr val="dk1"/>
                </a:solidFill>
                <a:latin typeface="Calibri"/>
                <a:ea typeface="Calibri"/>
                <a:cs typeface="Calibri"/>
                <a:sym typeface="Calibri"/>
              </a:rPr>
              <a:t>No final, obtêm-se um score ponderado da importância da entidade.</a:t>
            </a:r>
            <a:endParaRPr/>
          </a:p>
        </p:txBody>
      </p:sp>
      <p:sp>
        <p:nvSpPr>
          <p:cNvPr id="508" name="Google Shape;508;p20"/>
          <p:cNvSpPr txBox="1"/>
          <p:nvPr/>
        </p:nvSpPr>
        <p:spPr>
          <a:xfrm>
            <a:off x="691315" y="4509604"/>
            <a:ext cx="10999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1800">
                <a:solidFill>
                  <a:schemeClr val="dk1"/>
                </a:solidFill>
                <a:latin typeface="Calibri"/>
                <a:ea typeface="Calibri"/>
                <a:cs typeface="Calibri"/>
                <a:sym typeface="Calibri"/>
              </a:rPr>
              <a:t>Scores</a:t>
            </a:r>
            <a:endParaRPr/>
          </a:p>
        </p:txBody>
      </p:sp>
      <p:sp>
        <p:nvSpPr>
          <p:cNvPr id="509" name="Google Shape;509;p20"/>
          <p:cNvSpPr txBox="1"/>
          <p:nvPr/>
        </p:nvSpPr>
        <p:spPr>
          <a:xfrm>
            <a:off x="690214" y="5063602"/>
            <a:ext cx="528651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1800">
                <a:solidFill>
                  <a:schemeClr val="dk1"/>
                </a:solidFill>
                <a:latin typeface="Calibri"/>
                <a:ea typeface="Calibri"/>
                <a:cs typeface="Calibri"/>
                <a:sym typeface="Calibri"/>
              </a:rPr>
              <a:t>[ 0,18384		0,04506 		0,10345 ]</a:t>
            </a:r>
            <a:endParaRPr/>
          </a:p>
        </p:txBody>
      </p:sp>
      <p:sp>
        <p:nvSpPr>
          <p:cNvPr id="510" name="Google Shape;510;p20"/>
          <p:cNvSpPr txBox="1"/>
          <p:nvPr/>
        </p:nvSpPr>
        <p:spPr>
          <a:xfrm>
            <a:off x="690214" y="5669676"/>
            <a:ext cx="50021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1800">
                <a:solidFill>
                  <a:schemeClr val="dk1"/>
                </a:solidFill>
                <a:latin typeface="Calibri"/>
                <a:ea typeface="Calibri"/>
                <a:cs typeface="Calibri"/>
                <a:sym typeface="Calibri"/>
              </a:rPr>
              <a:t>[ Cancer		Lharynx		Throat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2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pt-PT"/>
              <a:t>Re-rank das Respostas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22"/>
          <p:cNvSpPr txBox="1"/>
          <p:nvPr/>
        </p:nvSpPr>
        <p:spPr>
          <a:xfrm>
            <a:off x="742122" y="503583"/>
            <a:ext cx="10031895"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2400">
                <a:solidFill>
                  <a:schemeClr val="dk1"/>
                </a:solidFill>
                <a:latin typeface="Calibri"/>
                <a:ea typeface="Calibri"/>
                <a:cs typeface="Calibri"/>
                <a:sym typeface="Calibri"/>
              </a:rPr>
              <a:t>Sendo que temos um peso ponderado de cada entidade, podemos usar essa “importância” calculada e reordenar as respostas.</a:t>
            </a:r>
            <a:endParaRPr/>
          </a:p>
        </p:txBody>
      </p:sp>
      <p:graphicFrame>
        <p:nvGraphicFramePr>
          <p:cNvPr id="521" name="Google Shape;521;p22"/>
          <p:cNvGraphicFramePr/>
          <p:nvPr/>
        </p:nvGraphicFramePr>
        <p:xfrm>
          <a:off x="766421" y="3082015"/>
          <a:ext cx="3000000" cy="3000000"/>
        </p:xfrm>
        <a:graphic>
          <a:graphicData uri="http://schemas.openxmlformats.org/drawingml/2006/table">
            <a:tbl>
              <a:tblPr bandRow="1" firstRow="1">
                <a:noFill/>
                <a:tableStyleId>{0CAA64CE-8E47-47FF-A6FA-C68820CFDB28}</a:tableStyleId>
              </a:tblPr>
              <a:tblGrid>
                <a:gridCol w="1247900"/>
                <a:gridCol w="1247900"/>
                <a:gridCol w="1247900"/>
                <a:gridCol w="1247900"/>
              </a:tblGrid>
              <a:tr h="370850">
                <a:tc>
                  <a:txBody>
                    <a:bodyPr/>
                    <a:lstStyle/>
                    <a:p>
                      <a:pPr indent="0" lvl="0" marL="0" marR="0" rtl="0" algn="l">
                        <a:spcBef>
                          <a:spcPts val="0"/>
                        </a:spcBef>
                        <a:spcAft>
                          <a:spcPts val="0"/>
                        </a:spcAft>
                        <a:buNone/>
                      </a:pPr>
                      <a:r>
                        <a:rPr lang="pt-PT" sz="1800"/>
                        <a:t>Respostas</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pt-PT" sz="1800"/>
                        <a:t>Cancer</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pt-PT" sz="1800"/>
                        <a:t>Lharynx</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pt-PT" sz="1800"/>
                        <a:t>Throat</a:t>
                      </a:r>
                      <a:endParaRPr sz="1800"/>
                    </a:p>
                  </a:txBody>
                  <a:tcPr marT="45725" marB="45725" marR="91450" marL="91450"/>
                </a:tc>
              </a:tr>
              <a:tr h="370850">
                <a:tc>
                  <a:txBody>
                    <a:bodyPr/>
                    <a:lstStyle/>
                    <a:p>
                      <a:pPr indent="0" lvl="0" marL="0" marR="0" rtl="0" algn="l">
                        <a:spcBef>
                          <a:spcPts val="0"/>
                        </a:spcBef>
                        <a:spcAft>
                          <a:spcPts val="0"/>
                        </a:spcAft>
                        <a:buNone/>
                      </a:pPr>
                      <a:r>
                        <a:rPr lang="pt-PT" sz="1800"/>
                        <a:t>Resposta 1</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libri"/>
                        <a:buNone/>
                      </a:pPr>
                      <a:r>
                        <a:rPr lang="pt-PT" sz="1800"/>
                        <a:t>Resposta 2</a:t>
                      </a:r>
                      <a:endParaRPr/>
                    </a:p>
                  </a:txBody>
                  <a:tcPr marT="45725" marB="45725" marR="91450" marL="91450"/>
                </a:tc>
                <a:tc>
                  <a:txBody>
                    <a:bodyPr/>
                    <a:lstStyle/>
                    <a:p>
                      <a:pPr indent="0" lvl="0" marL="0" marR="0" rtl="0" algn="l">
                        <a:spcBef>
                          <a:spcPts val="0"/>
                        </a:spcBef>
                        <a:spcAft>
                          <a:spcPts val="0"/>
                        </a:spcAft>
                        <a:buNone/>
                      </a:pPr>
                      <a:r>
                        <a:rPr lang="pt-PT" sz="1800"/>
                        <a:t>0</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0</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libri"/>
                        <a:buNone/>
                      </a:pPr>
                      <a:r>
                        <a:rPr lang="pt-PT" sz="1800"/>
                        <a:t>Resposta 3</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1</a:t>
                      </a:r>
                      <a:endParaRPr/>
                    </a:p>
                  </a:txBody>
                  <a:tcPr marT="45725" marB="45725" marR="91450" marL="91450"/>
                </a:tc>
                <a:tc>
                  <a:txBody>
                    <a:bodyPr/>
                    <a:lstStyle/>
                    <a:p>
                      <a:pPr indent="0" lvl="0" marL="0" marR="0" rtl="0" algn="l">
                        <a:spcBef>
                          <a:spcPts val="0"/>
                        </a:spcBef>
                        <a:spcAft>
                          <a:spcPts val="0"/>
                        </a:spcAft>
                        <a:buNone/>
                      </a:pPr>
                      <a:r>
                        <a:rPr lang="pt-PT" sz="1800"/>
                        <a:t>0</a:t>
                      </a:r>
                      <a:endParaRPr/>
                    </a:p>
                  </a:txBody>
                  <a:tcPr marT="45725" marB="45725" marR="91450" marL="91450"/>
                </a:tc>
              </a:tr>
            </a:tbl>
          </a:graphicData>
        </a:graphic>
      </p:graphicFrame>
      <p:sp>
        <p:nvSpPr>
          <p:cNvPr id="522" name="Google Shape;522;p22"/>
          <p:cNvSpPr txBox="1"/>
          <p:nvPr/>
        </p:nvSpPr>
        <p:spPr>
          <a:xfrm>
            <a:off x="329099" y="2595980"/>
            <a:ext cx="24803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1800">
                <a:solidFill>
                  <a:schemeClr val="dk1"/>
                </a:solidFill>
                <a:latin typeface="Calibri"/>
                <a:ea typeface="Calibri"/>
                <a:cs typeface="Calibri"/>
                <a:sym typeface="Calibri"/>
              </a:rPr>
              <a:t>Transposta</a:t>
            </a:r>
            <a:endParaRPr/>
          </a:p>
        </p:txBody>
      </p:sp>
      <p:sp>
        <p:nvSpPr>
          <p:cNvPr id="523" name="Google Shape;523;p22"/>
          <p:cNvSpPr txBox="1"/>
          <p:nvPr/>
        </p:nvSpPr>
        <p:spPr>
          <a:xfrm>
            <a:off x="742122" y="1516821"/>
            <a:ext cx="10031895"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2400">
                <a:solidFill>
                  <a:schemeClr val="dk1"/>
                </a:solidFill>
                <a:latin typeface="Calibri"/>
                <a:ea typeface="Calibri"/>
                <a:cs typeface="Calibri"/>
                <a:sym typeface="Calibri"/>
              </a:rPr>
              <a:t>Usamos a transposta por ter as respostas como foco e somamos a importância das entidades que estão presentes nessa resposta. (onde existe um 1)</a:t>
            </a:r>
            <a:endParaRPr/>
          </a:p>
        </p:txBody>
      </p:sp>
      <p:sp>
        <p:nvSpPr>
          <p:cNvPr id="524" name="Google Shape;524;p22"/>
          <p:cNvSpPr txBox="1"/>
          <p:nvPr/>
        </p:nvSpPr>
        <p:spPr>
          <a:xfrm>
            <a:off x="6546574" y="2609600"/>
            <a:ext cx="24803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1800">
                <a:solidFill>
                  <a:schemeClr val="dk1"/>
                </a:solidFill>
                <a:latin typeface="Calibri"/>
                <a:ea typeface="Calibri"/>
                <a:cs typeface="Calibri"/>
                <a:sym typeface="Calibri"/>
              </a:rPr>
              <a:t>Scores</a:t>
            </a:r>
            <a:endParaRPr/>
          </a:p>
        </p:txBody>
      </p:sp>
      <p:sp>
        <p:nvSpPr>
          <p:cNvPr id="525" name="Google Shape;525;p22"/>
          <p:cNvSpPr txBox="1"/>
          <p:nvPr/>
        </p:nvSpPr>
        <p:spPr>
          <a:xfrm>
            <a:off x="6546574" y="3082015"/>
            <a:ext cx="528651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1800">
                <a:solidFill>
                  <a:schemeClr val="dk1"/>
                </a:solidFill>
                <a:latin typeface="Calibri"/>
                <a:ea typeface="Calibri"/>
                <a:cs typeface="Calibri"/>
                <a:sym typeface="Calibri"/>
              </a:rPr>
              <a:t>[ 0,18384		0,04506 		0,10345 ]</a:t>
            </a:r>
            <a:endParaRPr/>
          </a:p>
        </p:txBody>
      </p:sp>
      <p:sp>
        <p:nvSpPr>
          <p:cNvPr id="526" name="Google Shape;526;p22"/>
          <p:cNvSpPr txBox="1"/>
          <p:nvPr/>
        </p:nvSpPr>
        <p:spPr>
          <a:xfrm>
            <a:off x="6546574" y="3554430"/>
            <a:ext cx="50021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1800">
                <a:solidFill>
                  <a:schemeClr val="dk1"/>
                </a:solidFill>
                <a:latin typeface="Calibri"/>
                <a:ea typeface="Calibri"/>
                <a:cs typeface="Calibri"/>
                <a:sym typeface="Calibri"/>
              </a:rPr>
              <a:t>[ Cancer		Lharynx		Throat    ]</a:t>
            </a:r>
            <a:endParaRPr/>
          </a:p>
        </p:txBody>
      </p:sp>
      <p:sp>
        <p:nvSpPr>
          <p:cNvPr id="527" name="Google Shape;527;p22"/>
          <p:cNvSpPr/>
          <p:nvPr/>
        </p:nvSpPr>
        <p:spPr>
          <a:xfrm>
            <a:off x="5824330" y="4726367"/>
            <a:ext cx="907774" cy="584484"/>
          </a:xfrm>
          <a:prstGeom prst="mathEqual">
            <a:avLst>
              <a:gd fmla="val 23520" name="adj1"/>
              <a:gd fmla="val 1176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28" name="Google Shape;528;p22"/>
          <p:cNvSpPr txBox="1"/>
          <p:nvPr/>
        </p:nvSpPr>
        <p:spPr>
          <a:xfrm>
            <a:off x="541134" y="5565913"/>
            <a:ext cx="638975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1800">
                <a:solidFill>
                  <a:schemeClr val="dk1"/>
                </a:solidFill>
                <a:latin typeface="Calibri"/>
                <a:ea typeface="Calibri"/>
                <a:cs typeface="Calibri"/>
                <a:sym typeface="Calibri"/>
              </a:rPr>
              <a:t>Resposta 1 : 1 * 0,18384 + 1 * 0,04506 + 1 * 0,10345 = 0,33235</a:t>
            </a:r>
            <a:endParaRPr/>
          </a:p>
          <a:p>
            <a:pPr indent="0" lvl="0" marL="0" marR="0" rtl="0" algn="l">
              <a:spcBef>
                <a:spcPts val="0"/>
              </a:spcBef>
              <a:spcAft>
                <a:spcPts val="0"/>
              </a:spcAft>
              <a:buNone/>
            </a:pPr>
            <a:r>
              <a:rPr lang="pt-PT" sz="1800">
                <a:solidFill>
                  <a:schemeClr val="dk1"/>
                </a:solidFill>
                <a:latin typeface="Calibri"/>
                <a:ea typeface="Calibri"/>
                <a:cs typeface="Calibri"/>
                <a:sym typeface="Calibri"/>
              </a:rPr>
              <a:t>Resposta 2 : 1 * 0,04506  = 0,04506 </a:t>
            </a:r>
            <a:endParaRPr/>
          </a:p>
          <a:p>
            <a:pPr indent="0" lvl="0" marL="0" marR="0" rtl="0" algn="l">
              <a:spcBef>
                <a:spcPts val="0"/>
              </a:spcBef>
              <a:spcAft>
                <a:spcPts val="0"/>
              </a:spcAft>
              <a:buNone/>
            </a:pPr>
            <a:r>
              <a:rPr lang="pt-PT" sz="1800">
                <a:solidFill>
                  <a:schemeClr val="dk1"/>
                </a:solidFill>
                <a:latin typeface="Calibri"/>
                <a:ea typeface="Calibri"/>
                <a:cs typeface="Calibri"/>
                <a:sym typeface="Calibri"/>
              </a:rPr>
              <a:t>Resposta 3 : 1 * 0,18384 + 1 * 0,04506 = 0,2289</a:t>
            </a:r>
            <a:endParaRPr/>
          </a:p>
        </p:txBody>
      </p:sp>
      <p:sp>
        <p:nvSpPr>
          <p:cNvPr id="529" name="Google Shape;529;p22"/>
          <p:cNvSpPr txBox="1"/>
          <p:nvPr/>
        </p:nvSpPr>
        <p:spPr>
          <a:xfrm>
            <a:off x="7786754" y="5427413"/>
            <a:ext cx="1537253"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PT" sz="1800">
                <a:solidFill>
                  <a:schemeClr val="dk1"/>
                </a:solidFill>
                <a:latin typeface="Calibri"/>
                <a:ea typeface="Calibri"/>
                <a:cs typeface="Calibri"/>
                <a:sym typeface="Calibri"/>
              </a:rPr>
              <a:t>Nova Ordem:</a:t>
            </a:r>
            <a:endParaRPr/>
          </a:p>
          <a:p>
            <a:pPr indent="0" lvl="0" marL="0" marR="0" rtl="0" algn="l">
              <a:spcBef>
                <a:spcPts val="0"/>
              </a:spcBef>
              <a:spcAft>
                <a:spcPts val="0"/>
              </a:spcAft>
              <a:buNone/>
            </a:pPr>
            <a:r>
              <a:rPr b="1" lang="pt-PT" sz="1800">
                <a:solidFill>
                  <a:schemeClr val="dk1"/>
                </a:solidFill>
                <a:latin typeface="Calibri"/>
                <a:ea typeface="Calibri"/>
                <a:cs typeface="Calibri"/>
                <a:sym typeface="Calibri"/>
              </a:rPr>
              <a:t>Resposta 1</a:t>
            </a:r>
            <a:endParaRPr/>
          </a:p>
          <a:p>
            <a:pPr indent="0" lvl="0" marL="0" marR="0" rtl="0" algn="l">
              <a:spcBef>
                <a:spcPts val="0"/>
              </a:spcBef>
              <a:spcAft>
                <a:spcPts val="0"/>
              </a:spcAft>
              <a:buNone/>
            </a:pPr>
            <a:r>
              <a:rPr b="1" lang="pt-PT" sz="1800">
                <a:solidFill>
                  <a:schemeClr val="dk1"/>
                </a:solidFill>
                <a:latin typeface="Calibri"/>
                <a:ea typeface="Calibri"/>
                <a:cs typeface="Calibri"/>
                <a:sym typeface="Calibri"/>
              </a:rPr>
              <a:t>Resposta 3</a:t>
            </a:r>
            <a:endParaRPr/>
          </a:p>
          <a:p>
            <a:pPr indent="0" lvl="0" marL="0" marR="0" rtl="0" algn="l">
              <a:spcBef>
                <a:spcPts val="0"/>
              </a:spcBef>
              <a:spcAft>
                <a:spcPts val="0"/>
              </a:spcAft>
              <a:buNone/>
            </a:pPr>
            <a:r>
              <a:rPr b="1" lang="pt-PT" sz="1800">
                <a:solidFill>
                  <a:schemeClr val="dk1"/>
                </a:solidFill>
                <a:latin typeface="Calibri"/>
                <a:ea typeface="Calibri"/>
                <a:cs typeface="Calibri"/>
                <a:sym typeface="Calibri"/>
              </a:rPr>
              <a:t>Resposta 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graphicFrame>
        <p:nvGraphicFramePr>
          <p:cNvPr id="534" name="Google Shape;534;p23"/>
          <p:cNvGraphicFramePr/>
          <p:nvPr/>
        </p:nvGraphicFramePr>
        <p:xfrm>
          <a:off x="838199" y="1080770"/>
          <a:ext cx="3000000" cy="3000000"/>
        </p:xfrm>
        <a:graphic>
          <a:graphicData uri="http://schemas.openxmlformats.org/drawingml/2006/table">
            <a:tbl>
              <a:tblPr bandRow="1" firstRow="1">
                <a:noFill/>
                <a:tableStyleId>{0CAA64CE-8E47-47FF-A6FA-C68820CFDB28}</a:tableStyleId>
              </a:tblPr>
              <a:tblGrid>
                <a:gridCol w="1547200"/>
                <a:gridCol w="7580250"/>
                <a:gridCol w="1388150"/>
              </a:tblGrid>
              <a:tr h="370850">
                <a:tc>
                  <a:txBody>
                    <a:bodyPr/>
                    <a:lstStyle/>
                    <a:p>
                      <a:pPr indent="0" lvl="0" marL="0" marR="0" rtl="0" algn="l">
                        <a:spcBef>
                          <a:spcPts val="0"/>
                        </a:spcBef>
                        <a:spcAft>
                          <a:spcPts val="0"/>
                        </a:spcAft>
                        <a:buNone/>
                      </a:pPr>
                      <a:r>
                        <a:rPr lang="pt-PT" sz="1800"/>
                        <a:t>Respostas</a:t>
                      </a:r>
                      <a:endParaRPr/>
                    </a:p>
                  </a:txBody>
                  <a:tcPr marT="45725" marB="45725" marR="91450" marL="91450"/>
                </a:tc>
                <a:tc>
                  <a:txBody>
                    <a:bodyPr/>
                    <a:lstStyle/>
                    <a:p>
                      <a:pPr indent="0" lvl="0" marL="0" marR="0" rtl="0" algn="l">
                        <a:spcBef>
                          <a:spcPts val="0"/>
                        </a:spcBef>
                        <a:spcAft>
                          <a:spcPts val="0"/>
                        </a:spcAft>
                        <a:buNone/>
                      </a:pPr>
                      <a:r>
                        <a:rPr lang="pt-PT" sz="1800"/>
                        <a:t>Conteúdo</a:t>
                      </a:r>
                      <a:endParaRPr/>
                    </a:p>
                  </a:txBody>
                  <a:tcPr marT="45725" marB="45725" marR="91450" marL="91450"/>
                </a:tc>
                <a:tc>
                  <a:txBody>
                    <a:bodyPr/>
                    <a:lstStyle/>
                    <a:p>
                      <a:pPr indent="0" lvl="0" marL="0" marR="0" rtl="0" algn="l">
                        <a:spcBef>
                          <a:spcPts val="0"/>
                        </a:spcBef>
                        <a:spcAft>
                          <a:spcPts val="0"/>
                        </a:spcAft>
                        <a:buNone/>
                      </a:pPr>
                      <a:r>
                        <a:rPr lang="pt-PT" sz="1800"/>
                        <a:t>Scores</a:t>
                      </a:r>
                      <a:endParaRPr/>
                    </a:p>
                  </a:txBody>
                  <a:tcPr marT="45725" marB="45725" marR="91450" marL="91450"/>
                </a:tc>
              </a:tr>
              <a:tr h="370850">
                <a:tc>
                  <a:txBody>
                    <a:bodyPr/>
                    <a:lstStyle/>
                    <a:p>
                      <a:pPr indent="0" lvl="0" marL="0" marR="0" rtl="0" algn="l">
                        <a:spcBef>
                          <a:spcPts val="0"/>
                        </a:spcBef>
                        <a:spcAft>
                          <a:spcPts val="0"/>
                        </a:spcAft>
                        <a:buNone/>
                      </a:pPr>
                      <a:r>
                        <a:rPr lang="pt-PT" sz="1800"/>
                        <a:t>Resposta 1</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pt-PT" sz="1800"/>
                        <a:t>“Throat cancer is originated in the Lharynx. ”</a:t>
                      </a:r>
                      <a:endParaRPr/>
                    </a:p>
                  </a:txBody>
                  <a:tcPr marT="45725" marB="45725" marR="91450" marL="91450"/>
                </a:tc>
                <a:tc>
                  <a:txBody>
                    <a:bodyPr/>
                    <a:lstStyle/>
                    <a:p>
                      <a:pPr indent="0" lvl="0" marL="0" marR="0" rtl="0" algn="l">
                        <a:spcBef>
                          <a:spcPts val="0"/>
                        </a:spcBef>
                        <a:spcAft>
                          <a:spcPts val="0"/>
                        </a:spcAft>
                        <a:buNone/>
                      </a:pPr>
                      <a:r>
                        <a:rPr lang="pt-PT" sz="1800"/>
                        <a:t>0,33235</a:t>
                      </a:r>
                      <a:endParaRPr/>
                    </a:p>
                  </a:txBody>
                  <a:tcPr marT="45725" marB="45725" marR="91450" marL="91450"/>
                </a:tc>
              </a:tr>
              <a:tr h="370850">
                <a:tc>
                  <a:txBody>
                    <a:bodyPr/>
                    <a:lstStyle/>
                    <a:p>
                      <a:pPr indent="0" lvl="0" marL="0" marR="0" rtl="0" algn="l">
                        <a:spcBef>
                          <a:spcPts val="0"/>
                        </a:spcBef>
                        <a:spcAft>
                          <a:spcPts val="0"/>
                        </a:spcAft>
                        <a:buNone/>
                      </a:pPr>
                      <a:r>
                        <a:rPr lang="pt-PT" sz="1800"/>
                        <a:t>Resposta 2</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pt-PT" sz="1800"/>
                        <a:t>“The </a:t>
                      </a:r>
                      <a:r>
                        <a:rPr b="0" lang="pt-PT" sz="1800"/>
                        <a:t>Lharynx</a:t>
                      </a:r>
                      <a:r>
                        <a:rPr lang="pt-PT" sz="1800"/>
                        <a:t> is near the pharynx  and can suffer infection.”</a:t>
                      </a:r>
                      <a:endParaRPr/>
                    </a:p>
                  </a:txBody>
                  <a:tcPr marT="45725" marB="45725" marR="91450" marL="91450"/>
                </a:tc>
                <a:tc>
                  <a:txBody>
                    <a:bodyPr/>
                    <a:lstStyle/>
                    <a:p>
                      <a:pPr indent="0" lvl="0" marL="0" marR="0" rtl="0" algn="l">
                        <a:spcBef>
                          <a:spcPts val="0"/>
                        </a:spcBef>
                        <a:spcAft>
                          <a:spcPts val="0"/>
                        </a:spcAft>
                        <a:buNone/>
                      </a:pPr>
                      <a:r>
                        <a:rPr lang="pt-PT" sz="1800"/>
                        <a:t>0,04506</a:t>
                      </a:r>
                      <a:endParaRPr/>
                    </a:p>
                  </a:txBody>
                  <a:tcPr marT="45725" marB="45725" marR="91450" marL="91450"/>
                </a:tc>
              </a:tr>
              <a:tr h="370850">
                <a:tc>
                  <a:txBody>
                    <a:bodyPr/>
                    <a:lstStyle/>
                    <a:p>
                      <a:pPr indent="0" lvl="0" marL="0" marR="0" rtl="0" algn="l">
                        <a:spcBef>
                          <a:spcPts val="0"/>
                        </a:spcBef>
                        <a:spcAft>
                          <a:spcPts val="0"/>
                        </a:spcAft>
                        <a:buNone/>
                      </a:pPr>
                      <a:r>
                        <a:rPr lang="pt-PT" sz="1800"/>
                        <a:t>Resposta 3</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pt-PT" sz="1800"/>
                        <a:t>“</a:t>
                      </a:r>
                      <a:r>
                        <a:rPr b="0" lang="pt-PT" sz="1800" u="none"/>
                        <a:t>Lharynx cancer </a:t>
                      </a:r>
                      <a:r>
                        <a:rPr lang="pt-PT" sz="1800"/>
                        <a:t>is one type of cancer.”</a:t>
                      </a:r>
                      <a:endParaRPr/>
                    </a:p>
                  </a:txBody>
                  <a:tcPr marT="45725" marB="45725" marR="91450" marL="91450"/>
                </a:tc>
                <a:tc>
                  <a:txBody>
                    <a:bodyPr/>
                    <a:lstStyle/>
                    <a:p>
                      <a:pPr indent="0" lvl="0" marL="0" marR="0" rtl="0" algn="l">
                        <a:spcBef>
                          <a:spcPts val="0"/>
                        </a:spcBef>
                        <a:spcAft>
                          <a:spcPts val="0"/>
                        </a:spcAft>
                        <a:buNone/>
                      </a:pPr>
                      <a:r>
                        <a:rPr lang="pt-PT" sz="1800"/>
                        <a:t>0,2289</a:t>
                      </a:r>
                      <a:endParaRPr/>
                    </a:p>
                  </a:txBody>
                  <a:tcPr marT="45725" marB="45725" marR="91450" marL="91450"/>
                </a:tc>
              </a:tr>
            </a:tbl>
          </a:graphicData>
        </a:graphic>
      </p:graphicFrame>
      <p:sp>
        <p:nvSpPr>
          <p:cNvPr id="535" name="Google Shape;535;p23"/>
          <p:cNvSpPr/>
          <p:nvPr/>
        </p:nvSpPr>
        <p:spPr>
          <a:xfrm>
            <a:off x="5618918" y="2918791"/>
            <a:ext cx="530087" cy="1020417"/>
          </a:xfrm>
          <a:prstGeom prst="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536" name="Google Shape;536;p23"/>
          <p:cNvGraphicFramePr/>
          <p:nvPr/>
        </p:nvGraphicFramePr>
        <p:xfrm>
          <a:off x="838198" y="4502564"/>
          <a:ext cx="3000000" cy="3000000"/>
        </p:xfrm>
        <a:graphic>
          <a:graphicData uri="http://schemas.openxmlformats.org/drawingml/2006/table">
            <a:tbl>
              <a:tblPr bandRow="1" firstRow="1">
                <a:noFill/>
                <a:tableStyleId>{0CAA64CE-8E47-47FF-A6FA-C68820CFDB28}</a:tableStyleId>
              </a:tblPr>
              <a:tblGrid>
                <a:gridCol w="1547200"/>
                <a:gridCol w="7580250"/>
                <a:gridCol w="1388150"/>
              </a:tblGrid>
              <a:tr h="370850">
                <a:tc>
                  <a:txBody>
                    <a:bodyPr/>
                    <a:lstStyle/>
                    <a:p>
                      <a:pPr indent="0" lvl="0" marL="0" marR="0" rtl="0" algn="l">
                        <a:spcBef>
                          <a:spcPts val="0"/>
                        </a:spcBef>
                        <a:spcAft>
                          <a:spcPts val="0"/>
                        </a:spcAft>
                        <a:buNone/>
                      </a:pPr>
                      <a:r>
                        <a:rPr lang="pt-PT" sz="1800"/>
                        <a:t>Respostas</a:t>
                      </a:r>
                      <a:endParaRPr/>
                    </a:p>
                  </a:txBody>
                  <a:tcPr marT="45725" marB="45725" marR="91450" marL="91450"/>
                </a:tc>
                <a:tc>
                  <a:txBody>
                    <a:bodyPr/>
                    <a:lstStyle/>
                    <a:p>
                      <a:pPr indent="0" lvl="0" marL="0" marR="0" rtl="0" algn="l">
                        <a:spcBef>
                          <a:spcPts val="0"/>
                        </a:spcBef>
                        <a:spcAft>
                          <a:spcPts val="0"/>
                        </a:spcAft>
                        <a:buNone/>
                      </a:pPr>
                      <a:r>
                        <a:rPr lang="pt-PT" sz="1800"/>
                        <a:t>Conteúdo</a:t>
                      </a:r>
                      <a:endParaRPr/>
                    </a:p>
                  </a:txBody>
                  <a:tcPr marT="45725" marB="45725" marR="91450" marL="91450"/>
                </a:tc>
                <a:tc>
                  <a:txBody>
                    <a:bodyPr/>
                    <a:lstStyle/>
                    <a:p>
                      <a:pPr indent="0" lvl="0" marL="0" marR="0" rtl="0" algn="l">
                        <a:spcBef>
                          <a:spcPts val="0"/>
                        </a:spcBef>
                        <a:spcAft>
                          <a:spcPts val="0"/>
                        </a:spcAft>
                        <a:buNone/>
                      </a:pPr>
                      <a:r>
                        <a:rPr lang="pt-PT" sz="1800"/>
                        <a:t>Scores</a:t>
                      </a:r>
                      <a:endParaRPr/>
                    </a:p>
                  </a:txBody>
                  <a:tcPr marT="45725" marB="45725" marR="91450" marL="91450"/>
                </a:tc>
              </a:tr>
              <a:tr h="370850">
                <a:tc>
                  <a:txBody>
                    <a:bodyPr/>
                    <a:lstStyle/>
                    <a:p>
                      <a:pPr indent="0" lvl="0" marL="0" marR="0" rtl="0" algn="l">
                        <a:spcBef>
                          <a:spcPts val="0"/>
                        </a:spcBef>
                        <a:spcAft>
                          <a:spcPts val="0"/>
                        </a:spcAft>
                        <a:buNone/>
                      </a:pPr>
                      <a:r>
                        <a:rPr lang="pt-PT" sz="1800"/>
                        <a:t>Resposta 1</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pt-PT" sz="1800"/>
                        <a:t>“Throat cancer is originated in the Lharynx. ”</a:t>
                      </a:r>
                      <a:endParaRPr/>
                    </a:p>
                  </a:txBody>
                  <a:tcPr marT="45725" marB="45725" marR="91450" marL="91450"/>
                </a:tc>
                <a:tc>
                  <a:txBody>
                    <a:bodyPr/>
                    <a:lstStyle/>
                    <a:p>
                      <a:pPr indent="0" lvl="0" marL="0" marR="0" rtl="0" algn="l">
                        <a:spcBef>
                          <a:spcPts val="0"/>
                        </a:spcBef>
                        <a:spcAft>
                          <a:spcPts val="0"/>
                        </a:spcAft>
                        <a:buNone/>
                      </a:pPr>
                      <a:r>
                        <a:rPr lang="pt-PT" sz="1800"/>
                        <a:t>0,33235</a:t>
                      </a:r>
                      <a:endParaRPr/>
                    </a:p>
                  </a:txBody>
                  <a:tcPr marT="45725" marB="45725" marR="91450" marL="91450"/>
                </a:tc>
              </a:tr>
              <a:tr h="370850">
                <a:tc>
                  <a:txBody>
                    <a:bodyPr/>
                    <a:lstStyle/>
                    <a:p>
                      <a:pPr indent="0" lvl="0" marL="0" marR="0" rtl="0" algn="l">
                        <a:spcBef>
                          <a:spcPts val="0"/>
                        </a:spcBef>
                        <a:spcAft>
                          <a:spcPts val="0"/>
                        </a:spcAft>
                        <a:buNone/>
                      </a:pPr>
                      <a:r>
                        <a:rPr lang="pt-PT" sz="1800"/>
                        <a:t>Resposta 3</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pt-PT" sz="1800"/>
                        <a:t>“</a:t>
                      </a:r>
                      <a:r>
                        <a:rPr b="0" lang="pt-PT" sz="1800" u="none"/>
                        <a:t>Lharynx cancer </a:t>
                      </a:r>
                      <a:r>
                        <a:rPr lang="pt-PT" sz="1800"/>
                        <a:t>is one type of cancer.”</a:t>
                      </a:r>
                      <a:endParaRPr/>
                    </a:p>
                  </a:txBody>
                  <a:tcPr marT="45725" marB="45725" marR="91450" marL="91450"/>
                </a:tc>
                <a:tc>
                  <a:txBody>
                    <a:bodyPr/>
                    <a:lstStyle/>
                    <a:p>
                      <a:pPr indent="0" lvl="0" marL="0" marR="0" rtl="0" algn="l">
                        <a:spcBef>
                          <a:spcPts val="0"/>
                        </a:spcBef>
                        <a:spcAft>
                          <a:spcPts val="0"/>
                        </a:spcAft>
                        <a:buNone/>
                      </a:pPr>
                      <a:r>
                        <a:rPr lang="pt-PT" sz="1800"/>
                        <a:t>0,2289</a:t>
                      </a:r>
                      <a:endParaRPr/>
                    </a:p>
                  </a:txBody>
                  <a:tcPr marT="45725" marB="45725" marR="91450" marL="91450"/>
                </a:tc>
              </a:tr>
              <a:tr h="370850">
                <a:tc>
                  <a:txBody>
                    <a:bodyPr/>
                    <a:lstStyle/>
                    <a:p>
                      <a:pPr indent="0" lvl="0" marL="0" marR="0" rtl="0" algn="l">
                        <a:spcBef>
                          <a:spcPts val="0"/>
                        </a:spcBef>
                        <a:spcAft>
                          <a:spcPts val="0"/>
                        </a:spcAft>
                        <a:buNone/>
                      </a:pPr>
                      <a:r>
                        <a:rPr lang="pt-PT" sz="1800"/>
                        <a:t>Resposta 2</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pt-PT" sz="1800"/>
                        <a:t>“The </a:t>
                      </a:r>
                      <a:r>
                        <a:rPr b="0" lang="pt-PT" sz="1800"/>
                        <a:t>Lharynx</a:t>
                      </a:r>
                      <a:r>
                        <a:rPr lang="pt-PT" sz="1800"/>
                        <a:t> is near the pharynx  and can suffer infection.”</a:t>
                      </a:r>
                      <a:endParaRPr/>
                    </a:p>
                  </a:txBody>
                  <a:tcPr marT="45725" marB="45725" marR="91450" marL="91450"/>
                </a:tc>
                <a:tc>
                  <a:txBody>
                    <a:bodyPr/>
                    <a:lstStyle/>
                    <a:p>
                      <a:pPr indent="0" lvl="0" marL="0" marR="0" rtl="0" algn="l">
                        <a:spcBef>
                          <a:spcPts val="0"/>
                        </a:spcBef>
                        <a:spcAft>
                          <a:spcPts val="0"/>
                        </a:spcAft>
                        <a:buNone/>
                      </a:pPr>
                      <a:r>
                        <a:rPr lang="pt-PT" sz="1800"/>
                        <a:t>0,04506</a:t>
                      </a:r>
                      <a:endParaRPr/>
                    </a:p>
                  </a:txBody>
                  <a:tcPr marT="45725" marB="45725" marR="91450" marL="91450"/>
                </a:tc>
              </a:tr>
            </a:tbl>
          </a:graphicData>
        </a:graphic>
      </p:graphicFrame>
      <p:sp>
        <p:nvSpPr>
          <p:cNvPr id="537" name="Google Shape;537;p23"/>
          <p:cNvSpPr txBox="1"/>
          <p:nvPr/>
        </p:nvSpPr>
        <p:spPr>
          <a:xfrm>
            <a:off x="530087" y="636104"/>
            <a:ext cx="21203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1800">
                <a:solidFill>
                  <a:schemeClr val="dk1"/>
                </a:solidFill>
                <a:latin typeface="Calibri"/>
                <a:ea typeface="Calibri"/>
                <a:cs typeface="Calibri"/>
                <a:sym typeface="Calibri"/>
              </a:rPr>
              <a:t>Original</a:t>
            </a:r>
            <a:endParaRPr/>
          </a:p>
        </p:txBody>
      </p:sp>
      <p:sp>
        <p:nvSpPr>
          <p:cNvPr id="538" name="Google Shape;538;p23"/>
          <p:cNvSpPr txBox="1"/>
          <p:nvPr/>
        </p:nvSpPr>
        <p:spPr>
          <a:xfrm>
            <a:off x="530087" y="3939208"/>
            <a:ext cx="21203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1800">
                <a:solidFill>
                  <a:schemeClr val="dk1"/>
                </a:solidFill>
                <a:latin typeface="Calibri"/>
                <a:ea typeface="Calibri"/>
                <a:cs typeface="Calibri"/>
                <a:sym typeface="Calibri"/>
              </a:rPr>
              <a:t>Reordered</a:t>
            </a:r>
            <a:endParaRPr sz="1800">
              <a:solidFill>
                <a:schemeClr val="dk1"/>
              </a:solidFill>
              <a:latin typeface="Calibri"/>
              <a:ea typeface="Calibri"/>
              <a:cs typeface="Calibri"/>
              <a:sym typeface="Calibri"/>
            </a:endParaRPr>
          </a:p>
        </p:txBody>
      </p:sp>
      <p:sp>
        <p:nvSpPr>
          <p:cNvPr id="539" name="Google Shape;539;p23"/>
          <p:cNvSpPr txBox="1"/>
          <p:nvPr/>
        </p:nvSpPr>
        <p:spPr>
          <a:xfrm>
            <a:off x="6288156" y="3244333"/>
            <a:ext cx="34919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1800">
                <a:solidFill>
                  <a:schemeClr val="dk1"/>
                </a:solidFill>
                <a:latin typeface="Calibri"/>
                <a:ea typeface="Calibri"/>
                <a:cs typeface="Calibri"/>
                <a:sym typeface="Calibri"/>
              </a:rPr>
              <a:t>Dataframe ordenado por “Scores”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2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pt-PT"/>
              <a:t>Summarization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graphicFrame>
        <p:nvGraphicFramePr>
          <p:cNvPr id="549" name="Google Shape;549;p25"/>
          <p:cNvGraphicFramePr/>
          <p:nvPr/>
        </p:nvGraphicFramePr>
        <p:xfrm>
          <a:off x="838201" y="1945640"/>
          <a:ext cx="3000000" cy="3000000"/>
        </p:xfrm>
        <a:graphic>
          <a:graphicData uri="http://schemas.openxmlformats.org/drawingml/2006/table">
            <a:tbl>
              <a:tblPr bandRow="1" firstRow="1">
                <a:noFill/>
                <a:tableStyleId>{0CAA64CE-8E47-47FF-A6FA-C68820CFDB28}</a:tableStyleId>
              </a:tblPr>
              <a:tblGrid>
                <a:gridCol w="1547200"/>
                <a:gridCol w="7580250"/>
                <a:gridCol w="1388150"/>
              </a:tblGrid>
              <a:tr h="370850">
                <a:tc>
                  <a:txBody>
                    <a:bodyPr/>
                    <a:lstStyle/>
                    <a:p>
                      <a:pPr indent="0" lvl="0" marL="0" marR="0" rtl="0" algn="l">
                        <a:spcBef>
                          <a:spcPts val="0"/>
                        </a:spcBef>
                        <a:spcAft>
                          <a:spcPts val="0"/>
                        </a:spcAft>
                        <a:buNone/>
                      </a:pPr>
                      <a:r>
                        <a:rPr lang="pt-PT" sz="1800"/>
                        <a:t>Respostas</a:t>
                      </a:r>
                      <a:endParaRPr/>
                    </a:p>
                  </a:txBody>
                  <a:tcPr marT="45725" marB="45725" marR="91450" marL="91450"/>
                </a:tc>
                <a:tc>
                  <a:txBody>
                    <a:bodyPr/>
                    <a:lstStyle/>
                    <a:p>
                      <a:pPr indent="0" lvl="0" marL="0" marR="0" rtl="0" algn="l">
                        <a:spcBef>
                          <a:spcPts val="0"/>
                        </a:spcBef>
                        <a:spcAft>
                          <a:spcPts val="0"/>
                        </a:spcAft>
                        <a:buNone/>
                      </a:pPr>
                      <a:r>
                        <a:rPr lang="pt-PT" sz="1800"/>
                        <a:t>Conteúdo</a:t>
                      </a:r>
                      <a:endParaRPr/>
                    </a:p>
                  </a:txBody>
                  <a:tcPr marT="45725" marB="45725" marR="91450" marL="91450"/>
                </a:tc>
                <a:tc>
                  <a:txBody>
                    <a:bodyPr/>
                    <a:lstStyle/>
                    <a:p>
                      <a:pPr indent="0" lvl="0" marL="0" marR="0" rtl="0" algn="l">
                        <a:spcBef>
                          <a:spcPts val="0"/>
                        </a:spcBef>
                        <a:spcAft>
                          <a:spcPts val="0"/>
                        </a:spcAft>
                        <a:buNone/>
                      </a:pPr>
                      <a:r>
                        <a:rPr lang="pt-PT" sz="1800"/>
                        <a:t>Scores</a:t>
                      </a:r>
                      <a:endParaRPr/>
                    </a:p>
                  </a:txBody>
                  <a:tcPr marT="45725" marB="45725" marR="91450" marL="91450"/>
                </a:tc>
              </a:tr>
              <a:tr h="370850">
                <a:tc>
                  <a:txBody>
                    <a:bodyPr/>
                    <a:lstStyle/>
                    <a:p>
                      <a:pPr indent="0" lvl="0" marL="0" marR="0" rtl="0" algn="l">
                        <a:spcBef>
                          <a:spcPts val="0"/>
                        </a:spcBef>
                        <a:spcAft>
                          <a:spcPts val="0"/>
                        </a:spcAft>
                        <a:buNone/>
                      </a:pPr>
                      <a:r>
                        <a:rPr lang="pt-PT" sz="1800"/>
                        <a:t>Resposta 1</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pt-PT" sz="1800"/>
                        <a:t>“Throat cancer is originated in the Lharynx. ”</a:t>
                      </a:r>
                      <a:endParaRPr/>
                    </a:p>
                  </a:txBody>
                  <a:tcPr marT="45725" marB="45725" marR="91450" marL="91450"/>
                </a:tc>
                <a:tc>
                  <a:txBody>
                    <a:bodyPr/>
                    <a:lstStyle/>
                    <a:p>
                      <a:pPr indent="0" lvl="0" marL="0" marR="0" rtl="0" algn="l">
                        <a:spcBef>
                          <a:spcPts val="0"/>
                        </a:spcBef>
                        <a:spcAft>
                          <a:spcPts val="0"/>
                        </a:spcAft>
                        <a:buNone/>
                      </a:pPr>
                      <a:r>
                        <a:rPr lang="pt-PT" sz="1800"/>
                        <a:t>0,33235</a:t>
                      </a:r>
                      <a:endParaRPr/>
                    </a:p>
                  </a:txBody>
                  <a:tcPr marT="45725" marB="45725" marR="91450" marL="91450"/>
                </a:tc>
              </a:tr>
              <a:tr h="370850">
                <a:tc>
                  <a:txBody>
                    <a:bodyPr/>
                    <a:lstStyle/>
                    <a:p>
                      <a:pPr indent="0" lvl="0" marL="0" marR="0" rtl="0" algn="l">
                        <a:spcBef>
                          <a:spcPts val="0"/>
                        </a:spcBef>
                        <a:spcAft>
                          <a:spcPts val="0"/>
                        </a:spcAft>
                        <a:buNone/>
                      </a:pPr>
                      <a:r>
                        <a:rPr lang="pt-PT" sz="1800"/>
                        <a:t>Resposta 3</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pt-PT" sz="1800"/>
                        <a:t>“</a:t>
                      </a:r>
                      <a:r>
                        <a:rPr b="0" lang="pt-PT" sz="1800" u="none"/>
                        <a:t>Lharynx cancer </a:t>
                      </a:r>
                      <a:r>
                        <a:rPr lang="pt-PT" sz="1800"/>
                        <a:t>is one type of cancer.”</a:t>
                      </a:r>
                      <a:endParaRPr/>
                    </a:p>
                  </a:txBody>
                  <a:tcPr marT="45725" marB="45725" marR="91450" marL="91450"/>
                </a:tc>
                <a:tc>
                  <a:txBody>
                    <a:bodyPr/>
                    <a:lstStyle/>
                    <a:p>
                      <a:pPr indent="0" lvl="0" marL="0" marR="0" rtl="0" algn="l">
                        <a:spcBef>
                          <a:spcPts val="0"/>
                        </a:spcBef>
                        <a:spcAft>
                          <a:spcPts val="0"/>
                        </a:spcAft>
                        <a:buNone/>
                      </a:pPr>
                      <a:r>
                        <a:rPr lang="pt-PT" sz="1800"/>
                        <a:t>0,2289</a:t>
                      </a:r>
                      <a:endParaRPr/>
                    </a:p>
                  </a:txBody>
                  <a:tcPr marT="45725" marB="45725" marR="91450" marL="91450"/>
                </a:tc>
              </a:tr>
              <a:tr h="370850">
                <a:tc>
                  <a:txBody>
                    <a:bodyPr/>
                    <a:lstStyle/>
                    <a:p>
                      <a:pPr indent="0" lvl="0" marL="0" marR="0" rtl="0" algn="l">
                        <a:spcBef>
                          <a:spcPts val="0"/>
                        </a:spcBef>
                        <a:spcAft>
                          <a:spcPts val="0"/>
                        </a:spcAft>
                        <a:buNone/>
                      </a:pPr>
                      <a:r>
                        <a:rPr lang="pt-PT" sz="1800"/>
                        <a:t>Resposta 2</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pt-PT" sz="1800"/>
                        <a:t>“The </a:t>
                      </a:r>
                      <a:r>
                        <a:rPr b="0" lang="pt-PT" sz="1800"/>
                        <a:t>Lharynx</a:t>
                      </a:r>
                      <a:r>
                        <a:rPr lang="pt-PT" sz="1800"/>
                        <a:t> is near the pharynx  and can suffer infection.”</a:t>
                      </a:r>
                      <a:endParaRPr/>
                    </a:p>
                  </a:txBody>
                  <a:tcPr marT="45725" marB="45725" marR="91450" marL="91450"/>
                </a:tc>
                <a:tc>
                  <a:txBody>
                    <a:bodyPr/>
                    <a:lstStyle/>
                    <a:p>
                      <a:pPr indent="0" lvl="0" marL="0" marR="0" rtl="0" algn="l">
                        <a:spcBef>
                          <a:spcPts val="0"/>
                        </a:spcBef>
                        <a:spcAft>
                          <a:spcPts val="0"/>
                        </a:spcAft>
                        <a:buNone/>
                      </a:pPr>
                      <a:r>
                        <a:rPr lang="pt-PT" sz="1800"/>
                        <a:t>0,04506</a:t>
                      </a:r>
                      <a:endParaRPr/>
                    </a:p>
                  </a:txBody>
                  <a:tcPr marT="45725" marB="45725" marR="91450" marL="91450"/>
                </a:tc>
              </a:tr>
            </a:tbl>
          </a:graphicData>
        </a:graphic>
      </p:graphicFrame>
      <p:sp>
        <p:nvSpPr>
          <p:cNvPr id="550" name="Google Shape;550;p25"/>
          <p:cNvSpPr txBox="1"/>
          <p:nvPr/>
        </p:nvSpPr>
        <p:spPr>
          <a:xfrm>
            <a:off x="531260" y="1466978"/>
            <a:ext cx="60983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1800">
                <a:solidFill>
                  <a:schemeClr val="dk1"/>
                </a:solidFill>
                <a:latin typeface="Calibri"/>
                <a:ea typeface="Calibri"/>
                <a:cs typeface="Calibri"/>
                <a:sym typeface="Calibri"/>
              </a:rPr>
              <a:t>Reordered</a:t>
            </a:r>
            <a:endParaRPr sz="1800">
              <a:solidFill>
                <a:schemeClr val="dk1"/>
              </a:solidFill>
              <a:latin typeface="Calibri"/>
              <a:ea typeface="Calibri"/>
              <a:cs typeface="Calibri"/>
              <a:sym typeface="Calibri"/>
            </a:endParaRPr>
          </a:p>
        </p:txBody>
      </p:sp>
      <p:sp>
        <p:nvSpPr>
          <p:cNvPr id="551" name="Google Shape;551;p25"/>
          <p:cNvSpPr txBox="1"/>
          <p:nvPr/>
        </p:nvSpPr>
        <p:spPr>
          <a:xfrm>
            <a:off x="715617" y="399748"/>
            <a:ext cx="1063818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1800">
                <a:solidFill>
                  <a:schemeClr val="dk1"/>
                </a:solidFill>
                <a:latin typeface="Calibri"/>
                <a:ea typeface="Calibri"/>
                <a:cs typeface="Calibri"/>
                <a:sym typeface="Calibri"/>
              </a:rPr>
              <a:t>Usando um modelo de NLP já treinado, com a especificação de Text Sumarization, conseguimos obter um texto final concentrado das 3 melhores respostas. Usamos o modelo BART. </a:t>
            </a:r>
            <a:endParaRPr/>
          </a:p>
        </p:txBody>
      </p:sp>
      <p:sp>
        <p:nvSpPr>
          <p:cNvPr id="552" name="Google Shape;552;p25"/>
          <p:cNvSpPr/>
          <p:nvPr/>
        </p:nvSpPr>
        <p:spPr>
          <a:xfrm>
            <a:off x="5526157" y="3843130"/>
            <a:ext cx="689113" cy="980661"/>
          </a:xfrm>
          <a:prstGeom prst="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3" name="Google Shape;553;p25"/>
          <p:cNvSpPr txBox="1"/>
          <p:nvPr/>
        </p:nvSpPr>
        <p:spPr>
          <a:xfrm>
            <a:off x="6629604" y="4143895"/>
            <a:ext cx="32830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1800" u="sng">
                <a:solidFill>
                  <a:schemeClr val="dk1"/>
                </a:solidFill>
                <a:latin typeface="Calibri"/>
                <a:ea typeface="Calibri"/>
                <a:cs typeface="Calibri"/>
                <a:sym typeface="Calibri"/>
              </a:rPr>
              <a:t>BART</a:t>
            </a:r>
            <a:r>
              <a:rPr lang="pt-PT" sz="1800">
                <a:solidFill>
                  <a:schemeClr val="dk1"/>
                </a:solidFill>
                <a:latin typeface="Calibri"/>
                <a:ea typeface="Calibri"/>
                <a:cs typeface="Calibri"/>
                <a:sym typeface="Calibri"/>
              </a:rPr>
              <a:t> Text Sumarization Model</a:t>
            </a:r>
            <a:endParaRPr sz="1800">
              <a:solidFill>
                <a:schemeClr val="dk1"/>
              </a:solidFill>
              <a:latin typeface="Calibri"/>
              <a:ea typeface="Calibri"/>
              <a:cs typeface="Calibri"/>
              <a:sym typeface="Calibri"/>
            </a:endParaRPr>
          </a:p>
        </p:txBody>
      </p:sp>
      <p:sp>
        <p:nvSpPr>
          <p:cNvPr id="554" name="Google Shape;554;p25"/>
          <p:cNvSpPr txBox="1"/>
          <p:nvPr/>
        </p:nvSpPr>
        <p:spPr>
          <a:xfrm>
            <a:off x="947529" y="5093803"/>
            <a:ext cx="10296939"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2400">
                <a:solidFill>
                  <a:schemeClr val="dk1"/>
                </a:solidFill>
                <a:latin typeface="Calibri"/>
                <a:ea typeface="Calibri"/>
                <a:cs typeface="Calibri"/>
                <a:sym typeface="Calibri"/>
              </a:rPr>
              <a:t>“Throat cancer is one type of cancer that is originated in the Lharynx and easily spread and infect all body.”</a:t>
            </a:r>
            <a:endParaRPr/>
          </a:p>
        </p:txBody>
      </p:sp>
      <p:sp>
        <p:nvSpPr>
          <p:cNvPr id="555" name="Google Shape;555;p25"/>
          <p:cNvSpPr txBox="1"/>
          <p:nvPr/>
        </p:nvSpPr>
        <p:spPr>
          <a:xfrm>
            <a:off x="3902766" y="6103250"/>
            <a:ext cx="46250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1800">
                <a:solidFill>
                  <a:schemeClr val="dk1"/>
                </a:solidFill>
                <a:latin typeface="Calibri"/>
                <a:ea typeface="Calibri"/>
                <a:cs typeface="Calibri"/>
                <a:sym typeface="Calibri"/>
              </a:rPr>
              <a:t>Resposta final do nosso agente a uma pergunta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
          <p:cNvSpPr txBox="1"/>
          <p:nvPr/>
        </p:nvSpPr>
        <p:spPr>
          <a:xfrm>
            <a:off x="7227715" y="2208306"/>
            <a:ext cx="50823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0E158"/>
              </a:buClr>
              <a:buSzPts val="800"/>
              <a:buFont typeface="Fira Sans"/>
              <a:buNone/>
            </a:pPr>
            <a:r>
              <a:rPr b="1" i="0" lang="pt-PT" sz="800">
                <a:solidFill>
                  <a:srgbClr val="30E158"/>
                </a:solidFill>
                <a:latin typeface="Fira Sans"/>
                <a:ea typeface="Fira Sans"/>
                <a:cs typeface="Fira Sans"/>
                <a:sym typeface="Fira Sans"/>
              </a:rPr>
              <a:t>Doc. 2</a:t>
            </a:r>
            <a:endParaRPr b="1" sz="800">
              <a:solidFill>
                <a:srgbClr val="30E158"/>
              </a:solidFill>
              <a:latin typeface="Fira Sans"/>
              <a:ea typeface="Fira Sans"/>
              <a:cs typeface="Fira Sans"/>
              <a:sym typeface="Fira Sans"/>
            </a:endParaRPr>
          </a:p>
        </p:txBody>
      </p:sp>
      <p:sp>
        <p:nvSpPr>
          <p:cNvPr id="197" name="Google Shape;197;p3"/>
          <p:cNvSpPr txBox="1"/>
          <p:nvPr/>
        </p:nvSpPr>
        <p:spPr>
          <a:xfrm>
            <a:off x="9341543" y="2208306"/>
            <a:ext cx="50823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0E158"/>
              </a:buClr>
              <a:buSzPts val="800"/>
              <a:buFont typeface="Fira Sans"/>
              <a:buNone/>
            </a:pPr>
            <a:r>
              <a:rPr b="1" i="0" lang="pt-PT" sz="800">
                <a:solidFill>
                  <a:srgbClr val="30E158"/>
                </a:solidFill>
                <a:latin typeface="Fira Sans"/>
                <a:ea typeface="Fira Sans"/>
                <a:cs typeface="Fira Sans"/>
                <a:sym typeface="Fira Sans"/>
              </a:rPr>
              <a:t>Doc. 3</a:t>
            </a:r>
            <a:endParaRPr b="1" sz="800">
              <a:solidFill>
                <a:srgbClr val="30E158"/>
              </a:solidFill>
              <a:latin typeface="Fira Sans"/>
              <a:ea typeface="Fira Sans"/>
              <a:cs typeface="Fira Sans"/>
              <a:sym typeface="Fira Sans"/>
            </a:endParaRPr>
          </a:p>
        </p:txBody>
      </p:sp>
      <p:sp>
        <p:nvSpPr>
          <p:cNvPr id="198" name="Google Shape;198;p3"/>
          <p:cNvSpPr txBox="1"/>
          <p:nvPr/>
        </p:nvSpPr>
        <p:spPr>
          <a:xfrm>
            <a:off x="5113894" y="4039325"/>
            <a:ext cx="50823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0E158"/>
              </a:buClr>
              <a:buSzPts val="800"/>
              <a:buFont typeface="Fira Sans"/>
              <a:buNone/>
            </a:pPr>
            <a:r>
              <a:rPr b="1" i="0" lang="pt-PT" sz="800">
                <a:solidFill>
                  <a:srgbClr val="30E158"/>
                </a:solidFill>
                <a:latin typeface="Fira Sans"/>
                <a:ea typeface="Fira Sans"/>
                <a:cs typeface="Fira Sans"/>
                <a:sym typeface="Fira Sans"/>
              </a:rPr>
              <a:t>Doc. 4</a:t>
            </a:r>
            <a:endParaRPr b="1" sz="800">
              <a:solidFill>
                <a:srgbClr val="30E158"/>
              </a:solidFill>
              <a:latin typeface="Fira Sans"/>
              <a:ea typeface="Fira Sans"/>
              <a:cs typeface="Fira Sans"/>
              <a:sym typeface="Fira Sans"/>
            </a:endParaRPr>
          </a:p>
        </p:txBody>
      </p:sp>
      <p:sp>
        <p:nvSpPr>
          <p:cNvPr id="199" name="Google Shape;199;p3"/>
          <p:cNvSpPr txBox="1"/>
          <p:nvPr/>
        </p:nvSpPr>
        <p:spPr>
          <a:xfrm>
            <a:off x="9341543" y="4070003"/>
            <a:ext cx="50823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0E158"/>
              </a:buClr>
              <a:buSzPts val="800"/>
              <a:buFont typeface="Fira Sans"/>
              <a:buNone/>
            </a:pPr>
            <a:r>
              <a:rPr b="1" i="0" lang="pt-PT" sz="800">
                <a:solidFill>
                  <a:srgbClr val="30E158"/>
                </a:solidFill>
                <a:latin typeface="Fira Sans"/>
                <a:ea typeface="Fira Sans"/>
                <a:cs typeface="Fira Sans"/>
                <a:sym typeface="Fira Sans"/>
              </a:rPr>
              <a:t>Doc. </a:t>
            </a:r>
            <a:r>
              <a:rPr b="1" lang="pt-PT" sz="800">
                <a:solidFill>
                  <a:srgbClr val="30E158"/>
                </a:solidFill>
                <a:latin typeface="Fira Sans"/>
                <a:ea typeface="Fira Sans"/>
                <a:cs typeface="Fira Sans"/>
                <a:sym typeface="Fira Sans"/>
              </a:rPr>
              <a:t>6</a:t>
            </a:r>
            <a:endParaRPr b="1" sz="800">
              <a:solidFill>
                <a:srgbClr val="30E158"/>
              </a:solidFill>
              <a:latin typeface="Fira Sans"/>
              <a:ea typeface="Fira Sans"/>
              <a:cs typeface="Fira Sans"/>
              <a:sym typeface="Fira Sans"/>
            </a:endParaRPr>
          </a:p>
        </p:txBody>
      </p:sp>
      <p:sp>
        <p:nvSpPr>
          <p:cNvPr id="200" name="Google Shape;200;p3"/>
          <p:cNvSpPr txBox="1"/>
          <p:nvPr/>
        </p:nvSpPr>
        <p:spPr>
          <a:xfrm>
            <a:off x="7227719" y="4039325"/>
            <a:ext cx="50823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0E158"/>
              </a:buClr>
              <a:buSzPts val="800"/>
              <a:buFont typeface="Fira Sans"/>
              <a:buNone/>
            </a:pPr>
            <a:r>
              <a:rPr b="1" i="0" lang="pt-PT" sz="800">
                <a:solidFill>
                  <a:srgbClr val="30E158"/>
                </a:solidFill>
                <a:latin typeface="Fira Sans"/>
                <a:ea typeface="Fira Sans"/>
                <a:cs typeface="Fira Sans"/>
                <a:sym typeface="Fira Sans"/>
              </a:rPr>
              <a:t>Doc. 5</a:t>
            </a:r>
            <a:endParaRPr b="1" sz="800">
              <a:solidFill>
                <a:srgbClr val="30E158"/>
              </a:solidFill>
              <a:latin typeface="Fira Sans"/>
              <a:ea typeface="Fira Sans"/>
              <a:cs typeface="Fira Sans"/>
              <a:sym typeface="Fira Sans"/>
            </a:endParaRPr>
          </a:p>
        </p:txBody>
      </p:sp>
      <p:sp>
        <p:nvSpPr>
          <p:cNvPr id="201" name="Google Shape;201;p3"/>
          <p:cNvSpPr/>
          <p:nvPr/>
        </p:nvSpPr>
        <p:spPr>
          <a:xfrm>
            <a:off x="2644588" y="941294"/>
            <a:ext cx="6046694" cy="43030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Icon&#10;&#10;Description automatically generated" id="202" name="Google Shape;202;p3"/>
          <p:cNvPicPr preferRelativeResize="0"/>
          <p:nvPr/>
        </p:nvPicPr>
        <p:blipFill rotWithShape="1">
          <a:blip r:embed="rId3">
            <a:alphaModFix/>
          </a:blip>
          <a:srcRect b="0" l="0" r="0" t="0"/>
          <a:stretch/>
        </p:blipFill>
        <p:spPr>
          <a:xfrm>
            <a:off x="35858" y="0"/>
            <a:ext cx="2608730" cy="1956548"/>
          </a:xfrm>
          <a:prstGeom prst="rect">
            <a:avLst/>
          </a:prstGeom>
          <a:noFill/>
          <a:ln>
            <a:noFill/>
          </a:ln>
        </p:spPr>
      </p:pic>
      <p:pic>
        <p:nvPicPr>
          <p:cNvPr descr="Graphical user interface, text, application&#10;&#10;Description automatically generated" id="203" name="Google Shape;203;p3"/>
          <p:cNvPicPr preferRelativeResize="0"/>
          <p:nvPr/>
        </p:nvPicPr>
        <p:blipFill rotWithShape="1">
          <a:blip r:embed="rId4">
            <a:alphaModFix/>
          </a:blip>
          <a:srcRect b="0" l="0" r="0" t="0"/>
          <a:stretch/>
        </p:blipFill>
        <p:spPr>
          <a:xfrm>
            <a:off x="774909" y="3281400"/>
            <a:ext cx="2485467" cy="643590"/>
          </a:xfrm>
          <a:prstGeom prst="rect">
            <a:avLst/>
          </a:prstGeom>
          <a:noFill/>
          <a:ln>
            <a:noFill/>
          </a:ln>
        </p:spPr>
      </p:pic>
      <p:pic>
        <p:nvPicPr>
          <p:cNvPr id="204" name="Google Shape;204;p3"/>
          <p:cNvPicPr preferRelativeResize="0"/>
          <p:nvPr/>
        </p:nvPicPr>
        <p:blipFill rotWithShape="1">
          <a:blip r:embed="rId5">
            <a:alphaModFix/>
          </a:blip>
          <a:srcRect b="0" l="0" r="0" t="0"/>
          <a:stretch/>
        </p:blipFill>
        <p:spPr>
          <a:xfrm rot="10800000">
            <a:off x="-1" y="4898349"/>
            <a:ext cx="1860176" cy="1959651"/>
          </a:xfrm>
          <a:prstGeom prst="rect">
            <a:avLst/>
          </a:prstGeom>
          <a:noFill/>
          <a:ln>
            <a:noFill/>
          </a:ln>
        </p:spPr>
      </p:pic>
      <p:sp>
        <p:nvSpPr>
          <p:cNvPr id="205" name="Google Shape;205;p3"/>
          <p:cNvSpPr txBox="1"/>
          <p:nvPr>
            <p:ph type="title"/>
          </p:nvPr>
        </p:nvSpPr>
        <p:spPr>
          <a:xfrm>
            <a:off x="774909" y="1750359"/>
            <a:ext cx="1130628" cy="412377"/>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200"/>
              <a:buNone/>
            </a:pPr>
            <a:r>
              <a:rPr b="1" lang="pt-PT" sz="1200">
                <a:solidFill>
                  <a:schemeClr val="dk1"/>
                </a:solidFill>
                <a:latin typeface="Fira Sans"/>
                <a:ea typeface="Fira Sans"/>
                <a:cs typeface="Fira Sans"/>
                <a:sym typeface="Fira Sans"/>
              </a:rPr>
              <a:t>CHATBOT</a:t>
            </a:r>
            <a:endParaRPr b="1" sz="1200">
              <a:latin typeface="Fira Sans"/>
              <a:ea typeface="Fira Sans"/>
              <a:cs typeface="Fira Sans"/>
              <a:sym typeface="Fira Sans"/>
            </a:endParaRPr>
          </a:p>
        </p:txBody>
      </p:sp>
      <p:grpSp>
        <p:nvGrpSpPr>
          <p:cNvPr id="206" name="Google Shape;206;p3"/>
          <p:cNvGrpSpPr/>
          <p:nvPr/>
        </p:nvGrpSpPr>
        <p:grpSpPr>
          <a:xfrm rot="-1901970">
            <a:off x="3291605" y="2708103"/>
            <a:ext cx="881686" cy="369188"/>
            <a:chOff x="4920150" y="1977875"/>
            <a:chExt cx="68525" cy="33800"/>
          </a:xfrm>
        </p:grpSpPr>
        <p:sp>
          <p:nvSpPr>
            <p:cNvPr id="207" name="Google Shape;207;p3"/>
            <p:cNvSpPr/>
            <p:nvPr/>
          </p:nvSpPr>
          <p:spPr>
            <a:xfrm>
              <a:off x="4949175" y="1977875"/>
              <a:ext cx="39500" cy="33800"/>
            </a:xfrm>
            <a:custGeom>
              <a:rect b="b" l="l" r="r" t="t"/>
              <a:pathLst>
                <a:path extrusionOk="0" h="1352" w="1580">
                  <a:moveTo>
                    <a:pt x="891" y="1"/>
                  </a:moveTo>
                  <a:cubicBezTo>
                    <a:pt x="859" y="1"/>
                    <a:pt x="828" y="12"/>
                    <a:pt x="801" y="32"/>
                  </a:cubicBezTo>
                  <a:cubicBezTo>
                    <a:pt x="743" y="89"/>
                    <a:pt x="743" y="176"/>
                    <a:pt x="801" y="226"/>
                  </a:cubicBezTo>
                  <a:lnTo>
                    <a:pt x="1039" y="472"/>
                  </a:lnTo>
                  <a:cubicBezTo>
                    <a:pt x="1068" y="493"/>
                    <a:pt x="1046" y="544"/>
                    <a:pt x="1010" y="544"/>
                  </a:cubicBezTo>
                  <a:lnTo>
                    <a:pt x="152" y="544"/>
                  </a:lnTo>
                  <a:cubicBezTo>
                    <a:pt x="147" y="543"/>
                    <a:pt x="143" y="543"/>
                    <a:pt x="139" y="543"/>
                  </a:cubicBezTo>
                  <a:cubicBezTo>
                    <a:pt x="66" y="543"/>
                    <a:pt x="14" y="598"/>
                    <a:pt x="8" y="666"/>
                  </a:cubicBezTo>
                  <a:cubicBezTo>
                    <a:pt x="0" y="746"/>
                    <a:pt x="65" y="811"/>
                    <a:pt x="145" y="811"/>
                  </a:cubicBezTo>
                  <a:lnTo>
                    <a:pt x="1010" y="811"/>
                  </a:lnTo>
                  <a:cubicBezTo>
                    <a:pt x="1046" y="811"/>
                    <a:pt x="1068" y="854"/>
                    <a:pt x="1039" y="883"/>
                  </a:cubicBezTo>
                  <a:lnTo>
                    <a:pt x="808" y="1113"/>
                  </a:lnTo>
                  <a:cubicBezTo>
                    <a:pt x="758" y="1164"/>
                    <a:pt x="751" y="1251"/>
                    <a:pt x="794" y="1308"/>
                  </a:cubicBezTo>
                  <a:cubicBezTo>
                    <a:pt x="823" y="1337"/>
                    <a:pt x="859" y="1351"/>
                    <a:pt x="895" y="1351"/>
                  </a:cubicBezTo>
                  <a:cubicBezTo>
                    <a:pt x="931" y="1351"/>
                    <a:pt x="967" y="1337"/>
                    <a:pt x="996" y="1308"/>
                  </a:cubicBezTo>
                  <a:lnTo>
                    <a:pt x="1522" y="774"/>
                  </a:lnTo>
                  <a:cubicBezTo>
                    <a:pt x="1580" y="717"/>
                    <a:pt x="1573" y="630"/>
                    <a:pt x="1522" y="573"/>
                  </a:cubicBezTo>
                  <a:lnTo>
                    <a:pt x="996" y="46"/>
                  </a:lnTo>
                  <a:cubicBezTo>
                    <a:pt x="965" y="15"/>
                    <a:pt x="928" y="1"/>
                    <a:pt x="891"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208" name="Google Shape;208;p3"/>
            <p:cNvSpPr/>
            <p:nvPr/>
          </p:nvSpPr>
          <p:spPr>
            <a:xfrm>
              <a:off x="4931875" y="1991450"/>
              <a:ext cx="12825" cy="6700"/>
            </a:xfrm>
            <a:custGeom>
              <a:rect b="b" l="l" r="r" t="t"/>
              <a:pathLst>
                <a:path extrusionOk="0" h="268" w="513">
                  <a:moveTo>
                    <a:pt x="180" y="1"/>
                  </a:moveTo>
                  <a:cubicBezTo>
                    <a:pt x="0" y="1"/>
                    <a:pt x="0" y="268"/>
                    <a:pt x="180" y="268"/>
                  </a:cubicBezTo>
                  <a:lnTo>
                    <a:pt x="332" y="268"/>
                  </a:lnTo>
                  <a:cubicBezTo>
                    <a:pt x="512" y="268"/>
                    <a:pt x="512" y="1"/>
                    <a:pt x="332"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209" name="Google Shape;209;p3"/>
            <p:cNvSpPr/>
            <p:nvPr/>
          </p:nvSpPr>
          <p:spPr>
            <a:xfrm>
              <a:off x="4920150" y="1991450"/>
              <a:ext cx="9225" cy="6700"/>
            </a:xfrm>
            <a:custGeom>
              <a:rect b="b" l="l" r="r" t="t"/>
              <a:pathLst>
                <a:path extrusionOk="0" h="268" w="369">
                  <a:moveTo>
                    <a:pt x="181" y="1"/>
                  </a:moveTo>
                  <a:cubicBezTo>
                    <a:pt x="0" y="1"/>
                    <a:pt x="0" y="268"/>
                    <a:pt x="181" y="268"/>
                  </a:cubicBezTo>
                  <a:lnTo>
                    <a:pt x="195" y="268"/>
                  </a:lnTo>
                  <a:cubicBezTo>
                    <a:pt x="368" y="268"/>
                    <a:pt x="368" y="1"/>
                    <a:pt x="195"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grpSp>
        <p:nvGrpSpPr>
          <p:cNvPr id="210" name="Google Shape;210;p3"/>
          <p:cNvGrpSpPr/>
          <p:nvPr/>
        </p:nvGrpSpPr>
        <p:grpSpPr>
          <a:xfrm>
            <a:off x="3384449" y="3414100"/>
            <a:ext cx="881686" cy="369188"/>
            <a:chOff x="4920150" y="1977875"/>
            <a:chExt cx="68525" cy="33800"/>
          </a:xfrm>
        </p:grpSpPr>
        <p:sp>
          <p:nvSpPr>
            <p:cNvPr id="211" name="Google Shape;211;p3"/>
            <p:cNvSpPr/>
            <p:nvPr/>
          </p:nvSpPr>
          <p:spPr>
            <a:xfrm>
              <a:off x="4949175" y="1977875"/>
              <a:ext cx="39500" cy="33800"/>
            </a:xfrm>
            <a:custGeom>
              <a:rect b="b" l="l" r="r" t="t"/>
              <a:pathLst>
                <a:path extrusionOk="0" h="1352" w="1580">
                  <a:moveTo>
                    <a:pt x="891" y="1"/>
                  </a:moveTo>
                  <a:cubicBezTo>
                    <a:pt x="859" y="1"/>
                    <a:pt x="828" y="12"/>
                    <a:pt x="801" y="32"/>
                  </a:cubicBezTo>
                  <a:cubicBezTo>
                    <a:pt x="743" y="89"/>
                    <a:pt x="743" y="176"/>
                    <a:pt x="801" y="226"/>
                  </a:cubicBezTo>
                  <a:lnTo>
                    <a:pt x="1039" y="472"/>
                  </a:lnTo>
                  <a:cubicBezTo>
                    <a:pt x="1068" y="493"/>
                    <a:pt x="1046" y="544"/>
                    <a:pt x="1010" y="544"/>
                  </a:cubicBezTo>
                  <a:lnTo>
                    <a:pt x="152" y="544"/>
                  </a:lnTo>
                  <a:cubicBezTo>
                    <a:pt x="147" y="543"/>
                    <a:pt x="143" y="543"/>
                    <a:pt x="139" y="543"/>
                  </a:cubicBezTo>
                  <a:cubicBezTo>
                    <a:pt x="66" y="543"/>
                    <a:pt x="14" y="598"/>
                    <a:pt x="8" y="666"/>
                  </a:cubicBezTo>
                  <a:cubicBezTo>
                    <a:pt x="0" y="746"/>
                    <a:pt x="65" y="811"/>
                    <a:pt x="145" y="811"/>
                  </a:cubicBezTo>
                  <a:lnTo>
                    <a:pt x="1010" y="811"/>
                  </a:lnTo>
                  <a:cubicBezTo>
                    <a:pt x="1046" y="811"/>
                    <a:pt x="1068" y="854"/>
                    <a:pt x="1039" y="883"/>
                  </a:cubicBezTo>
                  <a:lnTo>
                    <a:pt x="808" y="1113"/>
                  </a:lnTo>
                  <a:cubicBezTo>
                    <a:pt x="758" y="1164"/>
                    <a:pt x="751" y="1251"/>
                    <a:pt x="794" y="1308"/>
                  </a:cubicBezTo>
                  <a:cubicBezTo>
                    <a:pt x="823" y="1337"/>
                    <a:pt x="859" y="1351"/>
                    <a:pt x="895" y="1351"/>
                  </a:cubicBezTo>
                  <a:cubicBezTo>
                    <a:pt x="931" y="1351"/>
                    <a:pt x="967" y="1337"/>
                    <a:pt x="996" y="1308"/>
                  </a:cubicBezTo>
                  <a:lnTo>
                    <a:pt x="1522" y="774"/>
                  </a:lnTo>
                  <a:cubicBezTo>
                    <a:pt x="1580" y="717"/>
                    <a:pt x="1573" y="630"/>
                    <a:pt x="1522" y="573"/>
                  </a:cubicBezTo>
                  <a:lnTo>
                    <a:pt x="996" y="46"/>
                  </a:lnTo>
                  <a:cubicBezTo>
                    <a:pt x="965" y="15"/>
                    <a:pt x="928" y="1"/>
                    <a:pt x="891"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212" name="Google Shape;212;p3"/>
            <p:cNvSpPr/>
            <p:nvPr/>
          </p:nvSpPr>
          <p:spPr>
            <a:xfrm>
              <a:off x="4931875" y="1991450"/>
              <a:ext cx="12825" cy="6700"/>
            </a:xfrm>
            <a:custGeom>
              <a:rect b="b" l="l" r="r" t="t"/>
              <a:pathLst>
                <a:path extrusionOk="0" h="268" w="513">
                  <a:moveTo>
                    <a:pt x="180" y="1"/>
                  </a:moveTo>
                  <a:cubicBezTo>
                    <a:pt x="0" y="1"/>
                    <a:pt x="0" y="268"/>
                    <a:pt x="180" y="268"/>
                  </a:cubicBezTo>
                  <a:lnTo>
                    <a:pt x="332" y="268"/>
                  </a:lnTo>
                  <a:cubicBezTo>
                    <a:pt x="512" y="268"/>
                    <a:pt x="512" y="1"/>
                    <a:pt x="332"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213" name="Google Shape;213;p3"/>
            <p:cNvSpPr/>
            <p:nvPr/>
          </p:nvSpPr>
          <p:spPr>
            <a:xfrm>
              <a:off x="4920150" y="1991450"/>
              <a:ext cx="9225" cy="6700"/>
            </a:xfrm>
            <a:custGeom>
              <a:rect b="b" l="l" r="r" t="t"/>
              <a:pathLst>
                <a:path extrusionOk="0" h="268" w="369">
                  <a:moveTo>
                    <a:pt x="181" y="1"/>
                  </a:moveTo>
                  <a:cubicBezTo>
                    <a:pt x="0" y="1"/>
                    <a:pt x="0" y="268"/>
                    <a:pt x="181" y="268"/>
                  </a:cubicBezTo>
                  <a:lnTo>
                    <a:pt x="195" y="268"/>
                  </a:lnTo>
                  <a:cubicBezTo>
                    <a:pt x="368" y="268"/>
                    <a:pt x="368" y="1"/>
                    <a:pt x="195"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grpSp>
        <p:nvGrpSpPr>
          <p:cNvPr id="214" name="Google Shape;214;p3"/>
          <p:cNvGrpSpPr/>
          <p:nvPr/>
        </p:nvGrpSpPr>
        <p:grpSpPr>
          <a:xfrm rot="1638260">
            <a:off x="3317063" y="4051726"/>
            <a:ext cx="881686" cy="369188"/>
            <a:chOff x="4920150" y="1977875"/>
            <a:chExt cx="68525" cy="33800"/>
          </a:xfrm>
        </p:grpSpPr>
        <p:sp>
          <p:nvSpPr>
            <p:cNvPr id="215" name="Google Shape;215;p3"/>
            <p:cNvSpPr/>
            <p:nvPr/>
          </p:nvSpPr>
          <p:spPr>
            <a:xfrm>
              <a:off x="4949175" y="1977875"/>
              <a:ext cx="39500" cy="33800"/>
            </a:xfrm>
            <a:custGeom>
              <a:rect b="b" l="l" r="r" t="t"/>
              <a:pathLst>
                <a:path extrusionOk="0" h="1352" w="1580">
                  <a:moveTo>
                    <a:pt x="891" y="1"/>
                  </a:moveTo>
                  <a:cubicBezTo>
                    <a:pt x="859" y="1"/>
                    <a:pt x="828" y="12"/>
                    <a:pt x="801" y="32"/>
                  </a:cubicBezTo>
                  <a:cubicBezTo>
                    <a:pt x="743" y="89"/>
                    <a:pt x="743" y="176"/>
                    <a:pt x="801" y="226"/>
                  </a:cubicBezTo>
                  <a:lnTo>
                    <a:pt x="1039" y="472"/>
                  </a:lnTo>
                  <a:cubicBezTo>
                    <a:pt x="1068" y="493"/>
                    <a:pt x="1046" y="544"/>
                    <a:pt x="1010" y="544"/>
                  </a:cubicBezTo>
                  <a:lnTo>
                    <a:pt x="152" y="544"/>
                  </a:lnTo>
                  <a:cubicBezTo>
                    <a:pt x="147" y="543"/>
                    <a:pt x="143" y="543"/>
                    <a:pt x="139" y="543"/>
                  </a:cubicBezTo>
                  <a:cubicBezTo>
                    <a:pt x="66" y="543"/>
                    <a:pt x="14" y="598"/>
                    <a:pt x="8" y="666"/>
                  </a:cubicBezTo>
                  <a:cubicBezTo>
                    <a:pt x="0" y="746"/>
                    <a:pt x="65" y="811"/>
                    <a:pt x="145" y="811"/>
                  </a:cubicBezTo>
                  <a:lnTo>
                    <a:pt x="1010" y="811"/>
                  </a:lnTo>
                  <a:cubicBezTo>
                    <a:pt x="1046" y="811"/>
                    <a:pt x="1068" y="854"/>
                    <a:pt x="1039" y="883"/>
                  </a:cubicBezTo>
                  <a:lnTo>
                    <a:pt x="808" y="1113"/>
                  </a:lnTo>
                  <a:cubicBezTo>
                    <a:pt x="758" y="1164"/>
                    <a:pt x="751" y="1251"/>
                    <a:pt x="794" y="1308"/>
                  </a:cubicBezTo>
                  <a:cubicBezTo>
                    <a:pt x="823" y="1337"/>
                    <a:pt x="859" y="1351"/>
                    <a:pt x="895" y="1351"/>
                  </a:cubicBezTo>
                  <a:cubicBezTo>
                    <a:pt x="931" y="1351"/>
                    <a:pt x="967" y="1337"/>
                    <a:pt x="996" y="1308"/>
                  </a:cubicBezTo>
                  <a:lnTo>
                    <a:pt x="1522" y="774"/>
                  </a:lnTo>
                  <a:cubicBezTo>
                    <a:pt x="1580" y="717"/>
                    <a:pt x="1573" y="630"/>
                    <a:pt x="1522" y="573"/>
                  </a:cubicBezTo>
                  <a:lnTo>
                    <a:pt x="996" y="46"/>
                  </a:lnTo>
                  <a:cubicBezTo>
                    <a:pt x="965" y="15"/>
                    <a:pt x="928" y="1"/>
                    <a:pt x="891"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216" name="Google Shape;216;p3"/>
            <p:cNvSpPr/>
            <p:nvPr/>
          </p:nvSpPr>
          <p:spPr>
            <a:xfrm>
              <a:off x="4931875" y="1991450"/>
              <a:ext cx="12825" cy="6700"/>
            </a:xfrm>
            <a:custGeom>
              <a:rect b="b" l="l" r="r" t="t"/>
              <a:pathLst>
                <a:path extrusionOk="0" h="268" w="513">
                  <a:moveTo>
                    <a:pt x="180" y="1"/>
                  </a:moveTo>
                  <a:cubicBezTo>
                    <a:pt x="0" y="1"/>
                    <a:pt x="0" y="268"/>
                    <a:pt x="180" y="268"/>
                  </a:cubicBezTo>
                  <a:lnTo>
                    <a:pt x="332" y="268"/>
                  </a:lnTo>
                  <a:cubicBezTo>
                    <a:pt x="512" y="268"/>
                    <a:pt x="512" y="1"/>
                    <a:pt x="332"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217" name="Google Shape;217;p3"/>
            <p:cNvSpPr/>
            <p:nvPr/>
          </p:nvSpPr>
          <p:spPr>
            <a:xfrm>
              <a:off x="4920150" y="1991450"/>
              <a:ext cx="9225" cy="6700"/>
            </a:xfrm>
            <a:custGeom>
              <a:rect b="b" l="l" r="r" t="t"/>
              <a:pathLst>
                <a:path extrusionOk="0" h="268" w="369">
                  <a:moveTo>
                    <a:pt x="181" y="1"/>
                  </a:moveTo>
                  <a:cubicBezTo>
                    <a:pt x="0" y="1"/>
                    <a:pt x="0" y="268"/>
                    <a:pt x="181" y="268"/>
                  </a:cubicBezTo>
                  <a:lnTo>
                    <a:pt x="195" y="268"/>
                  </a:lnTo>
                  <a:cubicBezTo>
                    <a:pt x="368" y="268"/>
                    <a:pt x="368" y="1"/>
                    <a:pt x="195"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grpSp>
        <p:nvGrpSpPr>
          <p:cNvPr id="218" name="Google Shape;218;p3"/>
          <p:cNvGrpSpPr/>
          <p:nvPr/>
        </p:nvGrpSpPr>
        <p:grpSpPr>
          <a:xfrm>
            <a:off x="4796905" y="2785468"/>
            <a:ext cx="1142214" cy="1241493"/>
            <a:chOff x="4796904" y="2624537"/>
            <a:chExt cx="1142214" cy="1241493"/>
          </a:xfrm>
        </p:grpSpPr>
        <p:pic>
          <p:nvPicPr>
            <p:cNvPr id="219" name="Google Shape;219;p3"/>
            <p:cNvPicPr preferRelativeResize="0"/>
            <p:nvPr/>
          </p:nvPicPr>
          <p:blipFill rotWithShape="1">
            <a:blip r:embed="rId6">
              <a:alphaModFix/>
            </a:blip>
            <a:srcRect b="0" l="0" r="0" t="0"/>
            <a:stretch/>
          </p:blipFill>
          <p:spPr>
            <a:xfrm>
              <a:off x="4796905" y="2624537"/>
              <a:ext cx="1142213" cy="1241493"/>
            </a:xfrm>
            <a:prstGeom prst="rect">
              <a:avLst/>
            </a:prstGeom>
            <a:noFill/>
            <a:ln>
              <a:noFill/>
            </a:ln>
          </p:spPr>
        </p:pic>
        <p:sp>
          <p:nvSpPr>
            <p:cNvPr id="220" name="Google Shape;220;p3"/>
            <p:cNvSpPr txBox="1"/>
            <p:nvPr/>
          </p:nvSpPr>
          <p:spPr>
            <a:xfrm>
              <a:off x="4796904" y="2649051"/>
              <a:ext cx="1142213" cy="1134237"/>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00"/>
                <a:buFont typeface="Arial"/>
                <a:buNone/>
              </a:pPr>
              <a:r>
                <a:rPr b="0" i="0" lang="pt-PT" sz="500" u="none" cap="none" strike="noStrike">
                  <a:solidFill>
                    <a:srgbClr val="191919"/>
                  </a:solidFill>
                  <a:latin typeface="Fira Sans"/>
                  <a:ea typeface="Fira Sans"/>
                  <a:cs typeface="Fira Sans"/>
                  <a:sym typeface="Fira Sans"/>
                </a:rPr>
                <a:t>Hammerhead shark is probably the weirdest type of sharks. There are nine species of hammerhead sharks that inhabit all oceans of the world. Hammerhead sharks can be found both in deep and shallow waters. Out of nine species, two are listed as endangered (great hammerhead and scalloped hammerhead) and one as vulnerable (golden hammerhead) species.</a:t>
              </a:r>
              <a:endParaRPr b="0" i="0" sz="500" u="none" cap="none" strike="noStrike">
                <a:solidFill>
                  <a:srgbClr val="191919"/>
                </a:solidFill>
                <a:latin typeface="Fira Sans"/>
                <a:ea typeface="Fira Sans"/>
                <a:cs typeface="Fira Sans"/>
                <a:sym typeface="Fira Sans"/>
              </a:endParaRPr>
            </a:p>
          </p:txBody>
        </p:sp>
      </p:grpSp>
      <p:pic>
        <p:nvPicPr>
          <p:cNvPr id="221" name="Google Shape;221;p3"/>
          <p:cNvPicPr preferRelativeResize="0"/>
          <p:nvPr/>
        </p:nvPicPr>
        <p:blipFill rotWithShape="1">
          <a:blip r:embed="rId6">
            <a:alphaModFix/>
          </a:blip>
          <a:srcRect b="0" l="0" r="0" t="0"/>
          <a:stretch/>
        </p:blipFill>
        <p:spPr>
          <a:xfrm>
            <a:off x="6910727" y="4511507"/>
            <a:ext cx="1142213" cy="1241493"/>
          </a:xfrm>
          <a:prstGeom prst="rect">
            <a:avLst/>
          </a:prstGeom>
          <a:noFill/>
          <a:ln>
            <a:noFill/>
          </a:ln>
        </p:spPr>
      </p:pic>
      <p:sp>
        <p:nvSpPr>
          <p:cNvPr id="222" name="Google Shape;222;p3"/>
          <p:cNvSpPr txBox="1"/>
          <p:nvPr/>
        </p:nvSpPr>
        <p:spPr>
          <a:xfrm>
            <a:off x="6910724" y="4536021"/>
            <a:ext cx="1142215" cy="1178878"/>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00"/>
              <a:buFont typeface="Arial"/>
              <a:buNone/>
            </a:pPr>
            <a:r>
              <a:rPr b="0" i="0" lang="pt-PT" sz="500" u="none" cap="none" strike="noStrike">
                <a:solidFill>
                  <a:srgbClr val="191919"/>
                </a:solidFill>
                <a:latin typeface="Fira Sans"/>
                <a:ea typeface="Fira Sans"/>
                <a:cs typeface="Fira Sans"/>
                <a:sym typeface="Fira Sans"/>
              </a:rPr>
              <a:t>Although the skipjack tuna itself is considered a fully sustainable commercial fish, they catching methods used for fishing are the topic of debate. (…)</a:t>
            </a:r>
            <a:endParaRPr b="0" i="0" sz="500" u="none" cap="none" strike="noStrike">
              <a:solidFill>
                <a:srgbClr val="191919"/>
              </a:solidFill>
              <a:latin typeface="Fira Sans"/>
              <a:ea typeface="Fira Sans"/>
              <a:cs typeface="Fira Sans"/>
              <a:sym typeface="Fira Sans"/>
            </a:endParaRPr>
          </a:p>
        </p:txBody>
      </p:sp>
      <p:pic>
        <p:nvPicPr>
          <p:cNvPr id="223" name="Google Shape;223;p3"/>
          <p:cNvPicPr preferRelativeResize="0"/>
          <p:nvPr/>
        </p:nvPicPr>
        <p:blipFill rotWithShape="1">
          <a:blip r:embed="rId6">
            <a:alphaModFix/>
          </a:blip>
          <a:srcRect b="0" l="0" r="0" t="0"/>
          <a:stretch/>
        </p:blipFill>
        <p:spPr>
          <a:xfrm>
            <a:off x="4796904" y="4491298"/>
            <a:ext cx="1142213" cy="1241493"/>
          </a:xfrm>
          <a:prstGeom prst="rect">
            <a:avLst/>
          </a:prstGeom>
          <a:noFill/>
          <a:ln>
            <a:noFill/>
          </a:ln>
        </p:spPr>
      </p:pic>
      <p:sp>
        <p:nvSpPr>
          <p:cNvPr id="224" name="Google Shape;224;p3"/>
          <p:cNvSpPr txBox="1"/>
          <p:nvPr/>
        </p:nvSpPr>
        <p:spPr>
          <a:xfrm>
            <a:off x="4796903" y="4515812"/>
            <a:ext cx="1142213" cy="1178878"/>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00"/>
              <a:buFont typeface="Arial"/>
              <a:buNone/>
            </a:pPr>
            <a:r>
              <a:rPr b="0" i="0" lang="pt-PT" sz="500" u="none" cap="none" strike="noStrike">
                <a:solidFill>
                  <a:srgbClr val="191919"/>
                </a:solidFill>
                <a:latin typeface="Fira Sans"/>
                <a:ea typeface="Fira Sans"/>
                <a:cs typeface="Fira Sans"/>
                <a:sym typeface="Fira Sans"/>
              </a:rPr>
              <a:t>Well, there are 9 different species of Hammerhead Sharks : Winghead shark Scalloped bonnethead White fin hammerhead Scalloped hammerhead Scoophead Great hammerhead Bonnethead Smalleye hammerhead Smooth hammerhead The Great and the Scalloped hammerhead (…)</a:t>
            </a:r>
            <a:endParaRPr b="0" i="0" sz="500" u="none" cap="none" strike="noStrike">
              <a:solidFill>
                <a:srgbClr val="191919"/>
              </a:solidFill>
              <a:latin typeface="Fira Sans"/>
              <a:ea typeface="Fira Sans"/>
              <a:cs typeface="Fira Sans"/>
              <a:sym typeface="Fira Sans"/>
            </a:endParaRPr>
          </a:p>
        </p:txBody>
      </p:sp>
      <p:pic>
        <p:nvPicPr>
          <p:cNvPr id="225" name="Google Shape;225;p3"/>
          <p:cNvPicPr preferRelativeResize="0"/>
          <p:nvPr/>
        </p:nvPicPr>
        <p:blipFill rotWithShape="1">
          <a:blip r:embed="rId6">
            <a:alphaModFix/>
          </a:blip>
          <a:srcRect b="0" l="0" r="0" t="0"/>
          <a:stretch/>
        </p:blipFill>
        <p:spPr>
          <a:xfrm>
            <a:off x="9024549" y="4511507"/>
            <a:ext cx="1142213" cy="1241493"/>
          </a:xfrm>
          <a:prstGeom prst="rect">
            <a:avLst/>
          </a:prstGeom>
          <a:noFill/>
          <a:ln>
            <a:noFill/>
          </a:ln>
        </p:spPr>
      </p:pic>
      <p:sp>
        <p:nvSpPr>
          <p:cNvPr id="226" name="Google Shape;226;p3"/>
          <p:cNvSpPr txBox="1"/>
          <p:nvPr/>
        </p:nvSpPr>
        <p:spPr>
          <a:xfrm>
            <a:off x="9131338" y="4536021"/>
            <a:ext cx="1035423" cy="1178878"/>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00"/>
              <a:buFont typeface="Arial"/>
              <a:buNone/>
            </a:pPr>
            <a:r>
              <a:rPr b="0" i="0" lang="pt-PT" sz="500" u="none" cap="none" strike="noStrike">
                <a:solidFill>
                  <a:srgbClr val="191919"/>
                </a:solidFill>
                <a:latin typeface="Fira Sans"/>
                <a:ea typeface="Fira Sans"/>
                <a:cs typeface="Fira Sans"/>
                <a:sym typeface="Fira Sans"/>
              </a:rPr>
              <a:t>Squalene is shark liver oil that had been used as one of the most common moisturizers in cosmetics before sourcing began endangering the species and a plant-based version became viable for products. Squalene is derived by hydrogenation of squalene</a:t>
            </a:r>
            <a:endParaRPr b="0" i="0" sz="500" u="none" cap="none" strike="noStrike">
              <a:solidFill>
                <a:srgbClr val="191919"/>
              </a:solidFill>
              <a:latin typeface="Fira Sans"/>
              <a:ea typeface="Fira Sans"/>
              <a:cs typeface="Fira Sans"/>
              <a:sym typeface="Fira Sans"/>
            </a:endParaRPr>
          </a:p>
        </p:txBody>
      </p:sp>
      <p:pic>
        <p:nvPicPr>
          <p:cNvPr id="227" name="Google Shape;227;p3"/>
          <p:cNvPicPr preferRelativeResize="0"/>
          <p:nvPr/>
        </p:nvPicPr>
        <p:blipFill rotWithShape="1">
          <a:blip r:embed="rId6">
            <a:alphaModFix/>
          </a:blip>
          <a:srcRect b="0" l="0" r="0" t="0"/>
          <a:stretch/>
        </p:blipFill>
        <p:spPr>
          <a:xfrm>
            <a:off x="10904252" y="2841194"/>
            <a:ext cx="1142213" cy="1241493"/>
          </a:xfrm>
          <a:prstGeom prst="rect">
            <a:avLst/>
          </a:prstGeom>
          <a:noFill/>
          <a:ln>
            <a:noFill/>
          </a:ln>
        </p:spPr>
      </p:pic>
      <p:sp>
        <p:nvSpPr>
          <p:cNvPr id="228" name="Google Shape;228;p3"/>
          <p:cNvSpPr txBox="1"/>
          <p:nvPr/>
        </p:nvSpPr>
        <p:spPr>
          <a:xfrm>
            <a:off x="10904252" y="3026639"/>
            <a:ext cx="1142213" cy="1178878"/>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00"/>
              <a:buFont typeface="Arial"/>
              <a:buNone/>
            </a:pPr>
            <a:r>
              <a:rPr b="0" i="0" lang="pt-PT" sz="500" u="none" cap="none" strike="noStrike">
                <a:solidFill>
                  <a:srgbClr val="191919"/>
                </a:solidFill>
                <a:latin typeface="Fira Sans"/>
                <a:ea typeface="Fira Sans"/>
                <a:cs typeface="Fira Sans"/>
                <a:sym typeface="Fira Sans"/>
              </a:rPr>
              <a:t>Great White Shark's Endangered Species Listing Proposed In California. SAN FRANCISCO, Feb 6 (Reuters) - The California Fish and Game Commission voted on Wednesday to recommend protection of the great white shark, the world's largest predatory fish, in waters along the Pacific Coast, under the state's endangered species law.</a:t>
            </a:r>
            <a:endParaRPr b="0" i="0" sz="500" u="none" cap="none" strike="noStrike">
              <a:solidFill>
                <a:srgbClr val="191919"/>
              </a:solidFill>
              <a:latin typeface="Fira Sans"/>
              <a:ea typeface="Fira Sans"/>
              <a:cs typeface="Fira Sans"/>
              <a:sym typeface="Fira Sans"/>
            </a:endParaRPr>
          </a:p>
        </p:txBody>
      </p:sp>
      <p:sp>
        <p:nvSpPr>
          <p:cNvPr id="229" name="Google Shape;229;p3"/>
          <p:cNvSpPr txBox="1"/>
          <p:nvPr/>
        </p:nvSpPr>
        <p:spPr>
          <a:xfrm>
            <a:off x="5113893" y="2177406"/>
            <a:ext cx="50823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0E158"/>
              </a:buClr>
              <a:buSzPts val="800"/>
              <a:buFont typeface="Fira Sans"/>
              <a:buNone/>
            </a:pPr>
            <a:r>
              <a:rPr b="1" i="0" lang="pt-PT" sz="800">
                <a:solidFill>
                  <a:srgbClr val="30E158"/>
                </a:solidFill>
                <a:latin typeface="Fira Sans"/>
                <a:ea typeface="Fira Sans"/>
                <a:cs typeface="Fira Sans"/>
                <a:sym typeface="Fira Sans"/>
              </a:rPr>
              <a:t>Doc. </a:t>
            </a:r>
            <a:r>
              <a:rPr b="1" lang="pt-PT" sz="800">
                <a:solidFill>
                  <a:srgbClr val="30E158"/>
                </a:solidFill>
                <a:latin typeface="Fira Sans"/>
                <a:ea typeface="Fira Sans"/>
                <a:cs typeface="Fira Sans"/>
                <a:sym typeface="Fira Sans"/>
              </a:rPr>
              <a:t>1</a:t>
            </a:r>
            <a:endParaRPr b="1" sz="800">
              <a:solidFill>
                <a:srgbClr val="30E158"/>
              </a:solidFill>
              <a:latin typeface="Fira Sans"/>
              <a:ea typeface="Fira Sans"/>
              <a:cs typeface="Fira Sans"/>
              <a:sym typeface="Fira Sans"/>
            </a:endParaRPr>
          </a:p>
        </p:txBody>
      </p:sp>
      <p:grpSp>
        <p:nvGrpSpPr>
          <p:cNvPr id="230" name="Google Shape;230;p3"/>
          <p:cNvGrpSpPr/>
          <p:nvPr/>
        </p:nvGrpSpPr>
        <p:grpSpPr>
          <a:xfrm>
            <a:off x="6910727" y="916780"/>
            <a:ext cx="1142214" cy="1241493"/>
            <a:chOff x="6910727" y="916780"/>
            <a:chExt cx="1142214" cy="1241493"/>
          </a:xfrm>
        </p:grpSpPr>
        <p:pic>
          <p:nvPicPr>
            <p:cNvPr id="231" name="Google Shape;231;p3"/>
            <p:cNvPicPr preferRelativeResize="0"/>
            <p:nvPr/>
          </p:nvPicPr>
          <p:blipFill rotWithShape="1">
            <a:blip r:embed="rId6">
              <a:alphaModFix/>
            </a:blip>
            <a:srcRect b="0" l="0" r="0" t="0"/>
            <a:stretch/>
          </p:blipFill>
          <p:spPr>
            <a:xfrm>
              <a:off x="6910728" y="916780"/>
              <a:ext cx="1142213" cy="1241493"/>
            </a:xfrm>
            <a:prstGeom prst="rect">
              <a:avLst/>
            </a:prstGeom>
            <a:noFill/>
            <a:ln>
              <a:noFill/>
            </a:ln>
          </p:spPr>
        </p:pic>
        <p:sp>
          <p:nvSpPr>
            <p:cNvPr id="232" name="Google Shape;232;p3"/>
            <p:cNvSpPr txBox="1"/>
            <p:nvPr/>
          </p:nvSpPr>
          <p:spPr>
            <a:xfrm>
              <a:off x="6910727" y="941294"/>
              <a:ext cx="1142213" cy="1028959"/>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00"/>
                <a:buFont typeface="Arial"/>
                <a:buNone/>
              </a:pPr>
              <a:r>
                <a:rPr b="0" i="0" lang="pt-PT" sz="500" u="none" cap="none" strike="noStrike">
                  <a:solidFill>
                    <a:srgbClr val="191919"/>
                  </a:solidFill>
                  <a:latin typeface="Fira Sans"/>
                  <a:ea typeface="Fira Sans"/>
                  <a:cs typeface="Fira Sans"/>
                  <a:sym typeface="Fira Sans"/>
                </a:rPr>
                <a:t>Status January 10, 2005 ( </a:t>
              </a:r>
              <a:r>
                <a:rPr b="0" i="0" lang="pt-PT" sz="500" u="sng" cap="none" strike="noStrike">
                  <a:solidFill>
                    <a:srgbClr val="191919"/>
                  </a:solidFill>
                  <a:latin typeface="Fira Sans"/>
                  <a:ea typeface="Fira Sans"/>
                  <a:cs typeface="Fira Sans"/>
                  <a:sym typeface="Fira Sans"/>
                  <a:hlinkClick r:id="rId7">
                    <a:extLst>
                      <a:ext uri="{A12FA001-AC4F-418D-AE19-62706E023703}">
                        <ahyp:hlinkClr val="tx"/>
                      </a:ext>
                    </a:extLst>
                  </a:hlinkClick>
                </a:rPr>
                <a:t>www.redlist.org</a:t>
              </a:r>
              <a:r>
                <a:rPr b="0" i="0" lang="pt-PT" sz="500" u="none" cap="none" strike="noStrike">
                  <a:solidFill>
                    <a:srgbClr val="191919"/>
                  </a:solidFill>
                  <a:latin typeface="Fira Sans"/>
                  <a:ea typeface="Fira Sans"/>
                  <a:cs typeface="Fira Sans"/>
                  <a:sym typeface="Fira Sans"/>
                </a:rPr>
                <a:t>) The Red List of the IUCN (The World Conservation Union) contains the names of endangered animal and plant species, and unfortunately includes many shark species. The degree of endangerment to the various species is determined on the basis of seriously documented criteria (see Red List Criteria). (…)</a:t>
              </a:r>
              <a:endParaRPr b="0" i="0" sz="500" u="none" cap="none" strike="noStrike">
                <a:solidFill>
                  <a:srgbClr val="191919"/>
                </a:solidFill>
                <a:latin typeface="Fira Sans"/>
                <a:ea typeface="Fira Sans"/>
                <a:cs typeface="Fira Sans"/>
                <a:sym typeface="Fira Sans"/>
              </a:endParaRPr>
            </a:p>
          </p:txBody>
        </p:sp>
      </p:grpSp>
      <p:grpSp>
        <p:nvGrpSpPr>
          <p:cNvPr id="233" name="Google Shape;233;p3"/>
          <p:cNvGrpSpPr/>
          <p:nvPr/>
        </p:nvGrpSpPr>
        <p:grpSpPr>
          <a:xfrm>
            <a:off x="9024550" y="941294"/>
            <a:ext cx="1142214" cy="1241493"/>
            <a:chOff x="9024550" y="941294"/>
            <a:chExt cx="1142214" cy="1241493"/>
          </a:xfrm>
        </p:grpSpPr>
        <p:pic>
          <p:nvPicPr>
            <p:cNvPr id="234" name="Google Shape;234;p3"/>
            <p:cNvPicPr preferRelativeResize="0"/>
            <p:nvPr/>
          </p:nvPicPr>
          <p:blipFill rotWithShape="1">
            <a:blip r:embed="rId6">
              <a:alphaModFix/>
            </a:blip>
            <a:srcRect b="0" l="0" r="0" t="0"/>
            <a:stretch/>
          </p:blipFill>
          <p:spPr>
            <a:xfrm>
              <a:off x="9024551" y="941294"/>
              <a:ext cx="1142213" cy="1241493"/>
            </a:xfrm>
            <a:prstGeom prst="rect">
              <a:avLst/>
            </a:prstGeom>
            <a:noFill/>
            <a:ln>
              <a:noFill/>
            </a:ln>
          </p:spPr>
        </p:pic>
        <p:sp>
          <p:nvSpPr>
            <p:cNvPr id="235" name="Google Shape;235;p3"/>
            <p:cNvSpPr txBox="1"/>
            <p:nvPr/>
          </p:nvSpPr>
          <p:spPr>
            <a:xfrm>
              <a:off x="9024550" y="965808"/>
              <a:ext cx="1142214" cy="975051"/>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00"/>
                <a:buFont typeface="Arial"/>
                <a:buNone/>
              </a:pPr>
              <a:r>
                <a:rPr b="0" i="0" lang="pt-PT" sz="500" u="none" cap="none" strike="noStrike">
                  <a:solidFill>
                    <a:srgbClr val="191919"/>
                  </a:solidFill>
                  <a:latin typeface="Fira Sans"/>
                  <a:ea typeface="Fira Sans"/>
                  <a:cs typeface="Fira Sans"/>
                  <a:sym typeface="Fira Sans"/>
                </a:rPr>
                <a:t>50 shark species are listed as vulnerable, endangered, or critically endangered by the IUCN, but only the Great White, Whale, and Basking sharks are protected internationally by CITES (the Convention on International Trade in Endangered Species).</a:t>
              </a:r>
              <a:endParaRPr b="0" i="0" sz="500" u="none" cap="none" strike="noStrike">
                <a:solidFill>
                  <a:srgbClr val="191919"/>
                </a:solidFill>
                <a:latin typeface="Fira Sans"/>
                <a:ea typeface="Fira Sans"/>
                <a:cs typeface="Fira Sans"/>
                <a:sym typeface="Fira Sans"/>
              </a:endParaRPr>
            </a:p>
          </p:txBody>
        </p:sp>
      </p:grpSp>
      <p:grpSp>
        <p:nvGrpSpPr>
          <p:cNvPr id="236" name="Google Shape;236;p3"/>
          <p:cNvGrpSpPr/>
          <p:nvPr/>
        </p:nvGrpSpPr>
        <p:grpSpPr>
          <a:xfrm>
            <a:off x="6910725" y="2806123"/>
            <a:ext cx="1142217" cy="1241493"/>
            <a:chOff x="6910725" y="2806123"/>
            <a:chExt cx="1142217" cy="1241493"/>
          </a:xfrm>
        </p:grpSpPr>
        <p:pic>
          <p:nvPicPr>
            <p:cNvPr id="237" name="Google Shape;237;p3"/>
            <p:cNvPicPr preferRelativeResize="0"/>
            <p:nvPr/>
          </p:nvPicPr>
          <p:blipFill rotWithShape="1">
            <a:blip r:embed="rId6">
              <a:alphaModFix/>
            </a:blip>
            <a:srcRect b="0" l="0" r="0" t="0"/>
            <a:stretch/>
          </p:blipFill>
          <p:spPr>
            <a:xfrm>
              <a:off x="6910729" y="2806123"/>
              <a:ext cx="1142213" cy="1241493"/>
            </a:xfrm>
            <a:prstGeom prst="rect">
              <a:avLst/>
            </a:prstGeom>
            <a:noFill/>
            <a:ln>
              <a:noFill/>
            </a:ln>
          </p:spPr>
        </p:pic>
        <p:sp>
          <p:nvSpPr>
            <p:cNvPr id="238" name="Google Shape;238;p3"/>
            <p:cNvSpPr txBox="1"/>
            <p:nvPr/>
          </p:nvSpPr>
          <p:spPr>
            <a:xfrm>
              <a:off x="6910725" y="2830637"/>
              <a:ext cx="1142217" cy="1055128"/>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00"/>
                <a:buFont typeface="Arial"/>
                <a:buNone/>
              </a:pPr>
              <a:r>
                <a:rPr b="0" i="0" lang="pt-PT" sz="500" u="none" cap="none" strike="noStrike">
                  <a:solidFill>
                    <a:srgbClr val="191919"/>
                  </a:solidFill>
                  <a:latin typeface="Fira Sans"/>
                  <a:ea typeface="Fira Sans"/>
                  <a:cs typeface="Fira Sans"/>
                  <a:sym typeface="Fira Sans"/>
                </a:rPr>
                <a:t>Hammerhead sharks can be found both in deep and shallow waters. Out of nine species, two are listed as endangered (great hammerhead and scalloped hammerhead) and one as vulnerable (golden hammerhead) species. People pose the greatest threat for the survival of the hammerhead sharks. (…)</a:t>
              </a:r>
              <a:endParaRPr b="0" i="0" sz="500" u="none" cap="none" strike="noStrike">
                <a:solidFill>
                  <a:srgbClr val="191919"/>
                </a:solidFill>
                <a:latin typeface="Fira Sans"/>
                <a:ea typeface="Fira Sans"/>
                <a:cs typeface="Fira Sans"/>
                <a:sym typeface="Fira Sans"/>
              </a:endParaRPr>
            </a:p>
          </p:txBody>
        </p:sp>
      </p:grpSp>
      <p:grpSp>
        <p:nvGrpSpPr>
          <p:cNvPr id="239" name="Google Shape;239;p3"/>
          <p:cNvGrpSpPr/>
          <p:nvPr/>
        </p:nvGrpSpPr>
        <p:grpSpPr>
          <a:xfrm>
            <a:off x="9024548" y="2817894"/>
            <a:ext cx="1142215" cy="1241493"/>
            <a:chOff x="9024548" y="2817894"/>
            <a:chExt cx="1142215" cy="1241493"/>
          </a:xfrm>
        </p:grpSpPr>
        <p:pic>
          <p:nvPicPr>
            <p:cNvPr id="240" name="Google Shape;240;p3"/>
            <p:cNvPicPr preferRelativeResize="0"/>
            <p:nvPr/>
          </p:nvPicPr>
          <p:blipFill rotWithShape="1">
            <a:blip r:embed="rId6">
              <a:alphaModFix/>
            </a:blip>
            <a:srcRect b="0" l="0" r="0" t="0"/>
            <a:stretch/>
          </p:blipFill>
          <p:spPr>
            <a:xfrm>
              <a:off x="9024549" y="2817894"/>
              <a:ext cx="1142213" cy="1241493"/>
            </a:xfrm>
            <a:prstGeom prst="rect">
              <a:avLst/>
            </a:prstGeom>
            <a:noFill/>
            <a:ln>
              <a:noFill/>
            </a:ln>
          </p:spPr>
        </p:pic>
        <p:sp>
          <p:nvSpPr>
            <p:cNvPr id="241" name="Google Shape;241;p3"/>
            <p:cNvSpPr txBox="1"/>
            <p:nvPr/>
          </p:nvSpPr>
          <p:spPr>
            <a:xfrm>
              <a:off x="9024548" y="2842408"/>
              <a:ext cx="1142213" cy="1138116"/>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00"/>
                <a:buFont typeface="Arial"/>
                <a:buNone/>
              </a:pPr>
              <a:r>
                <a:rPr b="0" i="0" lang="pt-PT" sz="500" u="none" cap="none" strike="noStrike">
                  <a:solidFill>
                    <a:srgbClr val="191919"/>
                  </a:solidFill>
                  <a:latin typeface="Fira Sans"/>
                  <a:ea typeface="Fira Sans"/>
                  <a:cs typeface="Fira Sans"/>
                  <a:sym typeface="Fira Sans"/>
                </a:rPr>
                <a:t>Some of the most common predators are dusky shark, great white shark, tiger shark, and bull shark. Mostly the calves fall victim to these enemies. Another reason as to why these species are becoming endangered is that dolphins also suffer from parasites and diseases.(…)</a:t>
              </a:r>
              <a:endParaRPr/>
            </a:p>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191919"/>
                </a:solidFill>
                <a:latin typeface="Fira Sans"/>
                <a:ea typeface="Fira Sans"/>
                <a:cs typeface="Fira Sans"/>
                <a:sym typeface="Fira Sans"/>
              </a:endParaRPr>
            </a:p>
          </p:txBody>
        </p:sp>
      </p:grpSp>
      <p:sp>
        <p:nvSpPr>
          <p:cNvPr id="242" name="Google Shape;242;p3"/>
          <p:cNvSpPr txBox="1"/>
          <p:nvPr/>
        </p:nvSpPr>
        <p:spPr>
          <a:xfrm>
            <a:off x="5113893" y="5751740"/>
            <a:ext cx="50823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0E158"/>
              </a:buClr>
              <a:buSzPts val="800"/>
              <a:buFont typeface="Fira Sans"/>
              <a:buNone/>
            </a:pPr>
            <a:r>
              <a:rPr b="1" i="0" lang="pt-PT" sz="800">
                <a:solidFill>
                  <a:srgbClr val="30E158"/>
                </a:solidFill>
                <a:latin typeface="Fira Sans"/>
                <a:ea typeface="Fira Sans"/>
                <a:cs typeface="Fira Sans"/>
                <a:sym typeface="Fira Sans"/>
              </a:rPr>
              <a:t>Doc. 7</a:t>
            </a:r>
            <a:endParaRPr b="1" sz="800">
              <a:solidFill>
                <a:srgbClr val="30E158"/>
              </a:solidFill>
              <a:latin typeface="Fira Sans"/>
              <a:ea typeface="Fira Sans"/>
              <a:cs typeface="Fira Sans"/>
              <a:sym typeface="Fira Sans"/>
            </a:endParaRPr>
          </a:p>
        </p:txBody>
      </p:sp>
      <p:sp>
        <p:nvSpPr>
          <p:cNvPr id="243" name="Google Shape;243;p3"/>
          <p:cNvSpPr txBox="1"/>
          <p:nvPr/>
        </p:nvSpPr>
        <p:spPr>
          <a:xfrm>
            <a:off x="7227718" y="5751740"/>
            <a:ext cx="50823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0E158"/>
              </a:buClr>
              <a:buSzPts val="800"/>
              <a:buFont typeface="Fira Sans"/>
              <a:buNone/>
            </a:pPr>
            <a:r>
              <a:rPr b="1" i="0" lang="pt-PT" sz="800">
                <a:solidFill>
                  <a:srgbClr val="30E158"/>
                </a:solidFill>
                <a:latin typeface="Fira Sans"/>
                <a:ea typeface="Fira Sans"/>
                <a:cs typeface="Fira Sans"/>
                <a:sym typeface="Fira Sans"/>
              </a:rPr>
              <a:t>Doc. 8</a:t>
            </a:r>
            <a:endParaRPr b="1" sz="800">
              <a:solidFill>
                <a:srgbClr val="30E158"/>
              </a:solidFill>
              <a:latin typeface="Fira Sans"/>
              <a:ea typeface="Fira Sans"/>
              <a:cs typeface="Fira Sans"/>
              <a:sym typeface="Fira Sans"/>
            </a:endParaRPr>
          </a:p>
        </p:txBody>
      </p:sp>
      <p:sp>
        <p:nvSpPr>
          <p:cNvPr id="244" name="Google Shape;244;p3"/>
          <p:cNvSpPr txBox="1"/>
          <p:nvPr/>
        </p:nvSpPr>
        <p:spPr>
          <a:xfrm>
            <a:off x="9341543" y="5782640"/>
            <a:ext cx="50823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0E158"/>
              </a:buClr>
              <a:buSzPts val="800"/>
              <a:buFont typeface="Fira Sans"/>
              <a:buNone/>
            </a:pPr>
            <a:r>
              <a:rPr b="1" i="0" lang="pt-PT" sz="800">
                <a:solidFill>
                  <a:srgbClr val="30E158"/>
                </a:solidFill>
                <a:latin typeface="Fira Sans"/>
                <a:ea typeface="Fira Sans"/>
                <a:cs typeface="Fira Sans"/>
                <a:sym typeface="Fira Sans"/>
              </a:rPr>
              <a:t>Doc. </a:t>
            </a:r>
            <a:r>
              <a:rPr b="1" lang="pt-PT" sz="800">
                <a:solidFill>
                  <a:srgbClr val="30E158"/>
                </a:solidFill>
                <a:latin typeface="Fira Sans"/>
                <a:ea typeface="Fira Sans"/>
                <a:cs typeface="Fira Sans"/>
                <a:sym typeface="Fira Sans"/>
              </a:rPr>
              <a:t>9</a:t>
            </a:r>
            <a:endParaRPr b="1" sz="800">
              <a:solidFill>
                <a:srgbClr val="30E158"/>
              </a:solidFill>
              <a:latin typeface="Fira Sans"/>
              <a:ea typeface="Fira Sans"/>
              <a:cs typeface="Fira Sans"/>
              <a:sym typeface="Fira Sans"/>
            </a:endParaRPr>
          </a:p>
        </p:txBody>
      </p:sp>
      <p:sp>
        <p:nvSpPr>
          <p:cNvPr id="245" name="Google Shape;245;p3"/>
          <p:cNvSpPr txBox="1"/>
          <p:nvPr/>
        </p:nvSpPr>
        <p:spPr>
          <a:xfrm>
            <a:off x="11196156" y="4068048"/>
            <a:ext cx="558403"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0E158"/>
              </a:buClr>
              <a:buSzPts val="800"/>
              <a:buFont typeface="Fira Sans"/>
              <a:buNone/>
            </a:pPr>
            <a:r>
              <a:rPr b="1" i="0" lang="pt-PT" sz="800">
                <a:solidFill>
                  <a:srgbClr val="30E158"/>
                </a:solidFill>
                <a:latin typeface="Fira Sans"/>
                <a:ea typeface="Fira Sans"/>
                <a:cs typeface="Fira Sans"/>
                <a:sym typeface="Fira Sans"/>
              </a:rPr>
              <a:t>Doc. 10</a:t>
            </a:r>
            <a:endParaRPr b="1" sz="800">
              <a:solidFill>
                <a:srgbClr val="30E158"/>
              </a:solidFill>
              <a:latin typeface="Fira Sans"/>
              <a:ea typeface="Fira Sans"/>
              <a:cs typeface="Fira Sans"/>
              <a:sym typeface="Fira Sans"/>
            </a:endParaRPr>
          </a:p>
        </p:txBody>
      </p:sp>
      <p:grpSp>
        <p:nvGrpSpPr>
          <p:cNvPr id="246" name="Google Shape;246;p3"/>
          <p:cNvGrpSpPr/>
          <p:nvPr/>
        </p:nvGrpSpPr>
        <p:grpSpPr>
          <a:xfrm>
            <a:off x="4796904" y="921243"/>
            <a:ext cx="1142214" cy="1241493"/>
            <a:chOff x="4796904" y="921243"/>
            <a:chExt cx="1142214" cy="1241493"/>
          </a:xfrm>
        </p:grpSpPr>
        <p:pic>
          <p:nvPicPr>
            <p:cNvPr id="247" name="Google Shape;247;p3"/>
            <p:cNvPicPr preferRelativeResize="0"/>
            <p:nvPr/>
          </p:nvPicPr>
          <p:blipFill rotWithShape="1">
            <a:blip r:embed="rId6">
              <a:alphaModFix/>
            </a:blip>
            <a:srcRect b="0" l="0" r="0" t="0"/>
            <a:stretch/>
          </p:blipFill>
          <p:spPr>
            <a:xfrm>
              <a:off x="4796905" y="921243"/>
              <a:ext cx="1142213" cy="1241493"/>
            </a:xfrm>
            <a:prstGeom prst="rect">
              <a:avLst/>
            </a:prstGeom>
            <a:noFill/>
            <a:ln>
              <a:noFill/>
            </a:ln>
          </p:spPr>
        </p:pic>
        <p:sp>
          <p:nvSpPr>
            <p:cNvPr id="248" name="Google Shape;248;p3"/>
            <p:cNvSpPr txBox="1"/>
            <p:nvPr/>
          </p:nvSpPr>
          <p:spPr>
            <a:xfrm>
              <a:off x="4796904" y="945757"/>
              <a:ext cx="1142213" cy="912158"/>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00"/>
                <a:buFont typeface="Arial"/>
                <a:buNone/>
              </a:pPr>
              <a:r>
                <a:rPr b="0" i="0" lang="pt-PT" sz="500" u="none" cap="none" strike="noStrike">
                  <a:solidFill>
                    <a:srgbClr val="191919"/>
                  </a:solidFill>
                  <a:latin typeface="Fira Sans"/>
                  <a:ea typeface="Fira Sans"/>
                  <a:cs typeface="Fira Sans"/>
                  <a:sym typeface="Fira Sans"/>
                </a:rPr>
                <a:t>Great white sharks on way to endangered. Great white sharks off the coast of California are safer, at least for now. Great white sharks may be listed as endangered species. California To Consider Listing Great White Shark As Endangered Species. Calif.  (…)</a:t>
              </a:r>
              <a:endParaRPr b="0" i="0" sz="500" u="none" cap="none" strike="noStrike">
                <a:solidFill>
                  <a:srgbClr val="191919"/>
                </a:solidFill>
                <a:latin typeface="Fira Sans"/>
                <a:ea typeface="Fira Sans"/>
                <a:cs typeface="Fira Sans"/>
                <a:sym typeface="Fira San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
          <p:cNvSpPr txBox="1"/>
          <p:nvPr/>
        </p:nvSpPr>
        <p:spPr>
          <a:xfrm rot="-2967932">
            <a:off x="11101093" y="5494671"/>
            <a:ext cx="50823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0E158"/>
              </a:buClr>
              <a:buSzPts val="800"/>
              <a:buFont typeface="Fira Sans"/>
              <a:buNone/>
            </a:pPr>
            <a:r>
              <a:rPr b="1" i="0" lang="pt-PT" sz="800">
                <a:solidFill>
                  <a:srgbClr val="30E158"/>
                </a:solidFill>
                <a:latin typeface="Fira Sans"/>
                <a:ea typeface="Fira Sans"/>
                <a:cs typeface="Fira Sans"/>
                <a:sym typeface="Fira Sans"/>
              </a:rPr>
              <a:t>Doc. </a:t>
            </a:r>
            <a:r>
              <a:rPr b="1" lang="pt-PT" sz="800">
                <a:solidFill>
                  <a:srgbClr val="30E158"/>
                </a:solidFill>
                <a:latin typeface="Fira Sans"/>
                <a:ea typeface="Fira Sans"/>
                <a:cs typeface="Fira Sans"/>
                <a:sym typeface="Fira Sans"/>
              </a:rPr>
              <a:t>6</a:t>
            </a:r>
            <a:endParaRPr b="1" sz="800">
              <a:solidFill>
                <a:srgbClr val="30E158"/>
              </a:solidFill>
              <a:latin typeface="Fira Sans"/>
              <a:ea typeface="Fira Sans"/>
              <a:cs typeface="Fira Sans"/>
              <a:sym typeface="Fira Sans"/>
            </a:endParaRPr>
          </a:p>
        </p:txBody>
      </p:sp>
      <p:sp>
        <p:nvSpPr>
          <p:cNvPr id="254" name="Google Shape;254;p4"/>
          <p:cNvSpPr txBox="1"/>
          <p:nvPr/>
        </p:nvSpPr>
        <p:spPr>
          <a:xfrm>
            <a:off x="10844219" y="3905857"/>
            <a:ext cx="50823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0E158"/>
              </a:buClr>
              <a:buSzPts val="800"/>
              <a:buFont typeface="Fira Sans"/>
              <a:buNone/>
            </a:pPr>
            <a:r>
              <a:rPr b="1" i="0" lang="pt-PT" sz="800">
                <a:solidFill>
                  <a:srgbClr val="30E158"/>
                </a:solidFill>
                <a:latin typeface="Fira Sans"/>
                <a:ea typeface="Fira Sans"/>
                <a:cs typeface="Fira Sans"/>
                <a:sym typeface="Fira Sans"/>
              </a:rPr>
              <a:t>Doc. 5</a:t>
            </a:r>
            <a:endParaRPr b="1" sz="800">
              <a:solidFill>
                <a:srgbClr val="30E158"/>
              </a:solidFill>
              <a:latin typeface="Fira Sans"/>
              <a:ea typeface="Fira Sans"/>
              <a:cs typeface="Fira Sans"/>
              <a:sym typeface="Fira Sans"/>
            </a:endParaRPr>
          </a:p>
        </p:txBody>
      </p:sp>
      <p:sp>
        <p:nvSpPr>
          <p:cNvPr id="255" name="Google Shape;255;p4"/>
          <p:cNvSpPr/>
          <p:nvPr/>
        </p:nvSpPr>
        <p:spPr>
          <a:xfrm>
            <a:off x="2644588" y="941294"/>
            <a:ext cx="6046694" cy="43030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Icon&#10;&#10;Description automatically generated" id="256" name="Google Shape;256;p4"/>
          <p:cNvPicPr preferRelativeResize="0"/>
          <p:nvPr/>
        </p:nvPicPr>
        <p:blipFill rotWithShape="1">
          <a:blip r:embed="rId3">
            <a:alphaModFix/>
          </a:blip>
          <a:srcRect b="0" l="0" r="0" t="0"/>
          <a:stretch/>
        </p:blipFill>
        <p:spPr>
          <a:xfrm>
            <a:off x="35858" y="0"/>
            <a:ext cx="2608730" cy="1956548"/>
          </a:xfrm>
          <a:prstGeom prst="rect">
            <a:avLst/>
          </a:prstGeom>
          <a:noFill/>
          <a:ln>
            <a:noFill/>
          </a:ln>
        </p:spPr>
      </p:pic>
      <p:pic>
        <p:nvPicPr>
          <p:cNvPr descr="Graphical user interface, text, application&#10;&#10;Description automatically generated" id="257" name="Google Shape;257;p4"/>
          <p:cNvPicPr preferRelativeResize="0"/>
          <p:nvPr/>
        </p:nvPicPr>
        <p:blipFill rotWithShape="1">
          <a:blip r:embed="rId4">
            <a:alphaModFix/>
          </a:blip>
          <a:srcRect b="0" l="0" r="0" t="0"/>
          <a:stretch/>
        </p:blipFill>
        <p:spPr>
          <a:xfrm>
            <a:off x="774909" y="3281400"/>
            <a:ext cx="2485467" cy="643590"/>
          </a:xfrm>
          <a:prstGeom prst="rect">
            <a:avLst/>
          </a:prstGeom>
          <a:noFill/>
          <a:ln>
            <a:noFill/>
          </a:ln>
        </p:spPr>
      </p:pic>
      <p:pic>
        <p:nvPicPr>
          <p:cNvPr id="258" name="Google Shape;258;p4"/>
          <p:cNvPicPr preferRelativeResize="0"/>
          <p:nvPr/>
        </p:nvPicPr>
        <p:blipFill rotWithShape="1">
          <a:blip r:embed="rId5">
            <a:alphaModFix/>
          </a:blip>
          <a:srcRect b="0" l="0" r="0" t="0"/>
          <a:stretch/>
        </p:blipFill>
        <p:spPr>
          <a:xfrm rot="10800000">
            <a:off x="-1" y="4898349"/>
            <a:ext cx="1860176" cy="1959651"/>
          </a:xfrm>
          <a:prstGeom prst="rect">
            <a:avLst/>
          </a:prstGeom>
          <a:noFill/>
          <a:ln>
            <a:noFill/>
          </a:ln>
        </p:spPr>
      </p:pic>
      <p:sp>
        <p:nvSpPr>
          <p:cNvPr id="259" name="Google Shape;259;p4"/>
          <p:cNvSpPr txBox="1"/>
          <p:nvPr>
            <p:ph type="title"/>
          </p:nvPr>
        </p:nvSpPr>
        <p:spPr>
          <a:xfrm>
            <a:off x="774909" y="1750359"/>
            <a:ext cx="1130628" cy="412377"/>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200"/>
              <a:buNone/>
            </a:pPr>
            <a:r>
              <a:rPr b="1" lang="pt-PT" sz="1200">
                <a:solidFill>
                  <a:schemeClr val="dk1"/>
                </a:solidFill>
                <a:latin typeface="Fira Sans"/>
                <a:ea typeface="Fira Sans"/>
                <a:cs typeface="Fira Sans"/>
                <a:sym typeface="Fira Sans"/>
              </a:rPr>
              <a:t>CHATBOT</a:t>
            </a:r>
            <a:endParaRPr b="1" sz="1200">
              <a:latin typeface="Fira Sans"/>
              <a:ea typeface="Fira Sans"/>
              <a:cs typeface="Fira Sans"/>
              <a:sym typeface="Fira Sans"/>
            </a:endParaRPr>
          </a:p>
        </p:txBody>
      </p:sp>
      <p:grpSp>
        <p:nvGrpSpPr>
          <p:cNvPr id="260" name="Google Shape;260;p4"/>
          <p:cNvGrpSpPr/>
          <p:nvPr/>
        </p:nvGrpSpPr>
        <p:grpSpPr>
          <a:xfrm rot="-1901970">
            <a:off x="3291605" y="2708103"/>
            <a:ext cx="881686" cy="369188"/>
            <a:chOff x="4920150" y="1977875"/>
            <a:chExt cx="68525" cy="33800"/>
          </a:xfrm>
        </p:grpSpPr>
        <p:sp>
          <p:nvSpPr>
            <p:cNvPr id="261" name="Google Shape;261;p4"/>
            <p:cNvSpPr/>
            <p:nvPr/>
          </p:nvSpPr>
          <p:spPr>
            <a:xfrm>
              <a:off x="4949175" y="1977875"/>
              <a:ext cx="39500" cy="33800"/>
            </a:xfrm>
            <a:custGeom>
              <a:rect b="b" l="l" r="r" t="t"/>
              <a:pathLst>
                <a:path extrusionOk="0" h="1352" w="1580">
                  <a:moveTo>
                    <a:pt x="891" y="1"/>
                  </a:moveTo>
                  <a:cubicBezTo>
                    <a:pt x="859" y="1"/>
                    <a:pt x="828" y="12"/>
                    <a:pt x="801" y="32"/>
                  </a:cubicBezTo>
                  <a:cubicBezTo>
                    <a:pt x="743" y="89"/>
                    <a:pt x="743" y="176"/>
                    <a:pt x="801" y="226"/>
                  </a:cubicBezTo>
                  <a:lnTo>
                    <a:pt x="1039" y="472"/>
                  </a:lnTo>
                  <a:cubicBezTo>
                    <a:pt x="1068" y="493"/>
                    <a:pt x="1046" y="544"/>
                    <a:pt x="1010" y="544"/>
                  </a:cubicBezTo>
                  <a:lnTo>
                    <a:pt x="152" y="544"/>
                  </a:lnTo>
                  <a:cubicBezTo>
                    <a:pt x="147" y="543"/>
                    <a:pt x="143" y="543"/>
                    <a:pt x="139" y="543"/>
                  </a:cubicBezTo>
                  <a:cubicBezTo>
                    <a:pt x="66" y="543"/>
                    <a:pt x="14" y="598"/>
                    <a:pt x="8" y="666"/>
                  </a:cubicBezTo>
                  <a:cubicBezTo>
                    <a:pt x="0" y="746"/>
                    <a:pt x="65" y="811"/>
                    <a:pt x="145" y="811"/>
                  </a:cubicBezTo>
                  <a:lnTo>
                    <a:pt x="1010" y="811"/>
                  </a:lnTo>
                  <a:cubicBezTo>
                    <a:pt x="1046" y="811"/>
                    <a:pt x="1068" y="854"/>
                    <a:pt x="1039" y="883"/>
                  </a:cubicBezTo>
                  <a:lnTo>
                    <a:pt x="808" y="1113"/>
                  </a:lnTo>
                  <a:cubicBezTo>
                    <a:pt x="758" y="1164"/>
                    <a:pt x="751" y="1251"/>
                    <a:pt x="794" y="1308"/>
                  </a:cubicBezTo>
                  <a:cubicBezTo>
                    <a:pt x="823" y="1337"/>
                    <a:pt x="859" y="1351"/>
                    <a:pt x="895" y="1351"/>
                  </a:cubicBezTo>
                  <a:cubicBezTo>
                    <a:pt x="931" y="1351"/>
                    <a:pt x="967" y="1337"/>
                    <a:pt x="996" y="1308"/>
                  </a:cubicBezTo>
                  <a:lnTo>
                    <a:pt x="1522" y="774"/>
                  </a:lnTo>
                  <a:cubicBezTo>
                    <a:pt x="1580" y="717"/>
                    <a:pt x="1573" y="630"/>
                    <a:pt x="1522" y="573"/>
                  </a:cubicBezTo>
                  <a:lnTo>
                    <a:pt x="996" y="46"/>
                  </a:lnTo>
                  <a:cubicBezTo>
                    <a:pt x="965" y="15"/>
                    <a:pt x="928" y="1"/>
                    <a:pt x="891"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262" name="Google Shape;262;p4"/>
            <p:cNvSpPr/>
            <p:nvPr/>
          </p:nvSpPr>
          <p:spPr>
            <a:xfrm>
              <a:off x="4931875" y="1991450"/>
              <a:ext cx="12825" cy="6700"/>
            </a:xfrm>
            <a:custGeom>
              <a:rect b="b" l="l" r="r" t="t"/>
              <a:pathLst>
                <a:path extrusionOk="0" h="268" w="513">
                  <a:moveTo>
                    <a:pt x="180" y="1"/>
                  </a:moveTo>
                  <a:cubicBezTo>
                    <a:pt x="0" y="1"/>
                    <a:pt x="0" y="268"/>
                    <a:pt x="180" y="268"/>
                  </a:cubicBezTo>
                  <a:lnTo>
                    <a:pt x="332" y="268"/>
                  </a:lnTo>
                  <a:cubicBezTo>
                    <a:pt x="512" y="268"/>
                    <a:pt x="512" y="1"/>
                    <a:pt x="332"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263" name="Google Shape;263;p4"/>
            <p:cNvSpPr/>
            <p:nvPr/>
          </p:nvSpPr>
          <p:spPr>
            <a:xfrm>
              <a:off x="4920150" y="1991450"/>
              <a:ext cx="9225" cy="6700"/>
            </a:xfrm>
            <a:custGeom>
              <a:rect b="b" l="l" r="r" t="t"/>
              <a:pathLst>
                <a:path extrusionOk="0" h="268" w="369">
                  <a:moveTo>
                    <a:pt x="181" y="1"/>
                  </a:moveTo>
                  <a:cubicBezTo>
                    <a:pt x="0" y="1"/>
                    <a:pt x="0" y="268"/>
                    <a:pt x="181" y="268"/>
                  </a:cubicBezTo>
                  <a:lnTo>
                    <a:pt x="195" y="268"/>
                  </a:lnTo>
                  <a:cubicBezTo>
                    <a:pt x="368" y="268"/>
                    <a:pt x="368" y="1"/>
                    <a:pt x="195"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grpSp>
        <p:nvGrpSpPr>
          <p:cNvPr id="264" name="Google Shape;264;p4"/>
          <p:cNvGrpSpPr/>
          <p:nvPr/>
        </p:nvGrpSpPr>
        <p:grpSpPr>
          <a:xfrm>
            <a:off x="3384449" y="3414100"/>
            <a:ext cx="881686" cy="369188"/>
            <a:chOff x="4920150" y="1977875"/>
            <a:chExt cx="68525" cy="33800"/>
          </a:xfrm>
        </p:grpSpPr>
        <p:sp>
          <p:nvSpPr>
            <p:cNvPr id="265" name="Google Shape;265;p4"/>
            <p:cNvSpPr/>
            <p:nvPr/>
          </p:nvSpPr>
          <p:spPr>
            <a:xfrm>
              <a:off x="4949175" y="1977875"/>
              <a:ext cx="39500" cy="33800"/>
            </a:xfrm>
            <a:custGeom>
              <a:rect b="b" l="l" r="r" t="t"/>
              <a:pathLst>
                <a:path extrusionOk="0" h="1352" w="1580">
                  <a:moveTo>
                    <a:pt x="891" y="1"/>
                  </a:moveTo>
                  <a:cubicBezTo>
                    <a:pt x="859" y="1"/>
                    <a:pt x="828" y="12"/>
                    <a:pt x="801" y="32"/>
                  </a:cubicBezTo>
                  <a:cubicBezTo>
                    <a:pt x="743" y="89"/>
                    <a:pt x="743" y="176"/>
                    <a:pt x="801" y="226"/>
                  </a:cubicBezTo>
                  <a:lnTo>
                    <a:pt x="1039" y="472"/>
                  </a:lnTo>
                  <a:cubicBezTo>
                    <a:pt x="1068" y="493"/>
                    <a:pt x="1046" y="544"/>
                    <a:pt x="1010" y="544"/>
                  </a:cubicBezTo>
                  <a:lnTo>
                    <a:pt x="152" y="544"/>
                  </a:lnTo>
                  <a:cubicBezTo>
                    <a:pt x="147" y="543"/>
                    <a:pt x="143" y="543"/>
                    <a:pt x="139" y="543"/>
                  </a:cubicBezTo>
                  <a:cubicBezTo>
                    <a:pt x="66" y="543"/>
                    <a:pt x="14" y="598"/>
                    <a:pt x="8" y="666"/>
                  </a:cubicBezTo>
                  <a:cubicBezTo>
                    <a:pt x="0" y="746"/>
                    <a:pt x="65" y="811"/>
                    <a:pt x="145" y="811"/>
                  </a:cubicBezTo>
                  <a:lnTo>
                    <a:pt x="1010" y="811"/>
                  </a:lnTo>
                  <a:cubicBezTo>
                    <a:pt x="1046" y="811"/>
                    <a:pt x="1068" y="854"/>
                    <a:pt x="1039" y="883"/>
                  </a:cubicBezTo>
                  <a:lnTo>
                    <a:pt x="808" y="1113"/>
                  </a:lnTo>
                  <a:cubicBezTo>
                    <a:pt x="758" y="1164"/>
                    <a:pt x="751" y="1251"/>
                    <a:pt x="794" y="1308"/>
                  </a:cubicBezTo>
                  <a:cubicBezTo>
                    <a:pt x="823" y="1337"/>
                    <a:pt x="859" y="1351"/>
                    <a:pt x="895" y="1351"/>
                  </a:cubicBezTo>
                  <a:cubicBezTo>
                    <a:pt x="931" y="1351"/>
                    <a:pt x="967" y="1337"/>
                    <a:pt x="996" y="1308"/>
                  </a:cubicBezTo>
                  <a:lnTo>
                    <a:pt x="1522" y="774"/>
                  </a:lnTo>
                  <a:cubicBezTo>
                    <a:pt x="1580" y="717"/>
                    <a:pt x="1573" y="630"/>
                    <a:pt x="1522" y="573"/>
                  </a:cubicBezTo>
                  <a:lnTo>
                    <a:pt x="996" y="46"/>
                  </a:lnTo>
                  <a:cubicBezTo>
                    <a:pt x="965" y="15"/>
                    <a:pt x="928" y="1"/>
                    <a:pt x="891"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266" name="Google Shape;266;p4"/>
            <p:cNvSpPr/>
            <p:nvPr/>
          </p:nvSpPr>
          <p:spPr>
            <a:xfrm>
              <a:off x="4931875" y="1991450"/>
              <a:ext cx="12825" cy="6700"/>
            </a:xfrm>
            <a:custGeom>
              <a:rect b="b" l="l" r="r" t="t"/>
              <a:pathLst>
                <a:path extrusionOk="0" h="268" w="513">
                  <a:moveTo>
                    <a:pt x="180" y="1"/>
                  </a:moveTo>
                  <a:cubicBezTo>
                    <a:pt x="0" y="1"/>
                    <a:pt x="0" y="268"/>
                    <a:pt x="180" y="268"/>
                  </a:cubicBezTo>
                  <a:lnTo>
                    <a:pt x="332" y="268"/>
                  </a:lnTo>
                  <a:cubicBezTo>
                    <a:pt x="512" y="268"/>
                    <a:pt x="512" y="1"/>
                    <a:pt x="332"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267" name="Google Shape;267;p4"/>
            <p:cNvSpPr/>
            <p:nvPr/>
          </p:nvSpPr>
          <p:spPr>
            <a:xfrm>
              <a:off x="4920150" y="1991450"/>
              <a:ext cx="9225" cy="6700"/>
            </a:xfrm>
            <a:custGeom>
              <a:rect b="b" l="l" r="r" t="t"/>
              <a:pathLst>
                <a:path extrusionOk="0" h="268" w="369">
                  <a:moveTo>
                    <a:pt x="181" y="1"/>
                  </a:moveTo>
                  <a:cubicBezTo>
                    <a:pt x="0" y="1"/>
                    <a:pt x="0" y="268"/>
                    <a:pt x="181" y="268"/>
                  </a:cubicBezTo>
                  <a:lnTo>
                    <a:pt x="195" y="268"/>
                  </a:lnTo>
                  <a:cubicBezTo>
                    <a:pt x="368" y="268"/>
                    <a:pt x="368" y="1"/>
                    <a:pt x="195"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grpSp>
        <p:nvGrpSpPr>
          <p:cNvPr id="268" name="Google Shape;268;p4"/>
          <p:cNvGrpSpPr/>
          <p:nvPr/>
        </p:nvGrpSpPr>
        <p:grpSpPr>
          <a:xfrm rot="1638260">
            <a:off x="3317063" y="4051726"/>
            <a:ext cx="881686" cy="369188"/>
            <a:chOff x="4920150" y="1977875"/>
            <a:chExt cx="68525" cy="33800"/>
          </a:xfrm>
        </p:grpSpPr>
        <p:sp>
          <p:nvSpPr>
            <p:cNvPr id="269" name="Google Shape;269;p4"/>
            <p:cNvSpPr/>
            <p:nvPr/>
          </p:nvSpPr>
          <p:spPr>
            <a:xfrm>
              <a:off x="4949175" y="1977875"/>
              <a:ext cx="39500" cy="33800"/>
            </a:xfrm>
            <a:custGeom>
              <a:rect b="b" l="l" r="r" t="t"/>
              <a:pathLst>
                <a:path extrusionOk="0" h="1352" w="1580">
                  <a:moveTo>
                    <a:pt x="891" y="1"/>
                  </a:moveTo>
                  <a:cubicBezTo>
                    <a:pt x="859" y="1"/>
                    <a:pt x="828" y="12"/>
                    <a:pt x="801" y="32"/>
                  </a:cubicBezTo>
                  <a:cubicBezTo>
                    <a:pt x="743" y="89"/>
                    <a:pt x="743" y="176"/>
                    <a:pt x="801" y="226"/>
                  </a:cubicBezTo>
                  <a:lnTo>
                    <a:pt x="1039" y="472"/>
                  </a:lnTo>
                  <a:cubicBezTo>
                    <a:pt x="1068" y="493"/>
                    <a:pt x="1046" y="544"/>
                    <a:pt x="1010" y="544"/>
                  </a:cubicBezTo>
                  <a:lnTo>
                    <a:pt x="152" y="544"/>
                  </a:lnTo>
                  <a:cubicBezTo>
                    <a:pt x="147" y="543"/>
                    <a:pt x="143" y="543"/>
                    <a:pt x="139" y="543"/>
                  </a:cubicBezTo>
                  <a:cubicBezTo>
                    <a:pt x="66" y="543"/>
                    <a:pt x="14" y="598"/>
                    <a:pt x="8" y="666"/>
                  </a:cubicBezTo>
                  <a:cubicBezTo>
                    <a:pt x="0" y="746"/>
                    <a:pt x="65" y="811"/>
                    <a:pt x="145" y="811"/>
                  </a:cubicBezTo>
                  <a:lnTo>
                    <a:pt x="1010" y="811"/>
                  </a:lnTo>
                  <a:cubicBezTo>
                    <a:pt x="1046" y="811"/>
                    <a:pt x="1068" y="854"/>
                    <a:pt x="1039" y="883"/>
                  </a:cubicBezTo>
                  <a:lnTo>
                    <a:pt x="808" y="1113"/>
                  </a:lnTo>
                  <a:cubicBezTo>
                    <a:pt x="758" y="1164"/>
                    <a:pt x="751" y="1251"/>
                    <a:pt x="794" y="1308"/>
                  </a:cubicBezTo>
                  <a:cubicBezTo>
                    <a:pt x="823" y="1337"/>
                    <a:pt x="859" y="1351"/>
                    <a:pt x="895" y="1351"/>
                  </a:cubicBezTo>
                  <a:cubicBezTo>
                    <a:pt x="931" y="1351"/>
                    <a:pt x="967" y="1337"/>
                    <a:pt x="996" y="1308"/>
                  </a:cubicBezTo>
                  <a:lnTo>
                    <a:pt x="1522" y="774"/>
                  </a:lnTo>
                  <a:cubicBezTo>
                    <a:pt x="1580" y="717"/>
                    <a:pt x="1573" y="630"/>
                    <a:pt x="1522" y="573"/>
                  </a:cubicBezTo>
                  <a:lnTo>
                    <a:pt x="996" y="46"/>
                  </a:lnTo>
                  <a:cubicBezTo>
                    <a:pt x="965" y="15"/>
                    <a:pt x="928" y="1"/>
                    <a:pt x="891"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270" name="Google Shape;270;p4"/>
            <p:cNvSpPr/>
            <p:nvPr/>
          </p:nvSpPr>
          <p:spPr>
            <a:xfrm>
              <a:off x="4931875" y="1991450"/>
              <a:ext cx="12825" cy="6700"/>
            </a:xfrm>
            <a:custGeom>
              <a:rect b="b" l="l" r="r" t="t"/>
              <a:pathLst>
                <a:path extrusionOk="0" h="268" w="513">
                  <a:moveTo>
                    <a:pt x="180" y="1"/>
                  </a:moveTo>
                  <a:cubicBezTo>
                    <a:pt x="0" y="1"/>
                    <a:pt x="0" y="268"/>
                    <a:pt x="180" y="268"/>
                  </a:cubicBezTo>
                  <a:lnTo>
                    <a:pt x="332" y="268"/>
                  </a:lnTo>
                  <a:cubicBezTo>
                    <a:pt x="512" y="268"/>
                    <a:pt x="512" y="1"/>
                    <a:pt x="332"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271" name="Google Shape;271;p4"/>
            <p:cNvSpPr/>
            <p:nvPr/>
          </p:nvSpPr>
          <p:spPr>
            <a:xfrm>
              <a:off x="4920150" y="1991450"/>
              <a:ext cx="9225" cy="6700"/>
            </a:xfrm>
            <a:custGeom>
              <a:rect b="b" l="l" r="r" t="t"/>
              <a:pathLst>
                <a:path extrusionOk="0" h="268" w="369">
                  <a:moveTo>
                    <a:pt x="181" y="1"/>
                  </a:moveTo>
                  <a:cubicBezTo>
                    <a:pt x="0" y="1"/>
                    <a:pt x="0" y="268"/>
                    <a:pt x="181" y="268"/>
                  </a:cubicBezTo>
                  <a:lnTo>
                    <a:pt x="195" y="268"/>
                  </a:lnTo>
                  <a:cubicBezTo>
                    <a:pt x="368" y="268"/>
                    <a:pt x="368" y="1"/>
                    <a:pt x="195" y="1"/>
                  </a:cubicBezTo>
                  <a:close/>
                </a:path>
              </a:pathLst>
            </a:custGeom>
            <a:solidFill>
              <a:srgbClr val="869FB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pic>
        <p:nvPicPr>
          <p:cNvPr id="272" name="Google Shape;272;p4"/>
          <p:cNvPicPr preferRelativeResize="0"/>
          <p:nvPr/>
        </p:nvPicPr>
        <p:blipFill rotWithShape="1">
          <a:blip r:embed="rId6">
            <a:alphaModFix/>
          </a:blip>
          <a:srcRect b="0" l="0" r="0" t="0"/>
          <a:stretch/>
        </p:blipFill>
        <p:spPr>
          <a:xfrm rot="2350350">
            <a:off x="10621694" y="1406923"/>
            <a:ext cx="721385" cy="784087"/>
          </a:xfrm>
          <a:prstGeom prst="rect">
            <a:avLst/>
          </a:prstGeom>
          <a:noFill/>
          <a:ln>
            <a:noFill/>
          </a:ln>
        </p:spPr>
      </p:pic>
      <p:sp>
        <p:nvSpPr>
          <p:cNvPr id="273" name="Google Shape;273;p4"/>
          <p:cNvSpPr txBox="1"/>
          <p:nvPr/>
        </p:nvSpPr>
        <p:spPr>
          <a:xfrm rot="2350350">
            <a:off x="10621693" y="1431438"/>
            <a:ext cx="788405" cy="689886"/>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00"/>
              <a:buFont typeface="Arial"/>
              <a:buNone/>
            </a:pPr>
            <a:r>
              <a:rPr b="0" i="0" lang="pt-PT" sz="300" u="none" cap="none" strike="noStrike">
                <a:solidFill>
                  <a:srgbClr val="191919"/>
                </a:solidFill>
                <a:latin typeface="Fira Sans"/>
                <a:ea typeface="Fira Sans"/>
                <a:cs typeface="Fira Sans"/>
                <a:sym typeface="Fira Sans"/>
              </a:rPr>
              <a:t>Hammerhead shark is probably the weirdest type of sharks. There are nine species of hammerhead sharks that inhabit all oceans of the world. Hammerhead sharks can be found both in deep and shallow waters. Out of nine species, two are listed as endangered (great hammerhead and scalloped hammerhead) and one as vulnerable (golden hammerhead) species.</a:t>
            </a:r>
            <a:endParaRPr b="0" i="0" sz="300" u="none" cap="none" strike="noStrike">
              <a:solidFill>
                <a:srgbClr val="191919"/>
              </a:solidFill>
              <a:latin typeface="Fira Sans"/>
              <a:ea typeface="Fira Sans"/>
              <a:cs typeface="Fira Sans"/>
              <a:sym typeface="Fira Sans"/>
            </a:endParaRPr>
          </a:p>
        </p:txBody>
      </p:sp>
      <p:pic>
        <p:nvPicPr>
          <p:cNvPr id="274" name="Google Shape;274;p4"/>
          <p:cNvPicPr preferRelativeResize="0"/>
          <p:nvPr/>
        </p:nvPicPr>
        <p:blipFill rotWithShape="1">
          <a:blip r:embed="rId6">
            <a:alphaModFix/>
          </a:blip>
          <a:srcRect b="0" l="0" r="0" t="0"/>
          <a:stretch/>
        </p:blipFill>
        <p:spPr>
          <a:xfrm>
            <a:off x="6878083" y="5165308"/>
            <a:ext cx="721385" cy="784087"/>
          </a:xfrm>
          <a:prstGeom prst="rect">
            <a:avLst/>
          </a:prstGeom>
          <a:noFill/>
          <a:ln>
            <a:noFill/>
          </a:ln>
        </p:spPr>
      </p:pic>
      <p:sp>
        <p:nvSpPr>
          <p:cNvPr id="275" name="Google Shape;275;p4"/>
          <p:cNvSpPr txBox="1"/>
          <p:nvPr/>
        </p:nvSpPr>
        <p:spPr>
          <a:xfrm>
            <a:off x="6878080" y="5189822"/>
            <a:ext cx="788407" cy="616759"/>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00"/>
              <a:buFont typeface="Arial"/>
              <a:buNone/>
            </a:pPr>
            <a:r>
              <a:rPr b="0" i="0" lang="pt-PT" sz="300" u="none" cap="none" strike="noStrike">
                <a:solidFill>
                  <a:srgbClr val="191919"/>
                </a:solidFill>
                <a:latin typeface="Fira Sans"/>
                <a:ea typeface="Fira Sans"/>
                <a:cs typeface="Fira Sans"/>
                <a:sym typeface="Fira Sans"/>
              </a:rPr>
              <a:t>Although the skipjack tuna itself is considered a fully sustainable commercial fish, they catching methods used for fishing are the topic of debate. (…)</a:t>
            </a:r>
            <a:endParaRPr b="0" i="0" sz="300" u="none" cap="none" strike="noStrike">
              <a:solidFill>
                <a:srgbClr val="191919"/>
              </a:solidFill>
              <a:latin typeface="Fira Sans"/>
              <a:ea typeface="Fira Sans"/>
              <a:cs typeface="Fira Sans"/>
              <a:sym typeface="Fira Sans"/>
            </a:endParaRPr>
          </a:p>
        </p:txBody>
      </p:sp>
      <p:pic>
        <p:nvPicPr>
          <p:cNvPr id="276" name="Google Shape;276;p4"/>
          <p:cNvPicPr preferRelativeResize="0"/>
          <p:nvPr/>
        </p:nvPicPr>
        <p:blipFill rotWithShape="1">
          <a:blip r:embed="rId6">
            <a:alphaModFix/>
          </a:blip>
          <a:srcRect b="0" l="0" r="0" t="0"/>
          <a:stretch/>
        </p:blipFill>
        <p:spPr>
          <a:xfrm>
            <a:off x="8993135" y="5214526"/>
            <a:ext cx="721385" cy="784087"/>
          </a:xfrm>
          <a:prstGeom prst="rect">
            <a:avLst/>
          </a:prstGeom>
          <a:noFill/>
          <a:ln>
            <a:noFill/>
          </a:ln>
        </p:spPr>
      </p:pic>
      <p:sp>
        <p:nvSpPr>
          <p:cNvPr id="277" name="Google Shape;277;p4"/>
          <p:cNvSpPr txBox="1"/>
          <p:nvPr/>
        </p:nvSpPr>
        <p:spPr>
          <a:xfrm>
            <a:off x="8993134" y="5239040"/>
            <a:ext cx="788407" cy="616759"/>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00"/>
              <a:buFont typeface="Arial"/>
              <a:buNone/>
            </a:pPr>
            <a:r>
              <a:rPr b="0" i="0" lang="pt-PT" sz="300" u="none" cap="none" strike="noStrike">
                <a:solidFill>
                  <a:srgbClr val="191919"/>
                </a:solidFill>
                <a:latin typeface="Fira Sans"/>
                <a:ea typeface="Fira Sans"/>
                <a:cs typeface="Fira Sans"/>
                <a:sym typeface="Fira Sans"/>
              </a:rPr>
              <a:t>Well, there are 9 different species of Hammerhead Sharks : Winghead shark Scalloped bonnethead White fin hammerhead Scalloped hammerhead Scoophead Great hammerhead Bonnethead Smalleye hammerhead Smooth hammerhead The Great and the Scalloped hammerhead (…)</a:t>
            </a:r>
            <a:endParaRPr b="0" i="0" sz="300" u="none" cap="none" strike="noStrike">
              <a:solidFill>
                <a:srgbClr val="191919"/>
              </a:solidFill>
              <a:latin typeface="Fira Sans"/>
              <a:ea typeface="Fira Sans"/>
              <a:cs typeface="Fira Sans"/>
              <a:sym typeface="Fira Sans"/>
            </a:endParaRPr>
          </a:p>
        </p:txBody>
      </p:sp>
      <p:pic>
        <p:nvPicPr>
          <p:cNvPr id="278" name="Google Shape;278;p4"/>
          <p:cNvPicPr preferRelativeResize="0"/>
          <p:nvPr/>
        </p:nvPicPr>
        <p:blipFill rotWithShape="1">
          <a:blip r:embed="rId6">
            <a:alphaModFix/>
          </a:blip>
          <a:srcRect b="0" l="0" r="0" t="0"/>
          <a:stretch/>
        </p:blipFill>
        <p:spPr>
          <a:xfrm rot="3247434">
            <a:off x="5031095" y="4839545"/>
            <a:ext cx="721385" cy="784087"/>
          </a:xfrm>
          <a:prstGeom prst="rect">
            <a:avLst/>
          </a:prstGeom>
          <a:noFill/>
          <a:ln>
            <a:noFill/>
          </a:ln>
        </p:spPr>
      </p:pic>
      <p:sp>
        <p:nvSpPr>
          <p:cNvPr id="279" name="Google Shape;279;p4"/>
          <p:cNvSpPr txBox="1"/>
          <p:nvPr/>
        </p:nvSpPr>
        <p:spPr>
          <a:xfrm rot="3247434">
            <a:off x="5063481" y="4864058"/>
            <a:ext cx="688999" cy="622134"/>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00"/>
              <a:buFont typeface="Arial"/>
              <a:buNone/>
            </a:pPr>
            <a:r>
              <a:rPr b="0" i="0" lang="pt-PT" sz="300" u="none" cap="none" strike="noStrike">
                <a:solidFill>
                  <a:srgbClr val="191919"/>
                </a:solidFill>
                <a:latin typeface="Fira Sans"/>
                <a:ea typeface="Fira Sans"/>
                <a:cs typeface="Fira Sans"/>
                <a:sym typeface="Fira Sans"/>
              </a:rPr>
              <a:t>Squalene is shark liver oil that had been used as one of the most common moisturizers in cosmetics before sourcing began endangering the species and a plant-based version became viable for products. Squalene is derived by hydrogenation of squalene</a:t>
            </a:r>
            <a:endParaRPr b="0" i="0" sz="300" u="none" cap="none" strike="noStrike">
              <a:solidFill>
                <a:srgbClr val="191919"/>
              </a:solidFill>
              <a:latin typeface="Fira Sans"/>
              <a:ea typeface="Fira Sans"/>
              <a:cs typeface="Fira Sans"/>
              <a:sym typeface="Fira Sans"/>
            </a:endParaRPr>
          </a:p>
        </p:txBody>
      </p:sp>
      <p:pic>
        <p:nvPicPr>
          <p:cNvPr id="280" name="Google Shape;280;p4"/>
          <p:cNvPicPr preferRelativeResize="0"/>
          <p:nvPr/>
        </p:nvPicPr>
        <p:blipFill rotWithShape="1">
          <a:blip r:embed="rId6">
            <a:alphaModFix/>
          </a:blip>
          <a:srcRect b="0" l="0" r="0" t="0"/>
          <a:stretch/>
        </p:blipFill>
        <p:spPr>
          <a:xfrm>
            <a:off x="4991966" y="3114635"/>
            <a:ext cx="721385" cy="784087"/>
          </a:xfrm>
          <a:prstGeom prst="rect">
            <a:avLst/>
          </a:prstGeom>
          <a:noFill/>
          <a:ln>
            <a:noFill/>
          </a:ln>
        </p:spPr>
      </p:pic>
      <p:sp>
        <p:nvSpPr>
          <p:cNvPr id="281" name="Google Shape;281;p4"/>
          <p:cNvSpPr txBox="1"/>
          <p:nvPr/>
        </p:nvSpPr>
        <p:spPr>
          <a:xfrm>
            <a:off x="4991967" y="3078914"/>
            <a:ext cx="795788" cy="705548"/>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00"/>
              <a:buFont typeface="Arial"/>
              <a:buNone/>
            </a:pPr>
            <a:r>
              <a:rPr b="0" i="0" lang="pt-PT" sz="300" u="none" cap="none" strike="noStrike">
                <a:solidFill>
                  <a:srgbClr val="191919"/>
                </a:solidFill>
                <a:latin typeface="Fira Sans"/>
                <a:ea typeface="Fira Sans"/>
                <a:cs typeface="Fira Sans"/>
                <a:sym typeface="Fira Sans"/>
              </a:rPr>
              <a:t>Great White Shark's Endangered Species Listing Proposed In California. SAN FRANCISCO, Feb 6 (Reuters) - The California Fish and Game Commission voted on Wednesday to recommend protection of the great white shark, the world's largest predatory fish, in waters along the Pacific Coast, under the state's endangered species law.</a:t>
            </a:r>
            <a:endParaRPr b="0" i="0" sz="300" u="none" cap="none" strike="noStrike">
              <a:solidFill>
                <a:srgbClr val="191919"/>
              </a:solidFill>
              <a:latin typeface="Fira Sans"/>
              <a:ea typeface="Fira Sans"/>
              <a:cs typeface="Fira Sans"/>
              <a:sym typeface="Fira Sans"/>
            </a:endParaRPr>
          </a:p>
        </p:txBody>
      </p:sp>
      <p:pic>
        <p:nvPicPr>
          <p:cNvPr id="282" name="Google Shape;282;p4"/>
          <p:cNvPicPr preferRelativeResize="0"/>
          <p:nvPr/>
        </p:nvPicPr>
        <p:blipFill rotWithShape="1">
          <a:blip r:embed="rId6">
            <a:alphaModFix/>
          </a:blip>
          <a:srcRect b="0" l="0" r="0" t="0"/>
          <a:stretch/>
        </p:blipFill>
        <p:spPr>
          <a:xfrm>
            <a:off x="6910728" y="916780"/>
            <a:ext cx="721385" cy="784087"/>
          </a:xfrm>
          <a:prstGeom prst="rect">
            <a:avLst/>
          </a:prstGeom>
          <a:noFill/>
          <a:ln>
            <a:noFill/>
          </a:ln>
        </p:spPr>
      </p:pic>
      <p:sp>
        <p:nvSpPr>
          <p:cNvPr id="283" name="Google Shape;283;p4"/>
          <p:cNvSpPr txBox="1"/>
          <p:nvPr/>
        </p:nvSpPr>
        <p:spPr>
          <a:xfrm>
            <a:off x="6910727" y="941294"/>
            <a:ext cx="721385" cy="1040825"/>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00"/>
              <a:buFont typeface="Arial"/>
              <a:buNone/>
            </a:pPr>
            <a:r>
              <a:rPr b="0" i="0" lang="pt-PT" sz="300" u="none" cap="none" strike="noStrike">
                <a:solidFill>
                  <a:srgbClr val="191919"/>
                </a:solidFill>
                <a:latin typeface="Fira Sans"/>
                <a:ea typeface="Fira Sans"/>
                <a:cs typeface="Fira Sans"/>
                <a:sym typeface="Fira Sans"/>
              </a:rPr>
              <a:t>Status January 10, 2005 ( </a:t>
            </a:r>
            <a:r>
              <a:rPr b="0" i="0" lang="pt-PT" sz="300" u="sng" cap="none" strike="noStrike">
                <a:solidFill>
                  <a:srgbClr val="191919"/>
                </a:solidFill>
                <a:latin typeface="Fira Sans"/>
                <a:ea typeface="Fira Sans"/>
                <a:cs typeface="Fira Sans"/>
                <a:sym typeface="Fira Sans"/>
                <a:hlinkClick r:id="rId7">
                  <a:extLst>
                    <a:ext uri="{A12FA001-AC4F-418D-AE19-62706E023703}">
                      <ahyp:hlinkClr val="tx"/>
                    </a:ext>
                  </a:extLst>
                </a:hlinkClick>
              </a:rPr>
              <a:t>www.redlist.org</a:t>
            </a:r>
            <a:r>
              <a:rPr b="0" i="0" lang="pt-PT" sz="300" u="none" cap="none" strike="noStrike">
                <a:solidFill>
                  <a:srgbClr val="191919"/>
                </a:solidFill>
                <a:latin typeface="Fira Sans"/>
                <a:ea typeface="Fira Sans"/>
                <a:cs typeface="Fira Sans"/>
                <a:sym typeface="Fira Sans"/>
              </a:rPr>
              <a:t>) The Red List of the IUCN (The World Conservation Union) contains the names of endangered animal and plant species, and unfortunately includes many shark species. The degree of endangerment to the various species is determined on the basis of seriously documented criteria (see Red List Criteria). (…)</a:t>
            </a:r>
            <a:endParaRPr b="0" i="0" sz="300" u="none" cap="none" strike="noStrike">
              <a:solidFill>
                <a:srgbClr val="191919"/>
              </a:solidFill>
              <a:latin typeface="Fira Sans"/>
              <a:ea typeface="Fira Sans"/>
              <a:cs typeface="Fira Sans"/>
              <a:sym typeface="Fira Sans"/>
            </a:endParaRPr>
          </a:p>
        </p:txBody>
      </p:sp>
      <p:sp>
        <p:nvSpPr>
          <p:cNvPr id="284" name="Google Shape;284;p4"/>
          <p:cNvSpPr txBox="1"/>
          <p:nvPr/>
        </p:nvSpPr>
        <p:spPr>
          <a:xfrm>
            <a:off x="7059238" y="1776381"/>
            <a:ext cx="50823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0E158"/>
              </a:buClr>
              <a:buSzPts val="800"/>
              <a:buFont typeface="Fira Sans"/>
              <a:buNone/>
            </a:pPr>
            <a:r>
              <a:rPr b="1" i="0" lang="pt-PT" sz="800">
                <a:solidFill>
                  <a:srgbClr val="30E158"/>
                </a:solidFill>
                <a:latin typeface="Fira Sans"/>
                <a:ea typeface="Fira Sans"/>
                <a:cs typeface="Fira Sans"/>
                <a:sym typeface="Fira Sans"/>
              </a:rPr>
              <a:t>Doc. 2</a:t>
            </a:r>
            <a:endParaRPr b="1" sz="800">
              <a:solidFill>
                <a:srgbClr val="30E158"/>
              </a:solidFill>
              <a:latin typeface="Fira Sans"/>
              <a:ea typeface="Fira Sans"/>
              <a:cs typeface="Fira Sans"/>
              <a:sym typeface="Fira Sans"/>
            </a:endParaRPr>
          </a:p>
        </p:txBody>
      </p:sp>
      <p:pic>
        <p:nvPicPr>
          <p:cNvPr id="285" name="Google Shape;285;p4"/>
          <p:cNvPicPr preferRelativeResize="0"/>
          <p:nvPr/>
        </p:nvPicPr>
        <p:blipFill rotWithShape="1">
          <a:blip r:embed="rId6">
            <a:alphaModFix/>
          </a:blip>
          <a:srcRect b="0" l="0" r="0" t="0"/>
          <a:stretch/>
        </p:blipFill>
        <p:spPr>
          <a:xfrm>
            <a:off x="9024551" y="941294"/>
            <a:ext cx="721385" cy="784087"/>
          </a:xfrm>
          <a:prstGeom prst="rect">
            <a:avLst/>
          </a:prstGeom>
          <a:noFill/>
          <a:ln>
            <a:noFill/>
          </a:ln>
        </p:spPr>
      </p:pic>
      <p:sp>
        <p:nvSpPr>
          <p:cNvPr id="286" name="Google Shape;286;p4"/>
          <p:cNvSpPr txBox="1"/>
          <p:nvPr/>
        </p:nvSpPr>
        <p:spPr>
          <a:xfrm>
            <a:off x="9024550" y="965808"/>
            <a:ext cx="721384" cy="99074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00"/>
              <a:buFont typeface="Arial"/>
              <a:buNone/>
            </a:pPr>
            <a:r>
              <a:rPr b="0" i="0" lang="pt-PT" sz="300" u="none" cap="none" strike="noStrike">
                <a:solidFill>
                  <a:srgbClr val="191919"/>
                </a:solidFill>
                <a:latin typeface="Fira Sans"/>
                <a:ea typeface="Fira Sans"/>
                <a:cs typeface="Fira Sans"/>
                <a:sym typeface="Fira Sans"/>
              </a:rPr>
              <a:t>50 shark species are listed as vulnerable, endangered, or critically endangered by the IUCN, but only the Great White, Whale, and Basking sharks are protected internationally by CITES (the Convention on International Trade in Endangered Species).</a:t>
            </a:r>
            <a:endParaRPr b="0" i="0" sz="300" u="none" cap="none" strike="noStrike">
              <a:solidFill>
                <a:srgbClr val="191919"/>
              </a:solidFill>
              <a:latin typeface="Fira Sans"/>
              <a:ea typeface="Fira Sans"/>
              <a:cs typeface="Fira Sans"/>
              <a:sym typeface="Fira Sans"/>
            </a:endParaRPr>
          </a:p>
        </p:txBody>
      </p:sp>
      <p:sp>
        <p:nvSpPr>
          <p:cNvPr id="287" name="Google Shape;287;p4"/>
          <p:cNvSpPr txBox="1"/>
          <p:nvPr/>
        </p:nvSpPr>
        <p:spPr>
          <a:xfrm>
            <a:off x="9173066" y="1776381"/>
            <a:ext cx="50823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0E158"/>
              </a:buClr>
              <a:buSzPts val="800"/>
              <a:buFont typeface="Fira Sans"/>
              <a:buNone/>
            </a:pPr>
            <a:r>
              <a:rPr b="1" i="0" lang="pt-PT" sz="800">
                <a:solidFill>
                  <a:srgbClr val="30E158"/>
                </a:solidFill>
                <a:latin typeface="Fira Sans"/>
                <a:ea typeface="Fira Sans"/>
                <a:cs typeface="Fira Sans"/>
                <a:sym typeface="Fira Sans"/>
              </a:rPr>
              <a:t>Doc. 3</a:t>
            </a:r>
            <a:endParaRPr b="1" sz="800">
              <a:solidFill>
                <a:srgbClr val="30E158"/>
              </a:solidFill>
              <a:latin typeface="Fira Sans"/>
              <a:ea typeface="Fira Sans"/>
              <a:cs typeface="Fira Sans"/>
              <a:sym typeface="Fira Sans"/>
            </a:endParaRPr>
          </a:p>
        </p:txBody>
      </p:sp>
      <p:sp>
        <p:nvSpPr>
          <p:cNvPr id="288" name="Google Shape;288;p4"/>
          <p:cNvSpPr txBox="1"/>
          <p:nvPr/>
        </p:nvSpPr>
        <p:spPr>
          <a:xfrm rot="2350350">
            <a:off x="10463223" y="2106974"/>
            <a:ext cx="50823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0E158"/>
              </a:buClr>
              <a:buSzPts val="800"/>
              <a:buFont typeface="Fira Sans"/>
              <a:buNone/>
            </a:pPr>
            <a:r>
              <a:rPr b="1" i="0" lang="pt-PT" sz="800">
                <a:solidFill>
                  <a:srgbClr val="30E158"/>
                </a:solidFill>
                <a:latin typeface="Fira Sans"/>
                <a:ea typeface="Fira Sans"/>
                <a:cs typeface="Fira Sans"/>
                <a:sym typeface="Fira Sans"/>
              </a:rPr>
              <a:t>Doc. 4</a:t>
            </a:r>
            <a:endParaRPr b="1" sz="800">
              <a:solidFill>
                <a:srgbClr val="30E158"/>
              </a:solidFill>
              <a:latin typeface="Fira Sans"/>
              <a:ea typeface="Fira Sans"/>
              <a:cs typeface="Fira Sans"/>
              <a:sym typeface="Fira Sans"/>
            </a:endParaRPr>
          </a:p>
        </p:txBody>
      </p:sp>
      <p:pic>
        <p:nvPicPr>
          <p:cNvPr id="289" name="Google Shape;289;p4"/>
          <p:cNvPicPr preferRelativeResize="0"/>
          <p:nvPr/>
        </p:nvPicPr>
        <p:blipFill rotWithShape="1">
          <a:blip r:embed="rId6">
            <a:alphaModFix/>
          </a:blip>
          <a:srcRect b="0" l="0" r="0" t="0"/>
          <a:stretch/>
        </p:blipFill>
        <p:spPr>
          <a:xfrm>
            <a:off x="10695706" y="3104580"/>
            <a:ext cx="721385" cy="784087"/>
          </a:xfrm>
          <a:prstGeom prst="rect">
            <a:avLst/>
          </a:prstGeom>
          <a:noFill/>
          <a:ln>
            <a:noFill/>
          </a:ln>
        </p:spPr>
      </p:pic>
      <p:sp>
        <p:nvSpPr>
          <p:cNvPr id="290" name="Google Shape;290;p4"/>
          <p:cNvSpPr txBox="1"/>
          <p:nvPr/>
        </p:nvSpPr>
        <p:spPr>
          <a:xfrm>
            <a:off x="10695705" y="3058572"/>
            <a:ext cx="721385" cy="675583"/>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00"/>
              <a:buFont typeface="Arial"/>
              <a:buNone/>
            </a:pPr>
            <a:r>
              <a:rPr b="0" i="0" lang="pt-PT" sz="300" u="none" cap="none" strike="noStrike">
                <a:solidFill>
                  <a:srgbClr val="191919"/>
                </a:solidFill>
                <a:latin typeface="Fira Sans"/>
                <a:ea typeface="Fira Sans"/>
                <a:cs typeface="Fira Sans"/>
                <a:sym typeface="Fira Sans"/>
              </a:rPr>
              <a:t>Hammerhead sharks can be found both in deep and shallow waters. Out of nine species, two are listed as endangered (great hammerhead and scalloped hammerhead) and one as vulnerable (golden hammerhead) species. People pose the greatest threat for the survival of the hammerhead sharks. (…)</a:t>
            </a:r>
            <a:endParaRPr b="0" i="0" sz="300" u="none" cap="none" strike="noStrike">
              <a:solidFill>
                <a:srgbClr val="191919"/>
              </a:solidFill>
              <a:latin typeface="Fira Sans"/>
              <a:ea typeface="Fira Sans"/>
              <a:cs typeface="Fira Sans"/>
              <a:sym typeface="Fira Sans"/>
            </a:endParaRPr>
          </a:p>
        </p:txBody>
      </p:sp>
      <p:pic>
        <p:nvPicPr>
          <p:cNvPr id="291" name="Google Shape;291;p4"/>
          <p:cNvPicPr preferRelativeResize="0"/>
          <p:nvPr/>
        </p:nvPicPr>
        <p:blipFill rotWithShape="1">
          <a:blip r:embed="rId6">
            <a:alphaModFix/>
          </a:blip>
          <a:srcRect b="0" l="0" r="0" t="0"/>
          <a:stretch/>
        </p:blipFill>
        <p:spPr>
          <a:xfrm rot="-2967932">
            <a:off x="10545078" y="4790626"/>
            <a:ext cx="795788" cy="864957"/>
          </a:xfrm>
          <a:prstGeom prst="rect">
            <a:avLst/>
          </a:prstGeom>
          <a:noFill/>
          <a:ln>
            <a:noFill/>
          </a:ln>
        </p:spPr>
      </p:pic>
      <p:sp>
        <p:nvSpPr>
          <p:cNvPr id="292" name="Google Shape;292;p4"/>
          <p:cNvSpPr txBox="1"/>
          <p:nvPr/>
        </p:nvSpPr>
        <p:spPr>
          <a:xfrm rot="-2967932">
            <a:off x="10545076" y="4815139"/>
            <a:ext cx="795789" cy="719969"/>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00"/>
              <a:buFont typeface="Arial"/>
              <a:buNone/>
            </a:pPr>
            <a:r>
              <a:rPr b="0" i="0" lang="pt-PT" sz="300" u="none" cap="none" strike="noStrike">
                <a:solidFill>
                  <a:srgbClr val="191919"/>
                </a:solidFill>
                <a:latin typeface="Fira Sans"/>
                <a:ea typeface="Fira Sans"/>
                <a:cs typeface="Fira Sans"/>
                <a:sym typeface="Fira Sans"/>
              </a:rPr>
              <a:t>Some of the most common predators are dusky shark, great white shark, tiger shark, and bull shark. Mostly the calves fall victim to these enemies. Another reason as to why these species are becoming endangered is that dolphins also suffer from parasites and diseases.(…)</a:t>
            </a:r>
            <a:endParaRPr/>
          </a:p>
          <a:p>
            <a:pPr indent="0" lvl="0" marL="0" marR="0" rtl="0" algn="l">
              <a:lnSpc>
                <a:spcPct val="100000"/>
              </a:lnSpc>
              <a:spcBef>
                <a:spcPts val="0"/>
              </a:spcBef>
              <a:spcAft>
                <a:spcPts val="0"/>
              </a:spcAft>
              <a:buClr>
                <a:srgbClr val="000000"/>
              </a:buClr>
              <a:buSzPts val="300"/>
              <a:buFont typeface="Arial"/>
              <a:buNone/>
            </a:pPr>
            <a:r>
              <a:t/>
            </a:r>
            <a:endParaRPr b="0" i="0" sz="300" u="none" cap="none" strike="noStrike">
              <a:solidFill>
                <a:srgbClr val="191919"/>
              </a:solidFill>
              <a:latin typeface="Fira Sans"/>
              <a:ea typeface="Fira Sans"/>
              <a:cs typeface="Fira Sans"/>
              <a:sym typeface="Fira Sans"/>
            </a:endParaRPr>
          </a:p>
        </p:txBody>
      </p:sp>
      <p:sp>
        <p:nvSpPr>
          <p:cNvPr id="293" name="Google Shape;293;p4"/>
          <p:cNvSpPr txBox="1"/>
          <p:nvPr/>
        </p:nvSpPr>
        <p:spPr>
          <a:xfrm>
            <a:off x="9182138" y="6018939"/>
            <a:ext cx="50823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0E158"/>
              </a:buClr>
              <a:buSzPts val="800"/>
              <a:buFont typeface="Fira Sans"/>
              <a:buNone/>
            </a:pPr>
            <a:r>
              <a:rPr b="1" i="0" lang="pt-PT" sz="800">
                <a:solidFill>
                  <a:srgbClr val="30E158"/>
                </a:solidFill>
                <a:latin typeface="Fira Sans"/>
                <a:ea typeface="Fira Sans"/>
                <a:cs typeface="Fira Sans"/>
                <a:sym typeface="Fira Sans"/>
              </a:rPr>
              <a:t>Doc. 7</a:t>
            </a:r>
            <a:endParaRPr b="1" sz="800">
              <a:solidFill>
                <a:srgbClr val="30E158"/>
              </a:solidFill>
              <a:latin typeface="Fira Sans"/>
              <a:ea typeface="Fira Sans"/>
              <a:cs typeface="Fira Sans"/>
              <a:sym typeface="Fira Sans"/>
            </a:endParaRPr>
          </a:p>
        </p:txBody>
      </p:sp>
      <p:sp>
        <p:nvSpPr>
          <p:cNvPr id="294" name="Google Shape;294;p4"/>
          <p:cNvSpPr txBox="1"/>
          <p:nvPr/>
        </p:nvSpPr>
        <p:spPr>
          <a:xfrm>
            <a:off x="7026597" y="5973616"/>
            <a:ext cx="50823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0E158"/>
              </a:buClr>
              <a:buSzPts val="800"/>
              <a:buFont typeface="Fira Sans"/>
              <a:buNone/>
            </a:pPr>
            <a:r>
              <a:rPr b="1" i="0" lang="pt-PT" sz="800">
                <a:solidFill>
                  <a:srgbClr val="30E158"/>
                </a:solidFill>
                <a:latin typeface="Fira Sans"/>
                <a:ea typeface="Fira Sans"/>
                <a:cs typeface="Fira Sans"/>
                <a:sym typeface="Fira Sans"/>
              </a:rPr>
              <a:t>Doc. 8</a:t>
            </a:r>
            <a:endParaRPr b="1" sz="800">
              <a:solidFill>
                <a:srgbClr val="30E158"/>
              </a:solidFill>
              <a:latin typeface="Fira Sans"/>
              <a:ea typeface="Fira Sans"/>
              <a:cs typeface="Fira Sans"/>
              <a:sym typeface="Fira Sans"/>
            </a:endParaRPr>
          </a:p>
        </p:txBody>
      </p:sp>
      <p:sp>
        <p:nvSpPr>
          <p:cNvPr id="295" name="Google Shape;295;p4"/>
          <p:cNvSpPr txBox="1"/>
          <p:nvPr/>
        </p:nvSpPr>
        <p:spPr>
          <a:xfrm rot="3247434">
            <a:off x="4809323" y="5469387"/>
            <a:ext cx="50823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0E158"/>
              </a:buClr>
              <a:buSzPts val="800"/>
              <a:buFont typeface="Fira Sans"/>
              <a:buNone/>
            </a:pPr>
            <a:r>
              <a:rPr b="1" i="0" lang="pt-PT" sz="800">
                <a:solidFill>
                  <a:srgbClr val="30E158"/>
                </a:solidFill>
                <a:latin typeface="Fira Sans"/>
                <a:ea typeface="Fira Sans"/>
                <a:cs typeface="Fira Sans"/>
                <a:sym typeface="Fira Sans"/>
              </a:rPr>
              <a:t>Doc. </a:t>
            </a:r>
            <a:r>
              <a:rPr b="1" lang="pt-PT" sz="800">
                <a:solidFill>
                  <a:srgbClr val="30E158"/>
                </a:solidFill>
                <a:latin typeface="Fira Sans"/>
                <a:ea typeface="Fira Sans"/>
                <a:cs typeface="Fira Sans"/>
                <a:sym typeface="Fira Sans"/>
              </a:rPr>
              <a:t>9</a:t>
            </a:r>
            <a:endParaRPr b="1" sz="800">
              <a:solidFill>
                <a:srgbClr val="30E158"/>
              </a:solidFill>
              <a:latin typeface="Fira Sans"/>
              <a:ea typeface="Fira Sans"/>
              <a:cs typeface="Fira Sans"/>
              <a:sym typeface="Fira Sans"/>
            </a:endParaRPr>
          </a:p>
        </p:txBody>
      </p:sp>
      <p:sp>
        <p:nvSpPr>
          <p:cNvPr id="296" name="Google Shape;296;p4"/>
          <p:cNvSpPr txBox="1"/>
          <p:nvPr/>
        </p:nvSpPr>
        <p:spPr>
          <a:xfrm>
            <a:off x="5140478" y="3928242"/>
            <a:ext cx="558403"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0E158"/>
              </a:buClr>
              <a:buSzPts val="800"/>
              <a:buFont typeface="Fira Sans"/>
              <a:buNone/>
            </a:pPr>
            <a:r>
              <a:rPr b="1" i="0" lang="pt-PT" sz="800">
                <a:solidFill>
                  <a:srgbClr val="30E158"/>
                </a:solidFill>
                <a:latin typeface="Fira Sans"/>
                <a:ea typeface="Fira Sans"/>
                <a:cs typeface="Fira Sans"/>
                <a:sym typeface="Fira Sans"/>
              </a:rPr>
              <a:t>Doc. 10</a:t>
            </a:r>
            <a:endParaRPr b="1" sz="800">
              <a:solidFill>
                <a:srgbClr val="30E158"/>
              </a:solidFill>
              <a:latin typeface="Fira Sans"/>
              <a:ea typeface="Fira Sans"/>
              <a:cs typeface="Fira Sans"/>
              <a:sym typeface="Fira Sans"/>
            </a:endParaRPr>
          </a:p>
        </p:txBody>
      </p:sp>
      <p:sp>
        <p:nvSpPr>
          <p:cNvPr id="297" name="Google Shape;297;p4"/>
          <p:cNvSpPr txBox="1"/>
          <p:nvPr/>
        </p:nvSpPr>
        <p:spPr>
          <a:xfrm rot="-2624675">
            <a:off x="5565143" y="2165904"/>
            <a:ext cx="519616" cy="22096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0E158"/>
              </a:buClr>
              <a:buSzPts val="800"/>
              <a:buFont typeface="Fira Sans"/>
              <a:buNone/>
            </a:pPr>
            <a:r>
              <a:rPr b="1" i="0" lang="pt-PT" sz="800">
                <a:solidFill>
                  <a:srgbClr val="30E158"/>
                </a:solidFill>
                <a:latin typeface="Fira Sans"/>
                <a:ea typeface="Fira Sans"/>
                <a:cs typeface="Fira Sans"/>
                <a:sym typeface="Fira Sans"/>
              </a:rPr>
              <a:t>Doc. </a:t>
            </a:r>
            <a:r>
              <a:rPr b="1" lang="pt-PT" sz="800">
                <a:solidFill>
                  <a:srgbClr val="30E158"/>
                </a:solidFill>
                <a:latin typeface="Fira Sans"/>
                <a:ea typeface="Fira Sans"/>
                <a:cs typeface="Fira Sans"/>
                <a:sym typeface="Fira Sans"/>
              </a:rPr>
              <a:t>1</a:t>
            </a:r>
            <a:endParaRPr b="1" sz="800">
              <a:solidFill>
                <a:srgbClr val="30E158"/>
              </a:solidFill>
              <a:latin typeface="Fira Sans"/>
              <a:ea typeface="Fira Sans"/>
              <a:cs typeface="Fira Sans"/>
              <a:sym typeface="Fira Sans"/>
            </a:endParaRPr>
          </a:p>
        </p:txBody>
      </p:sp>
      <p:pic>
        <p:nvPicPr>
          <p:cNvPr id="298" name="Google Shape;298;p4"/>
          <p:cNvPicPr preferRelativeResize="0"/>
          <p:nvPr/>
        </p:nvPicPr>
        <p:blipFill rotWithShape="1">
          <a:blip r:embed="rId6">
            <a:alphaModFix/>
          </a:blip>
          <a:srcRect b="0" l="0" r="0" t="0"/>
          <a:stretch/>
        </p:blipFill>
        <p:spPr>
          <a:xfrm rot="-2624675">
            <a:off x="5052639" y="1495501"/>
            <a:ext cx="737543" cy="804186"/>
          </a:xfrm>
          <a:prstGeom prst="rect">
            <a:avLst/>
          </a:prstGeom>
          <a:noFill/>
          <a:ln>
            <a:noFill/>
          </a:ln>
        </p:spPr>
      </p:pic>
      <p:sp>
        <p:nvSpPr>
          <p:cNvPr id="299" name="Google Shape;299;p4"/>
          <p:cNvSpPr txBox="1"/>
          <p:nvPr/>
        </p:nvSpPr>
        <p:spPr>
          <a:xfrm rot="-2624675">
            <a:off x="5052638" y="1520642"/>
            <a:ext cx="737543" cy="691564"/>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00"/>
              <a:buFont typeface="Arial"/>
              <a:buNone/>
            </a:pPr>
            <a:r>
              <a:rPr b="0" i="0" lang="pt-PT" sz="300" u="none" cap="none" strike="noStrike">
                <a:solidFill>
                  <a:srgbClr val="191919"/>
                </a:solidFill>
                <a:latin typeface="Fira Sans"/>
                <a:ea typeface="Fira Sans"/>
                <a:cs typeface="Fira Sans"/>
                <a:sym typeface="Fira Sans"/>
              </a:rPr>
              <a:t>Great white sharks on way to endangered. Great white sharks off the coast of California are safer, at least for now. Great white sharks may be listed as endangered species. California To Consider Listing Great White Shark As Endangered Species. Calif.  (…)</a:t>
            </a:r>
            <a:endParaRPr b="0" i="0" sz="300" u="none" cap="none" strike="noStrike">
              <a:solidFill>
                <a:srgbClr val="191919"/>
              </a:solidFill>
              <a:latin typeface="Fira Sans"/>
              <a:ea typeface="Fira Sans"/>
              <a:cs typeface="Fira Sans"/>
              <a:sym typeface="Fira Sans"/>
            </a:endParaRPr>
          </a:p>
        </p:txBody>
      </p:sp>
      <p:sp>
        <p:nvSpPr>
          <p:cNvPr id="300" name="Google Shape;300;p4"/>
          <p:cNvSpPr/>
          <p:nvPr/>
        </p:nvSpPr>
        <p:spPr>
          <a:xfrm>
            <a:off x="6973042" y="2151906"/>
            <a:ext cx="2685384" cy="2722043"/>
          </a:xfrm>
          <a:prstGeom prst="roundRect">
            <a:avLst>
              <a:gd fmla="val 8924" name="adj"/>
            </a:avLst>
          </a:pr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301" name="Google Shape;301;p4"/>
          <p:cNvSpPr/>
          <p:nvPr/>
        </p:nvSpPr>
        <p:spPr>
          <a:xfrm>
            <a:off x="7964796" y="3012729"/>
            <a:ext cx="738269" cy="1165747"/>
          </a:xfrm>
          <a:prstGeom prst="rect">
            <a:avLst/>
          </a:prstGeom>
        </p:spPr>
        <p:txBody>
          <a:bodyPr>
            <a:prstTxWarp prst="textPlain"/>
          </a:bodyPr>
          <a:lstStyle/>
          <a:p>
            <a:pPr lvl="0" algn="ctr"/>
            <a:r>
              <a:rPr b="0" i="0">
                <a:ln>
                  <a:noFill/>
                </a:ln>
                <a:solidFill>
                  <a:schemeClr val="lt2"/>
                </a:solidFill>
                <a:latin typeface="Poppins"/>
              </a:rPr>
              <a:t>?</a:t>
            </a:r>
          </a:p>
        </p:txBody>
      </p:sp>
      <p:sp>
        <p:nvSpPr>
          <p:cNvPr id="302" name="Google Shape;302;p4"/>
          <p:cNvSpPr/>
          <p:nvPr/>
        </p:nvSpPr>
        <p:spPr>
          <a:xfrm>
            <a:off x="8967430" y="2852780"/>
            <a:ext cx="267138" cy="271130"/>
          </a:xfrm>
          <a:custGeom>
            <a:rect b="b" l="l" r="r" t="t"/>
            <a:pathLst>
              <a:path extrusionOk="0" h="17080" w="17080">
                <a:moveTo>
                  <a:pt x="8564" y="3363"/>
                </a:moveTo>
                <a:cubicBezTo>
                  <a:pt x="9542" y="3363"/>
                  <a:pt x="10532" y="3645"/>
                  <a:pt x="11409" y="4237"/>
                </a:cubicBezTo>
                <a:cubicBezTo>
                  <a:pt x="15212" y="6739"/>
                  <a:pt x="14077" y="12643"/>
                  <a:pt x="9608" y="13544"/>
                </a:cubicBezTo>
                <a:cubicBezTo>
                  <a:pt x="9245" y="13616"/>
                  <a:pt x="8889" y="13651"/>
                  <a:pt x="8544" y="13651"/>
                </a:cubicBezTo>
                <a:cubicBezTo>
                  <a:pt x="4605" y="13651"/>
                  <a:pt x="1973" y="9168"/>
                  <a:pt x="4304" y="5672"/>
                </a:cubicBezTo>
                <a:cubicBezTo>
                  <a:pt x="5270" y="4180"/>
                  <a:pt x="6899" y="3363"/>
                  <a:pt x="8564" y="3363"/>
                </a:cubicBezTo>
                <a:close/>
                <a:moveTo>
                  <a:pt x="8576" y="2947"/>
                </a:moveTo>
                <a:cubicBezTo>
                  <a:pt x="6816" y="2947"/>
                  <a:pt x="5050" y="3768"/>
                  <a:pt x="3937" y="5438"/>
                </a:cubicBezTo>
                <a:cubicBezTo>
                  <a:pt x="1502" y="9141"/>
                  <a:pt x="4137" y="14044"/>
                  <a:pt x="8574" y="14078"/>
                </a:cubicBezTo>
                <a:cubicBezTo>
                  <a:pt x="12777" y="14078"/>
                  <a:pt x="15478" y="9574"/>
                  <a:pt x="13477" y="5872"/>
                </a:cubicBezTo>
                <a:cubicBezTo>
                  <a:pt x="12430" y="3935"/>
                  <a:pt x="10507" y="2947"/>
                  <a:pt x="8576" y="2947"/>
                </a:cubicBezTo>
                <a:close/>
                <a:moveTo>
                  <a:pt x="8207" y="401"/>
                </a:moveTo>
                <a:lnTo>
                  <a:pt x="9041" y="1302"/>
                </a:lnTo>
                <a:cubicBezTo>
                  <a:pt x="9074" y="1335"/>
                  <a:pt x="9107" y="1335"/>
                  <a:pt x="9174" y="1335"/>
                </a:cubicBezTo>
                <a:cubicBezTo>
                  <a:pt x="9641" y="1402"/>
                  <a:pt x="10108" y="1469"/>
                  <a:pt x="10575" y="1602"/>
                </a:cubicBezTo>
                <a:cubicBezTo>
                  <a:pt x="10592" y="1619"/>
                  <a:pt x="10608" y="1627"/>
                  <a:pt x="10629" y="1627"/>
                </a:cubicBezTo>
                <a:cubicBezTo>
                  <a:pt x="10650" y="1627"/>
                  <a:pt x="10675" y="1619"/>
                  <a:pt x="10708" y="1602"/>
                </a:cubicBezTo>
                <a:lnTo>
                  <a:pt x="12043" y="1035"/>
                </a:lnTo>
                <a:lnTo>
                  <a:pt x="14111" y="2403"/>
                </a:lnTo>
                <a:lnTo>
                  <a:pt x="14111" y="3870"/>
                </a:lnTo>
                <a:cubicBezTo>
                  <a:pt x="14111" y="3904"/>
                  <a:pt x="14111" y="3937"/>
                  <a:pt x="14144" y="4004"/>
                </a:cubicBezTo>
                <a:cubicBezTo>
                  <a:pt x="14444" y="4337"/>
                  <a:pt x="14711" y="4738"/>
                  <a:pt x="14945" y="5171"/>
                </a:cubicBezTo>
                <a:cubicBezTo>
                  <a:pt x="14945" y="5205"/>
                  <a:pt x="14978" y="5238"/>
                  <a:pt x="15045" y="5271"/>
                </a:cubicBezTo>
                <a:lnTo>
                  <a:pt x="16179" y="5705"/>
                </a:lnTo>
                <a:lnTo>
                  <a:pt x="16679" y="8173"/>
                </a:lnTo>
                <a:lnTo>
                  <a:pt x="15812" y="9007"/>
                </a:lnTo>
                <a:cubicBezTo>
                  <a:pt x="15779" y="9041"/>
                  <a:pt x="15745" y="9074"/>
                  <a:pt x="15745" y="9141"/>
                </a:cubicBezTo>
                <a:cubicBezTo>
                  <a:pt x="15712" y="9608"/>
                  <a:pt x="15612" y="10041"/>
                  <a:pt x="15478" y="10508"/>
                </a:cubicBezTo>
                <a:cubicBezTo>
                  <a:pt x="15478" y="10542"/>
                  <a:pt x="15478" y="10608"/>
                  <a:pt x="15478" y="10642"/>
                </a:cubicBezTo>
                <a:lnTo>
                  <a:pt x="16079" y="11976"/>
                </a:lnTo>
                <a:lnTo>
                  <a:pt x="14678" y="14078"/>
                </a:lnTo>
                <a:lnTo>
                  <a:pt x="13244" y="14044"/>
                </a:lnTo>
                <a:cubicBezTo>
                  <a:pt x="13177" y="14044"/>
                  <a:pt x="13143" y="14044"/>
                  <a:pt x="13110" y="14078"/>
                </a:cubicBezTo>
                <a:cubicBezTo>
                  <a:pt x="12743" y="14378"/>
                  <a:pt x="12343" y="14645"/>
                  <a:pt x="11943" y="14845"/>
                </a:cubicBezTo>
                <a:cubicBezTo>
                  <a:pt x="11876" y="14878"/>
                  <a:pt x="11843" y="14911"/>
                  <a:pt x="11843" y="14978"/>
                </a:cubicBezTo>
                <a:lnTo>
                  <a:pt x="11376" y="16112"/>
                </a:lnTo>
                <a:lnTo>
                  <a:pt x="8940" y="16613"/>
                </a:lnTo>
                <a:lnTo>
                  <a:pt x="8107" y="15745"/>
                </a:lnTo>
                <a:cubicBezTo>
                  <a:pt x="8040" y="15679"/>
                  <a:pt x="8006" y="15679"/>
                  <a:pt x="7973" y="15679"/>
                </a:cubicBezTo>
                <a:cubicBezTo>
                  <a:pt x="7473" y="15612"/>
                  <a:pt x="7039" y="15545"/>
                  <a:pt x="6572" y="15412"/>
                </a:cubicBezTo>
                <a:lnTo>
                  <a:pt x="6505" y="15412"/>
                </a:lnTo>
                <a:cubicBezTo>
                  <a:pt x="6505" y="15412"/>
                  <a:pt x="6472" y="15412"/>
                  <a:pt x="6439" y="15445"/>
                </a:cubicBezTo>
                <a:lnTo>
                  <a:pt x="5138" y="16012"/>
                </a:lnTo>
                <a:lnTo>
                  <a:pt x="3036" y="14645"/>
                </a:lnTo>
                <a:lnTo>
                  <a:pt x="3036" y="13177"/>
                </a:lnTo>
                <a:cubicBezTo>
                  <a:pt x="3036" y="13144"/>
                  <a:pt x="3036" y="13077"/>
                  <a:pt x="3003" y="13043"/>
                </a:cubicBezTo>
                <a:cubicBezTo>
                  <a:pt x="2703" y="12710"/>
                  <a:pt x="2436" y="12310"/>
                  <a:pt x="2236" y="11909"/>
                </a:cubicBezTo>
                <a:cubicBezTo>
                  <a:pt x="2202" y="11843"/>
                  <a:pt x="2169" y="11809"/>
                  <a:pt x="2102" y="11776"/>
                </a:cubicBezTo>
                <a:lnTo>
                  <a:pt x="968" y="11342"/>
                </a:lnTo>
                <a:lnTo>
                  <a:pt x="468" y="8874"/>
                </a:lnTo>
                <a:lnTo>
                  <a:pt x="1335" y="8040"/>
                </a:lnTo>
                <a:cubicBezTo>
                  <a:pt x="1368" y="8007"/>
                  <a:pt x="1402" y="7973"/>
                  <a:pt x="1402" y="7906"/>
                </a:cubicBezTo>
                <a:cubicBezTo>
                  <a:pt x="1435" y="7473"/>
                  <a:pt x="1535" y="7006"/>
                  <a:pt x="1669" y="6572"/>
                </a:cubicBezTo>
                <a:cubicBezTo>
                  <a:pt x="1669" y="6505"/>
                  <a:pt x="1669" y="6439"/>
                  <a:pt x="1669" y="6405"/>
                </a:cubicBezTo>
                <a:lnTo>
                  <a:pt x="1068" y="5071"/>
                </a:lnTo>
                <a:lnTo>
                  <a:pt x="2469" y="2970"/>
                </a:lnTo>
                <a:lnTo>
                  <a:pt x="3904" y="3003"/>
                </a:lnTo>
                <a:cubicBezTo>
                  <a:pt x="3937" y="3003"/>
                  <a:pt x="4004" y="2970"/>
                  <a:pt x="4037" y="2970"/>
                </a:cubicBezTo>
                <a:cubicBezTo>
                  <a:pt x="4404" y="2669"/>
                  <a:pt x="4804" y="2403"/>
                  <a:pt x="5204" y="2169"/>
                </a:cubicBezTo>
                <a:cubicBezTo>
                  <a:pt x="5271" y="2169"/>
                  <a:pt x="5305" y="2102"/>
                  <a:pt x="5305" y="2069"/>
                </a:cubicBezTo>
                <a:lnTo>
                  <a:pt x="5738" y="901"/>
                </a:lnTo>
                <a:lnTo>
                  <a:pt x="8207" y="401"/>
                </a:lnTo>
                <a:close/>
                <a:moveTo>
                  <a:pt x="8207" y="1"/>
                </a:moveTo>
                <a:lnTo>
                  <a:pt x="5505" y="568"/>
                </a:lnTo>
                <a:cubicBezTo>
                  <a:pt x="5438" y="568"/>
                  <a:pt x="5405" y="635"/>
                  <a:pt x="5371" y="701"/>
                </a:cubicBezTo>
                <a:lnTo>
                  <a:pt x="4904" y="1869"/>
                </a:lnTo>
                <a:cubicBezTo>
                  <a:pt x="4504" y="2069"/>
                  <a:pt x="4137" y="2302"/>
                  <a:pt x="3803" y="2603"/>
                </a:cubicBezTo>
                <a:lnTo>
                  <a:pt x="2302" y="2569"/>
                </a:lnTo>
                <a:cubicBezTo>
                  <a:pt x="2236" y="2569"/>
                  <a:pt x="2169" y="2603"/>
                  <a:pt x="2136" y="2669"/>
                </a:cubicBezTo>
                <a:lnTo>
                  <a:pt x="601" y="4938"/>
                </a:lnTo>
                <a:cubicBezTo>
                  <a:pt x="568" y="5004"/>
                  <a:pt x="568" y="5071"/>
                  <a:pt x="601" y="5138"/>
                </a:cubicBezTo>
                <a:lnTo>
                  <a:pt x="1202" y="6505"/>
                </a:lnTo>
                <a:cubicBezTo>
                  <a:pt x="1102" y="6939"/>
                  <a:pt x="1035" y="7373"/>
                  <a:pt x="968" y="7806"/>
                </a:cubicBezTo>
                <a:lnTo>
                  <a:pt x="67" y="8707"/>
                </a:lnTo>
                <a:cubicBezTo>
                  <a:pt x="34" y="8740"/>
                  <a:pt x="1" y="8807"/>
                  <a:pt x="1" y="8874"/>
                </a:cubicBezTo>
                <a:lnTo>
                  <a:pt x="568" y="11576"/>
                </a:lnTo>
                <a:cubicBezTo>
                  <a:pt x="568" y="11642"/>
                  <a:pt x="635" y="11709"/>
                  <a:pt x="701" y="11709"/>
                </a:cubicBezTo>
                <a:lnTo>
                  <a:pt x="1869" y="12176"/>
                </a:lnTo>
                <a:cubicBezTo>
                  <a:pt x="2069" y="12576"/>
                  <a:pt x="2302" y="12943"/>
                  <a:pt x="2603" y="13310"/>
                </a:cubicBezTo>
                <a:lnTo>
                  <a:pt x="2603" y="14778"/>
                </a:lnTo>
                <a:cubicBezTo>
                  <a:pt x="2603" y="14845"/>
                  <a:pt x="2636" y="14911"/>
                  <a:pt x="2703" y="14945"/>
                </a:cubicBezTo>
                <a:lnTo>
                  <a:pt x="4971" y="16479"/>
                </a:lnTo>
                <a:cubicBezTo>
                  <a:pt x="5004" y="16496"/>
                  <a:pt x="5038" y="16504"/>
                  <a:pt x="5071" y="16504"/>
                </a:cubicBezTo>
                <a:cubicBezTo>
                  <a:pt x="5104" y="16504"/>
                  <a:pt x="5138" y="16496"/>
                  <a:pt x="5171" y="16479"/>
                </a:cubicBezTo>
                <a:lnTo>
                  <a:pt x="6539" y="15879"/>
                </a:lnTo>
                <a:cubicBezTo>
                  <a:pt x="6972" y="15979"/>
                  <a:pt x="7406" y="16079"/>
                  <a:pt x="7840" y="16112"/>
                </a:cubicBezTo>
                <a:lnTo>
                  <a:pt x="8707" y="17013"/>
                </a:lnTo>
                <a:cubicBezTo>
                  <a:pt x="8740" y="17046"/>
                  <a:pt x="8807" y="17080"/>
                  <a:pt x="8874" y="17080"/>
                </a:cubicBezTo>
                <a:lnTo>
                  <a:pt x="8907" y="17080"/>
                </a:lnTo>
                <a:lnTo>
                  <a:pt x="11609" y="16513"/>
                </a:lnTo>
                <a:cubicBezTo>
                  <a:pt x="11676" y="16513"/>
                  <a:pt x="11709" y="16446"/>
                  <a:pt x="11742" y="16379"/>
                </a:cubicBezTo>
                <a:lnTo>
                  <a:pt x="12209" y="15212"/>
                </a:lnTo>
                <a:cubicBezTo>
                  <a:pt x="12576" y="15012"/>
                  <a:pt x="12977" y="14745"/>
                  <a:pt x="13310" y="14478"/>
                </a:cubicBezTo>
                <a:lnTo>
                  <a:pt x="14811" y="14511"/>
                </a:lnTo>
                <a:cubicBezTo>
                  <a:pt x="14878" y="14511"/>
                  <a:pt x="14945" y="14478"/>
                  <a:pt x="14978" y="14411"/>
                </a:cubicBezTo>
                <a:lnTo>
                  <a:pt x="16479" y="12143"/>
                </a:lnTo>
                <a:cubicBezTo>
                  <a:pt x="16513" y="12076"/>
                  <a:pt x="16513" y="12009"/>
                  <a:pt x="16479" y="11943"/>
                </a:cubicBezTo>
                <a:lnTo>
                  <a:pt x="15879" y="10575"/>
                </a:lnTo>
                <a:cubicBezTo>
                  <a:pt x="15979" y="10141"/>
                  <a:pt x="16079" y="9708"/>
                  <a:pt x="16112" y="9274"/>
                </a:cubicBezTo>
                <a:lnTo>
                  <a:pt x="17013" y="8407"/>
                </a:lnTo>
                <a:cubicBezTo>
                  <a:pt x="17080" y="8340"/>
                  <a:pt x="17080" y="8273"/>
                  <a:pt x="17080" y="8207"/>
                </a:cubicBezTo>
                <a:lnTo>
                  <a:pt x="16546" y="5505"/>
                </a:lnTo>
                <a:cubicBezTo>
                  <a:pt x="16513" y="5438"/>
                  <a:pt x="16479" y="5405"/>
                  <a:pt x="16412" y="5371"/>
                </a:cubicBezTo>
                <a:lnTo>
                  <a:pt x="15245" y="4904"/>
                </a:lnTo>
                <a:cubicBezTo>
                  <a:pt x="15011" y="4504"/>
                  <a:pt x="14778" y="4137"/>
                  <a:pt x="14478" y="3804"/>
                </a:cubicBezTo>
                <a:lnTo>
                  <a:pt x="14511" y="2302"/>
                </a:lnTo>
                <a:cubicBezTo>
                  <a:pt x="14511" y="2236"/>
                  <a:pt x="14478" y="2169"/>
                  <a:pt x="14411" y="2136"/>
                </a:cubicBezTo>
                <a:lnTo>
                  <a:pt x="12143" y="601"/>
                </a:lnTo>
                <a:lnTo>
                  <a:pt x="11943" y="601"/>
                </a:lnTo>
                <a:lnTo>
                  <a:pt x="10575" y="1202"/>
                </a:lnTo>
                <a:cubicBezTo>
                  <a:pt x="10141" y="1102"/>
                  <a:pt x="9708" y="1002"/>
                  <a:pt x="9274" y="968"/>
                </a:cubicBezTo>
                <a:lnTo>
                  <a:pt x="8407" y="68"/>
                </a:lnTo>
                <a:cubicBezTo>
                  <a:pt x="8340" y="34"/>
                  <a:pt x="8273" y="1"/>
                  <a:pt x="820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
          <p:cNvSpPr/>
          <p:nvPr/>
        </p:nvSpPr>
        <p:spPr>
          <a:xfrm>
            <a:off x="1833283" y="941294"/>
            <a:ext cx="6858000" cy="43030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08" name="Google Shape;308;p5"/>
          <p:cNvPicPr preferRelativeResize="0"/>
          <p:nvPr/>
        </p:nvPicPr>
        <p:blipFill rotWithShape="1">
          <a:blip r:embed="rId3">
            <a:alphaModFix/>
          </a:blip>
          <a:srcRect b="0" l="0" r="0" t="0"/>
          <a:stretch/>
        </p:blipFill>
        <p:spPr>
          <a:xfrm>
            <a:off x="13726" y="5788481"/>
            <a:ext cx="1678831" cy="1051094"/>
          </a:xfrm>
          <a:prstGeom prst="rect">
            <a:avLst/>
          </a:prstGeom>
          <a:noFill/>
          <a:ln>
            <a:noFill/>
          </a:ln>
        </p:spPr>
      </p:pic>
      <p:sp>
        <p:nvSpPr>
          <p:cNvPr id="309" name="Google Shape;309;p5"/>
          <p:cNvSpPr/>
          <p:nvPr/>
        </p:nvSpPr>
        <p:spPr>
          <a:xfrm>
            <a:off x="12538507" y="809007"/>
            <a:ext cx="2095049" cy="428180"/>
          </a:xfrm>
          <a:prstGeom prst="roundRect">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pic>
        <p:nvPicPr>
          <p:cNvPr descr="Icon&#10;&#10;Description automatically generated" id="310" name="Google Shape;310;p5"/>
          <p:cNvPicPr preferRelativeResize="0"/>
          <p:nvPr/>
        </p:nvPicPr>
        <p:blipFill rotWithShape="1">
          <a:blip r:embed="rId4">
            <a:alphaModFix/>
          </a:blip>
          <a:srcRect b="0" l="19074" r="0" t="5123"/>
          <a:stretch/>
        </p:blipFill>
        <p:spPr>
          <a:xfrm>
            <a:off x="-1" y="18424"/>
            <a:ext cx="2111127" cy="1856319"/>
          </a:xfrm>
          <a:prstGeom prst="rect">
            <a:avLst/>
          </a:prstGeom>
          <a:noFill/>
          <a:ln>
            <a:noFill/>
          </a:ln>
        </p:spPr>
      </p:pic>
      <p:sp>
        <p:nvSpPr>
          <p:cNvPr id="311" name="Google Shape;311;p5"/>
          <p:cNvSpPr txBox="1"/>
          <p:nvPr>
            <p:ph type="title"/>
          </p:nvPr>
        </p:nvSpPr>
        <p:spPr>
          <a:xfrm>
            <a:off x="241448" y="1621433"/>
            <a:ext cx="1130628" cy="412377"/>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200"/>
              <a:buNone/>
            </a:pPr>
            <a:r>
              <a:rPr b="1" lang="pt-PT" sz="1200">
                <a:solidFill>
                  <a:schemeClr val="dk1"/>
                </a:solidFill>
                <a:latin typeface="Fira Sans"/>
                <a:ea typeface="Fira Sans"/>
                <a:cs typeface="Fira Sans"/>
                <a:sym typeface="Fira Sans"/>
              </a:rPr>
              <a:t>CHATBOT</a:t>
            </a:r>
            <a:endParaRPr b="1" sz="1200">
              <a:latin typeface="Fira Sans"/>
              <a:ea typeface="Fira Sans"/>
              <a:cs typeface="Fira Sans"/>
              <a:sym typeface="Fira Sans"/>
            </a:endParaRPr>
          </a:p>
        </p:txBody>
      </p:sp>
      <p:pic>
        <p:nvPicPr>
          <p:cNvPr descr="No description available." id="312" name="Google Shape;312;p5"/>
          <p:cNvPicPr preferRelativeResize="0"/>
          <p:nvPr/>
        </p:nvPicPr>
        <p:blipFill rotWithShape="1">
          <a:blip r:embed="rId5">
            <a:alphaModFix/>
          </a:blip>
          <a:srcRect b="0" l="0" r="0" t="0"/>
          <a:stretch/>
        </p:blipFill>
        <p:spPr>
          <a:xfrm>
            <a:off x="2008272" y="1755172"/>
            <a:ext cx="2474519" cy="4463432"/>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pic>
        <p:nvPicPr>
          <p:cNvPr descr="No description available." id="313" name="Google Shape;313;p5"/>
          <p:cNvPicPr preferRelativeResize="0"/>
          <p:nvPr/>
        </p:nvPicPr>
        <p:blipFill rotWithShape="1">
          <a:blip r:embed="rId6">
            <a:alphaModFix/>
          </a:blip>
          <a:srcRect b="0" l="0" r="0" t="0"/>
          <a:stretch/>
        </p:blipFill>
        <p:spPr>
          <a:xfrm>
            <a:off x="5365976" y="1783475"/>
            <a:ext cx="2474519" cy="4463432"/>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pic>
        <p:nvPicPr>
          <p:cNvPr descr="No description available." id="314" name="Google Shape;314;p5"/>
          <p:cNvPicPr preferRelativeResize="0"/>
          <p:nvPr/>
        </p:nvPicPr>
        <p:blipFill rotWithShape="1">
          <a:blip r:embed="rId7">
            <a:alphaModFix/>
          </a:blip>
          <a:srcRect b="0" l="0" r="0" t="0"/>
          <a:stretch/>
        </p:blipFill>
        <p:spPr>
          <a:xfrm>
            <a:off x="8723679" y="1783476"/>
            <a:ext cx="2476843" cy="4467624"/>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sp>
        <p:nvSpPr>
          <p:cNvPr id="315" name="Google Shape;315;p5"/>
          <p:cNvSpPr/>
          <p:nvPr/>
        </p:nvSpPr>
        <p:spPr>
          <a:xfrm>
            <a:off x="2173672" y="1258630"/>
            <a:ext cx="2151530" cy="423798"/>
          </a:xfrm>
          <a:prstGeom prst="roundRect">
            <a:avLst>
              <a:gd fmla="val 50000"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316" name="Google Shape;316;p5"/>
          <p:cNvSpPr txBox="1"/>
          <p:nvPr/>
        </p:nvSpPr>
        <p:spPr>
          <a:xfrm>
            <a:off x="2610868" y="1294736"/>
            <a:ext cx="126932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Poppins Black"/>
              <a:buNone/>
            </a:pPr>
            <a:r>
              <a:rPr b="1" lang="pt-PT" sz="1800">
                <a:solidFill>
                  <a:schemeClr val="dk1"/>
                </a:solidFill>
                <a:latin typeface="Poppins Black"/>
                <a:ea typeface="Poppins Black"/>
                <a:cs typeface="Poppins Black"/>
                <a:sym typeface="Poppins Black"/>
              </a:rPr>
              <a:t>Sharks</a:t>
            </a:r>
            <a:endParaRPr b="1" sz="1800">
              <a:solidFill>
                <a:schemeClr val="dk1"/>
              </a:solidFill>
              <a:latin typeface="Poppins Black"/>
              <a:ea typeface="Poppins Black"/>
              <a:cs typeface="Poppins Black"/>
              <a:sym typeface="Poppins Black"/>
            </a:endParaRPr>
          </a:p>
        </p:txBody>
      </p:sp>
      <p:sp>
        <p:nvSpPr>
          <p:cNvPr id="317" name="Google Shape;317;p5"/>
          <p:cNvSpPr/>
          <p:nvPr/>
        </p:nvSpPr>
        <p:spPr>
          <a:xfrm>
            <a:off x="5518403" y="1285863"/>
            <a:ext cx="2151530" cy="423798"/>
          </a:xfrm>
          <a:prstGeom prst="roundRect">
            <a:avLst>
              <a:gd fmla="val 50000"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318" name="Google Shape;318;p5"/>
          <p:cNvSpPr txBox="1"/>
          <p:nvPr/>
        </p:nvSpPr>
        <p:spPr>
          <a:xfrm>
            <a:off x="5952167" y="1313096"/>
            <a:ext cx="126932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Poppins Black"/>
              <a:buNone/>
            </a:pPr>
            <a:r>
              <a:rPr b="1" lang="pt-PT" sz="1800">
                <a:solidFill>
                  <a:schemeClr val="dk1"/>
                </a:solidFill>
                <a:latin typeface="Poppins Black"/>
                <a:ea typeface="Poppins Black"/>
                <a:cs typeface="Poppins Black"/>
                <a:sym typeface="Poppins Black"/>
              </a:rPr>
              <a:t>Music</a:t>
            </a:r>
            <a:endParaRPr b="1" sz="1800">
              <a:solidFill>
                <a:schemeClr val="dk1"/>
              </a:solidFill>
              <a:latin typeface="Poppins Black"/>
              <a:ea typeface="Poppins Black"/>
              <a:cs typeface="Poppins Black"/>
              <a:sym typeface="Poppins Black"/>
            </a:endParaRPr>
          </a:p>
        </p:txBody>
      </p:sp>
      <p:sp>
        <p:nvSpPr>
          <p:cNvPr id="319" name="Google Shape;319;p5"/>
          <p:cNvSpPr/>
          <p:nvPr/>
        </p:nvSpPr>
        <p:spPr>
          <a:xfrm>
            <a:off x="8863134" y="1285863"/>
            <a:ext cx="2151530" cy="423798"/>
          </a:xfrm>
          <a:prstGeom prst="roundRect">
            <a:avLst>
              <a:gd fmla="val 50000"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320" name="Google Shape;320;p5"/>
          <p:cNvSpPr txBox="1"/>
          <p:nvPr/>
        </p:nvSpPr>
        <p:spPr>
          <a:xfrm>
            <a:off x="9296898" y="1313096"/>
            <a:ext cx="126932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Poppins Black"/>
              <a:buNone/>
            </a:pPr>
            <a:r>
              <a:rPr b="1" lang="pt-PT" sz="1800">
                <a:solidFill>
                  <a:schemeClr val="dk1"/>
                </a:solidFill>
                <a:latin typeface="Poppins Black"/>
                <a:ea typeface="Poppins Black"/>
                <a:cs typeface="Poppins Black"/>
                <a:sym typeface="Poppins Black"/>
              </a:rPr>
              <a:t>Netflix</a:t>
            </a:r>
            <a:endParaRPr b="1" sz="1800">
              <a:solidFill>
                <a:schemeClr val="dk1"/>
              </a:solidFill>
              <a:latin typeface="Poppins Black"/>
              <a:ea typeface="Poppins Black"/>
              <a:cs typeface="Poppins Black"/>
              <a:sym typeface="Poppins Black"/>
            </a:endParaRPr>
          </a:p>
        </p:txBody>
      </p:sp>
      <p:sp>
        <p:nvSpPr>
          <p:cNvPr id="321" name="Google Shape;321;p5"/>
          <p:cNvSpPr txBox="1"/>
          <p:nvPr/>
        </p:nvSpPr>
        <p:spPr>
          <a:xfrm>
            <a:off x="5417301" y="18425"/>
            <a:ext cx="24768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4000"/>
              <a:buFont typeface="Poppins Black"/>
              <a:buNone/>
            </a:pPr>
            <a:r>
              <a:rPr b="1" lang="pt-PT" sz="4000">
                <a:solidFill>
                  <a:schemeClr val="dk1"/>
                </a:solidFill>
                <a:latin typeface="Poppins Black"/>
                <a:ea typeface="Poppins Black"/>
                <a:cs typeface="Poppins Black"/>
                <a:sym typeface="Poppins Black"/>
              </a:rPr>
              <a:t>Context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6"/>
          <p:cNvSpPr/>
          <p:nvPr/>
        </p:nvSpPr>
        <p:spPr>
          <a:xfrm>
            <a:off x="1833283" y="941294"/>
            <a:ext cx="6858000" cy="43030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27" name="Google Shape;327;p6"/>
          <p:cNvPicPr preferRelativeResize="0"/>
          <p:nvPr/>
        </p:nvPicPr>
        <p:blipFill rotWithShape="1">
          <a:blip r:embed="rId3">
            <a:alphaModFix/>
          </a:blip>
          <a:srcRect b="0" l="0" r="0" t="0"/>
          <a:stretch/>
        </p:blipFill>
        <p:spPr>
          <a:xfrm>
            <a:off x="13726" y="5788481"/>
            <a:ext cx="1678831" cy="1051094"/>
          </a:xfrm>
          <a:prstGeom prst="rect">
            <a:avLst/>
          </a:prstGeom>
          <a:noFill/>
          <a:ln>
            <a:noFill/>
          </a:ln>
        </p:spPr>
      </p:pic>
      <p:sp>
        <p:nvSpPr>
          <p:cNvPr id="328" name="Google Shape;328;p6"/>
          <p:cNvSpPr/>
          <p:nvPr/>
        </p:nvSpPr>
        <p:spPr>
          <a:xfrm>
            <a:off x="12538507" y="809007"/>
            <a:ext cx="2095049" cy="428180"/>
          </a:xfrm>
          <a:prstGeom prst="roundRect">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pic>
        <p:nvPicPr>
          <p:cNvPr descr="Icon&#10;&#10;Description automatically generated" id="329" name="Google Shape;329;p6"/>
          <p:cNvPicPr preferRelativeResize="0"/>
          <p:nvPr/>
        </p:nvPicPr>
        <p:blipFill rotWithShape="1">
          <a:blip r:embed="rId4">
            <a:alphaModFix/>
          </a:blip>
          <a:srcRect b="0" l="19074" r="0" t="5123"/>
          <a:stretch/>
        </p:blipFill>
        <p:spPr>
          <a:xfrm>
            <a:off x="-1" y="18424"/>
            <a:ext cx="2111127" cy="1856319"/>
          </a:xfrm>
          <a:prstGeom prst="rect">
            <a:avLst/>
          </a:prstGeom>
          <a:noFill/>
          <a:ln>
            <a:noFill/>
          </a:ln>
        </p:spPr>
      </p:pic>
      <p:sp>
        <p:nvSpPr>
          <p:cNvPr id="330" name="Google Shape;330;p6"/>
          <p:cNvSpPr txBox="1"/>
          <p:nvPr>
            <p:ph type="title"/>
          </p:nvPr>
        </p:nvSpPr>
        <p:spPr>
          <a:xfrm>
            <a:off x="241448" y="1621433"/>
            <a:ext cx="1130628" cy="412377"/>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200"/>
              <a:buNone/>
            </a:pPr>
            <a:r>
              <a:rPr b="1" lang="pt-PT" sz="1200">
                <a:solidFill>
                  <a:schemeClr val="dk1"/>
                </a:solidFill>
                <a:latin typeface="Fira Sans"/>
                <a:ea typeface="Fira Sans"/>
                <a:cs typeface="Fira Sans"/>
                <a:sym typeface="Fira Sans"/>
              </a:rPr>
              <a:t>CHATBOT</a:t>
            </a:r>
            <a:endParaRPr b="1" sz="1200">
              <a:latin typeface="Fira Sans"/>
              <a:ea typeface="Fira Sans"/>
              <a:cs typeface="Fira Sans"/>
              <a:sym typeface="Fira Sans"/>
            </a:endParaRPr>
          </a:p>
        </p:txBody>
      </p:sp>
      <p:pic>
        <p:nvPicPr>
          <p:cNvPr descr="No description available." id="331" name="Google Shape;331;p6"/>
          <p:cNvPicPr preferRelativeResize="0"/>
          <p:nvPr/>
        </p:nvPicPr>
        <p:blipFill rotWithShape="1">
          <a:blip r:embed="rId5">
            <a:alphaModFix/>
          </a:blip>
          <a:srcRect b="0" l="0" r="0" t="0"/>
          <a:stretch/>
        </p:blipFill>
        <p:spPr>
          <a:xfrm>
            <a:off x="2107904" y="1459842"/>
            <a:ext cx="2878062" cy="5191326"/>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cxnSp>
        <p:nvCxnSpPr>
          <p:cNvPr id="332" name="Google Shape;332;p6"/>
          <p:cNvCxnSpPr/>
          <p:nvPr/>
        </p:nvCxnSpPr>
        <p:spPr>
          <a:xfrm>
            <a:off x="3725119" y="4162926"/>
            <a:ext cx="587735" cy="0"/>
          </a:xfrm>
          <a:prstGeom prst="straightConnector1">
            <a:avLst/>
          </a:prstGeom>
          <a:noFill/>
          <a:ln cap="flat" cmpd="sng" w="25400">
            <a:solidFill>
              <a:schemeClr val="accent5"/>
            </a:solidFill>
            <a:prstDash val="solid"/>
            <a:round/>
            <a:headEnd len="sm" w="sm" type="none"/>
            <a:tailEnd len="sm" w="sm" type="none"/>
          </a:ln>
          <a:effectLst>
            <a:outerShdw blurRad="40000" rotWithShape="0" dir="5400000" dist="20000">
              <a:srgbClr val="000000">
                <a:alpha val="37647"/>
              </a:srgbClr>
            </a:outerShdw>
          </a:effectLst>
        </p:spPr>
      </p:cxnSp>
      <p:cxnSp>
        <p:nvCxnSpPr>
          <p:cNvPr id="333" name="Google Shape;333;p6"/>
          <p:cNvCxnSpPr/>
          <p:nvPr/>
        </p:nvCxnSpPr>
        <p:spPr>
          <a:xfrm>
            <a:off x="3380874" y="2573153"/>
            <a:ext cx="344245" cy="0"/>
          </a:xfrm>
          <a:prstGeom prst="straightConnector1">
            <a:avLst/>
          </a:prstGeom>
          <a:noFill/>
          <a:ln cap="flat" cmpd="sng" w="25400">
            <a:solidFill>
              <a:schemeClr val="accent5"/>
            </a:solidFill>
            <a:prstDash val="solid"/>
            <a:round/>
            <a:headEnd len="sm" w="sm" type="none"/>
            <a:tailEnd len="sm" w="sm" type="none"/>
          </a:ln>
          <a:effectLst>
            <a:outerShdw blurRad="40000" rotWithShape="0" dir="5400000" dist="20000">
              <a:srgbClr val="000000">
                <a:alpha val="37647"/>
              </a:srgbClr>
            </a:outerShdw>
          </a:effectLst>
        </p:spPr>
      </p:cxnSp>
      <p:cxnSp>
        <p:nvCxnSpPr>
          <p:cNvPr id="334" name="Google Shape;334;p6"/>
          <p:cNvCxnSpPr/>
          <p:nvPr/>
        </p:nvCxnSpPr>
        <p:spPr>
          <a:xfrm>
            <a:off x="3889408" y="2946933"/>
            <a:ext cx="344245" cy="0"/>
          </a:xfrm>
          <a:prstGeom prst="straightConnector1">
            <a:avLst/>
          </a:prstGeom>
          <a:noFill/>
          <a:ln cap="flat" cmpd="sng" w="127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335" name="Google Shape;335;p6"/>
          <p:cNvCxnSpPr/>
          <p:nvPr/>
        </p:nvCxnSpPr>
        <p:spPr>
          <a:xfrm>
            <a:off x="2958164" y="3628722"/>
            <a:ext cx="623185" cy="0"/>
          </a:xfrm>
          <a:prstGeom prst="straightConnector1">
            <a:avLst/>
          </a:prstGeom>
          <a:noFill/>
          <a:ln cap="flat" cmpd="sng" w="127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336" name="Google Shape;336;p6"/>
          <p:cNvCxnSpPr/>
          <p:nvPr/>
        </p:nvCxnSpPr>
        <p:spPr>
          <a:xfrm>
            <a:off x="3889408" y="3623908"/>
            <a:ext cx="473919" cy="0"/>
          </a:xfrm>
          <a:prstGeom prst="straightConnector1">
            <a:avLst/>
          </a:prstGeom>
          <a:noFill/>
          <a:ln cap="flat" cmpd="sng" w="127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337" name="Google Shape;337;p6"/>
          <p:cNvCxnSpPr/>
          <p:nvPr/>
        </p:nvCxnSpPr>
        <p:spPr>
          <a:xfrm>
            <a:off x="3660407" y="3429000"/>
            <a:ext cx="344245" cy="0"/>
          </a:xfrm>
          <a:prstGeom prst="straightConnector1">
            <a:avLst/>
          </a:prstGeom>
          <a:noFill/>
          <a:ln cap="flat" cmpd="sng" w="127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338" name="Google Shape;338;p6"/>
          <p:cNvCxnSpPr/>
          <p:nvPr/>
        </p:nvCxnSpPr>
        <p:spPr>
          <a:xfrm>
            <a:off x="3328736" y="4162926"/>
            <a:ext cx="325120" cy="0"/>
          </a:xfrm>
          <a:prstGeom prst="straightConnector1">
            <a:avLst/>
          </a:prstGeom>
          <a:noFill/>
          <a:ln cap="flat" cmpd="sng" w="25400">
            <a:solidFill>
              <a:schemeClr val="accent5"/>
            </a:solidFill>
            <a:prstDash val="solid"/>
            <a:round/>
            <a:headEnd len="sm" w="sm" type="none"/>
            <a:tailEnd len="sm" w="sm" type="none"/>
          </a:ln>
          <a:effectLst>
            <a:outerShdw blurRad="40000" rotWithShape="0" dir="5400000" dist="20000">
              <a:srgbClr val="000000">
                <a:alpha val="37647"/>
              </a:srgbClr>
            </a:outerShdw>
          </a:effectLst>
        </p:spPr>
      </p:cxnSp>
      <p:cxnSp>
        <p:nvCxnSpPr>
          <p:cNvPr id="339" name="Google Shape;339;p6"/>
          <p:cNvCxnSpPr/>
          <p:nvPr/>
        </p:nvCxnSpPr>
        <p:spPr>
          <a:xfrm>
            <a:off x="3472424" y="4320139"/>
            <a:ext cx="375965" cy="0"/>
          </a:xfrm>
          <a:prstGeom prst="straightConnector1">
            <a:avLst/>
          </a:prstGeom>
          <a:noFill/>
          <a:ln cap="flat" cmpd="sng" w="25400">
            <a:solidFill>
              <a:schemeClr val="accent5"/>
            </a:solidFill>
            <a:prstDash val="solid"/>
            <a:round/>
            <a:headEnd len="sm" w="sm" type="none"/>
            <a:tailEnd len="sm" w="sm" type="none"/>
          </a:ln>
          <a:effectLst>
            <a:outerShdw blurRad="40000" rotWithShape="0" dir="5400000" dist="20000">
              <a:srgbClr val="000000">
                <a:alpha val="37647"/>
              </a:srgbClr>
            </a:outerShdw>
          </a:effectLst>
        </p:spPr>
      </p:cxnSp>
      <p:cxnSp>
        <p:nvCxnSpPr>
          <p:cNvPr id="340" name="Google Shape;340;p6"/>
          <p:cNvCxnSpPr/>
          <p:nvPr/>
        </p:nvCxnSpPr>
        <p:spPr>
          <a:xfrm>
            <a:off x="3225204" y="5210474"/>
            <a:ext cx="623185" cy="0"/>
          </a:xfrm>
          <a:prstGeom prst="straightConnector1">
            <a:avLst/>
          </a:prstGeom>
          <a:noFill/>
          <a:ln cap="flat" cmpd="sng" w="127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341" name="Google Shape;341;p6"/>
          <p:cNvCxnSpPr/>
          <p:nvPr/>
        </p:nvCxnSpPr>
        <p:spPr>
          <a:xfrm>
            <a:off x="2836347" y="5377312"/>
            <a:ext cx="1164740" cy="0"/>
          </a:xfrm>
          <a:prstGeom prst="straightConnector1">
            <a:avLst/>
          </a:prstGeom>
          <a:noFill/>
          <a:ln cap="flat" cmpd="sng" w="127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342" name="Google Shape;342;p6"/>
          <p:cNvCxnSpPr/>
          <p:nvPr/>
        </p:nvCxnSpPr>
        <p:spPr>
          <a:xfrm>
            <a:off x="3581349" y="4693919"/>
            <a:ext cx="509371" cy="0"/>
          </a:xfrm>
          <a:prstGeom prst="straightConnector1">
            <a:avLst/>
          </a:prstGeom>
          <a:noFill/>
          <a:ln cap="flat" cmpd="sng" w="127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343" name="Google Shape;343;p6"/>
          <p:cNvCxnSpPr/>
          <p:nvPr/>
        </p:nvCxnSpPr>
        <p:spPr>
          <a:xfrm>
            <a:off x="2617968" y="4865568"/>
            <a:ext cx="680391" cy="0"/>
          </a:xfrm>
          <a:prstGeom prst="straightConnector1">
            <a:avLst/>
          </a:prstGeom>
          <a:noFill/>
          <a:ln cap="flat" cmpd="sng" w="127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344" name="Google Shape;344;p6"/>
          <p:cNvCxnSpPr/>
          <p:nvPr/>
        </p:nvCxnSpPr>
        <p:spPr>
          <a:xfrm>
            <a:off x="4090720" y="5919537"/>
            <a:ext cx="565345" cy="0"/>
          </a:xfrm>
          <a:prstGeom prst="straightConnector1">
            <a:avLst/>
          </a:prstGeom>
          <a:noFill/>
          <a:ln cap="flat" cmpd="sng" w="25400">
            <a:solidFill>
              <a:schemeClr val="accent5"/>
            </a:solidFill>
            <a:prstDash val="solid"/>
            <a:round/>
            <a:headEnd len="sm" w="sm" type="none"/>
            <a:tailEnd len="sm" w="sm" type="none"/>
          </a:ln>
          <a:effectLst>
            <a:outerShdw blurRad="40000" rotWithShape="0" dir="5400000" dist="20000">
              <a:srgbClr val="000000">
                <a:alpha val="37647"/>
              </a:srgbClr>
            </a:outerShdw>
          </a:effectLst>
        </p:spPr>
      </p:cxnSp>
      <p:cxnSp>
        <p:nvCxnSpPr>
          <p:cNvPr id="345" name="Google Shape;345;p6"/>
          <p:cNvCxnSpPr/>
          <p:nvPr/>
        </p:nvCxnSpPr>
        <p:spPr>
          <a:xfrm>
            <a:off x="3260558" y="6283692"/>
            <a:ext cx="344245" cy="0"/>
          </a:xfrm>
          <a:prstGeom prst="straightConnector1">
            <a:avLst/>
          </a:prstGeom>
          <a:noFill/>
          <a:ln cap="flat" cmpd="sng" w="127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346" name="Google Shape;346;p6"/>
          <p:cNvCxnSpPr/>
          <p:nvPr/>
        </p:nvCxnSpPr>
        <p:spPr>
          <a:xfrm>
            <a:off x="3527168" y="6442508"/>
            <a:ext cx="473919" cy="0"/>
          </a:xfrm>
          <a:prstGeom prst="straightConnector1">
            <a:avLst/>
          </a:prstGeom>
          <a:noFill/>
          <a:ln cap="flat" cmpd="sng" w="127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347" name="Google Shape;347;p6"/>
          <p:cNvCxnSpPr/>
          <p:nvPr/>
        </p:nvCxnSpPr>
        <p:spPr>
          <a:xfrm>
            <a:off x="2602019" y="6442508"/>
            <a:ext cx="623185" cy="0"/>
          </a:xfrm>
          <a:prstGeom prst="straightConnector1">
            <a:avLst/>
          </a:prstGeom>
          <a:noFill/>
          <a:ln cap="flat" cmpd="sng" w="127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
        <p:nvSpPr>
          <p:cNvPr id="348" name="Google Shape;348;p6"/>
          <p:cNvSpPr txBox="1"/>
          <p:nvPr/>
        </p:nvSpPr>
        <p:spPr>
          <a:xfrm>
            <a:off x="5417292" y="18424"/>
            <a:ext cx="2252641"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4000"/>
              <a:buFont typeface="Poppins Black"/>
              <a:buNone/>
            </a:pPr>
            <a:r>
              <a:rPr b="1" lang="pt-PT" sz="4000">
                <a:solidFill>
                  <a:schemeClr val="dk1"/>
                </a:solidFill>
                <a:latin typeface="Poppins Black"/>
                <a:ea typeface="Poppins Black"/>
                <a:cs typeface="Poppins Black"/>
                <a:sym typeface="Poppins Black"/>
              </a:rPr>
              <a:t>Entities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52" name="Shape 352"/>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8"/>
          <p:cNvSpPr txBox="1"/>
          <p:nvPr/>
        </p:nvSpPr>
        <p:spPr>
          <a:xfrm>
            <a:off x="435429" y="1874758"/>
            <a:ext cx="9144000" cy="2387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2"/>
              </a:buClr>
              <a:buSzPts val="4800"/>
              <a:buFont typeface="Poppins Black"/>
              <a:buNone/>
            </a:pPr>
            <a:r>
              <a:rPr b="0" i="0" lang="pt-PT" sz="6000" u="none" cap="none" strike="noStrike">
                <a:solidFill>
                  <a:schemeClr val="dk1"/>
                </a:solidFill>
                <a:latin typeface="Calibri"/>
                <a:ea typeface="Calibri"/>
                <a:cs typeface="Calibri"/>
                <a:sym typeface="Calibri"/>
              </a:rPr>
              <a:t>Dataset de Perguntas e Respostas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9"/>
          <p:cNvPicPr preferRelativeResize="0"/>
          <p:nvPr/>
        </p:nvPicPr>
        <p:blipFill rotWithShape="1">
          <a:blip r:embed="rId3">
            <a:alphaModFix/>
          </a:blip>
          <a:srcRect b="0" l="0" r="0" t="0"/>
          <a:stretch/>
        </p:blipFill>
        <p:spPr>
          <a:xfrm>
            <a:off x="13726" y="5753261"/>
            <a:ext cx="1735085" cy="1086314"/>
          </a:xfrm>
          <a:prstGeom prst="rect">
            <a:avLst/>
          </a:prstGeom>
          <a:noFill/>
          <a:ln>
            <a:noFill/>
          </a:ln>
        </p:spPr>
      </p:pic>
      <p:sp>
        <p:nvSpPr>
          <p:cNvPr id="363" name="Google Shape;363;p9"/>
          <p:cNvSpPr/>
          <p:nvPr/>
        </p:nvSpPr>
        <p:spPr>
          <a:xfrm>
            <a:off x="1291114" y="1066128"/>
            <a:ext cx="1895061" cy="1258956"/>
          </a:xfrm>
          <a:prstGeom prst="flowChartMultidocumen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4" name="Google Shape;364;p9"/>
          <p:cNvSpPr/>
          <p:nvPr/>
        </p:nvSpPr>
        <p:spPr>
          <a:xfrm>
            <a:off x="1138617" y="4529113"/>
            <a:ext cx="1895061" cy="1258956"/>
          </a:xfrm>
          <a:prstGeom prst="flowChartMultidocumen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5" name="Google Shape;365;p9"/>
          <p:cNvSpPr txBox="1"/>
          <p:nvPr/>
        </p:nvSpPr>
        <p:spPr>
          <a:xfrm>
            <a:off x="477079" y="356079"/>
            <a:ext cx="189506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1800">
                <a:solidFill>
                  <a:schemeClr val="dk1"/>
                </a:solidFill>
                <a:latin typeface="Calibri"/>
                <a:ea typeface="Calibri"/>
                <a:cs typeface="Calibri"/>
                <a:sym typeface="Calibri"/>
              </a:rPr>
              <a:t>Perguntas</a:t>
            </a:r>
            <a:endParaRPr/>
          </a:p>
        </p:txBody>
      </p:sp>
      <p:sp>
        <p:nvSpPr>
          <p:cNvPr id="366" name="Google Shape;366;p9"/>
          <p:cNvSpPr txBox="1"/>
          <p:nvPr/>
        </p:nvSpPr>
        <p:spPr>
          <a:xfrm>
            <a:off x="1085902" y="2520411"/>
            <a:ext cx="3064566"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1800">
                <a:solidFill>
                  <a:schemeClr val="dk1"/>
                </a:solidFill>
                <a:latin typeface="Calibri"/>
                <a:ea typeface="Calibri"/>
                <a:cs typeface="Calibri"/>
                <a:sym typeface="Calibri"/>
              </a:rPr>
              <a:t>Repositório Github </a:t>
            </a:r>
            <a:endParaRPr/>
          </a:p>
          <a:p>
            <a:pPr indent="0" lvl="0" marL="0" marR="0" rtl="0" algn="l">
              <a:spcBef>
                <a:spcPts val="0"/>
              </a:spcBef>
              <a:spcAft>
                <a:spcPts val="0"/>
              </a:spcAft>
              <a:buNone/>
            </a:pPr>
            <a:r>
              <a:rPr lang="pt-PT" sz="1800">
                <a:solidFill>
                  <a:schemeClr val="dk1"/>
                </a:solidFill>
                <a:latin typeface="Calibri"/>
                <a:ea typeface="Calibri"/>
                <a:cs typeface="Calibri"/>
                <a:sym typeface="Calibri"/>
              </a:rPr>
              <a:t>(sem sujeitos subentendidos ou pronomes na pergunta)</a:t>
            </a:r>
            <a:endParaRPr/>
          </a:p>
        </p:txBody>
      </p:sp>
      <p:sp>
        <p:nvSpPr>
          <p:cNvPr id="367" name="Google Shape;367;p9"/>
          <p:cNvSpPr/>
          <p:nvPr/>
        </p:nvSpPr>
        <p:spPr>
          <a:xfrm>
            <a:off x="3718749" y="1728845"/>
            <a:ext cx="1293033" cy="25898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8" name="Google Shape;368;p9"/>
          <p:cNvSpPr/>
          <p:nvPr/>
        </p:nvSpPr>
        <p:spPr>
          <a:xfrm>
            <a:off x="5473149" y="1298714"/>
            <a:ext cx="1895061" cy="1166191"/>
          </a:xfrm>
          <a:prstGeom prst="ellipse">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69" name="Google Shape;369;p9"/>
          <p:cNvSpPr txBox="1"/>
          <p:nvPr/>
        </p:nvSpPr>
        <p:spPr>
          <a:xfrm>
            <a:off x="6096000" y="1663147"/>
            <a:ext cx="649357" cy="37106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1800">
                <a:solidFill>
                  <a:schemeClr val="dk1"/>
                </a:solidFill>
                <a:latin typeface="Calibri"/>
                <a:ea typeface="Calibri"/>
                <a:cs typeface="Calibri"/>
                <a:sym typeface="Calibri"/>
              </a:rPr>
              <a:t>Json</a:t>
            </a:r>
            <a:endParaRPr sz="1800">
              <a:solidFill>
                <a:schemeClr val="dk1"/>
              </a:solidFill>
              <a:latin typeface="Calibri"/>
              <a:ea typeface="Calibri"/>
              <a:cs typeface="Calibri"/>
              <a:sym typeface="Calibri"/>
            </a:endParaRPr>
          </a:p>
        </p:txBody>
      </p:sp>
      <p:sp>
        <p:nvSpPr>
          <p:cNvPr id="370" name="Google Shape;370;p9"/>
          <p:cNvSpPr txBox="1"/>
          <p:nvPr/>
        </p:nvSpPr>
        <p:spPr>
          <a:xfrm>
            <a:off x="477079" y="3839244"/>
            <a:ext cx="189506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1800">
                <a:solidFill>
                  <a:schemeClr val="dk1"/>
                </a:solidFill>
                <a:latin typeface="Calibri"/>
                <a:ea typeface="Calibri"/>
                <a:cs typeface="Calibri"/>
                <a:sym typeface="Calibri"/>
              </a:rPr>
              <a:t>Respostas</a:t>
            </a:r>
            <a:endParaRPr/>
          </a:p>
        </p:txBody>
      </p:sp>
      <p:sp>
        <p:nvSpPr>
          <p:cNvPr id="371" name="Google Shape;371;p9"/>
          <p:cNvSpPr txBox="1"/>
          <p:nvPr/>
        </p:nvSpPr>
        <p:spPr>
          <a:xfrm>
            <a:off x="1045557" y="5958055"/>
            <a:ext cx="306456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1800">
                <a:solidFill>
                  <a:schemeClr val="dk1"/>
                </a:solidFill>
                <a:latin typeface="Calibri"/>
                <a:ea typeface="Calibri"/>
                <a:cs typeface="Calibri"/>
                <a:sym typeface="Calibri"/>
              </a:rPr>
              <a:t>Dataset Microsoft + Wikipedia MSMARCO E CAR</a:t>
            </a:r>
            <a:endParaRPr/>
          </a:p>
        </p:txBody>
      </p:sp>
      <p:sp>
        <p:nvSpPr>
          <p:cNvPr id="372" name="Google Shape;372;p9"/>
          <p:cNvSpPr/>
          <p:nvPr/>
        </p:nvSpPr>
        <p:spPr>
          <a:xfrm>
            <a:off x="3718749" y="5151254"/>
            <a:ext cx="1293032" cy="25898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3" name="Google Shape;373;p9"/>
          <p:cNvSpPr/>
          <p:nvPr/>
        </p:nvSpPr>
        <p:spPr>
          <a:xfrm>
            <a:off x="5186567" y="4617459"/>
            <a:ext cx="2690191" cy="1470709"/>
          </a:xfrm>
          <a:prstGeom prst="flowChartAlternateProcess">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74" name="Google Shape;374;p9"/>
          <p:cNvSpPr txBox="1"/>
          <p:nvPr/>
        </p:nvSpPr>
        <p:spPr>
          <a:xfrm>
            <a:off x="5287615" y="4735581"/>
            <a:ext cx="272498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1800">
                <a:solidFill>
                  <a:schemeClr val="dk1"/>
                </a:solidFill>
                <a:latin typeface="Calibri"/>
                <a:ea typeface="Calibri"/>
                <a:cs typeface="Calibri"/>
                <a:sym typeface="Calibri"/>
              </a:rPr>
              <a:t>Retrieval das 10 melhores respostas usando LMD (Language Model with Dirichlet smoothing)</a:t>
            </a:r>
            <a:endParaRPr/>
          </a:p>
        </p:txBody>
      </p:sp>
      <p:sp>
        <p:nvSpPr>
          <p:cNvPr id="375" name="Google Shape;375;p9"/>
          <p:cNvSpPr/>
          <p:nvPr/>
        </p:nvSpPr>
        <p:spPr>
          <a:xfrm>
            <a:off x="8324020" y="5203121"/>
            <a:ext cx="1086678" cy="278296"/>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6" name="Google Shape;376;p9"/>
          <p:cNvSpPr/>
          <p:nvPr/>
        </p:nvSpPr>
        <p:spPr>
          <a:xfrm>
            <a:off x="9761550" y="4769719"/>
            <a:ext cx="1895061" cy="1166191"/>
          </a:xfrm>
          <a:prstGeom prst="ellipse">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77" name="Google Shape;377;p9"/>
          <p:cNvSpPr txBox="1"/>
          <p:nvPr/>
        </p:nvSpPr>
        <p:spPr>
          <a:xfrm>
            <a:off x="10384401" y="5117360"/>
            <a:ext cx="649357" cy="37106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1800">
                <a:solidFill>
                  <a:schemeClr val="dk1"/>
                </a:solidFill>
                <a:latin typeface="Calibri"/>
                <a:ea typeface="Calibri"/>
                <a:cs typeface="Calibri"/>
                <a:sym typeface="Calibri"/>
              </a:rPr>
              <a:t>Json</a:t>
            </a:r>
            <a:endParaRPr sz="1800">
              <a:solidFill>
                <a:schemeClr val="dk1"/>
              </a:solidFill>
              <a:latin typeface="Calibri"/>
              <a:ea typeface="Calibri"/>
              <a:cs typeface="Calibri"/>
              <a:sym typeface="Calibri"/>
            </a:endParaRPr>
          </a:p>
        </p:txBody>
      </p:sp>
      <p:sp>
        <p:nvSpPr>
          <p:cNvPr id="378" name="Google Shape;378;p9"/>
          <p:cNvSpPr/>
          <p:nvPr/>
        </p:nvSpPr>
        <p:spPr>
          <a:xfrm rot="1142441">
            <a:off x="7943191" y="2114267"/>
            <a:ext cx="1623897" cy="313574"/>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9" name="Google Shape;379;p9"/>
          <p:cNvSpPr/>
          <p:nvPr/>
        </p:nvSpPr>
        <p:spPr>
          <a:xfrm rot="-5400000">
            <a:off x="10378838" y="3872635"/>
            <a:ext cx="773960" cy="386223"/>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0" name="Google Shape;380;p9"/>
          <p:cNvSpPr/>
          <p:nvPr/>
        </p:nvSpPr>
        <p:spPr>
          <a:xfrm>
            <a:off x="9684023" y="2668503"/>
            <a:ext cx="2243949" cy="686962"/>
          </a:xfrm>
          <a:prstGeom prst="flowChartTerminator">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81" name="Google Shape;381;p9"/>
          <p:cNvSpPr txBox="1"/>
          <p:nvPr/>
        </p:nvSpPr>
        <p:spPr>
          <a:xfrm>
            <a:off x="10081589" y="2835965"/>
            <a:ext cx="17194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PT" sz="1800">
                <a:solidFill>
                  <a:schemeClr val="dk1"/>
                </a:solidFill>
                <a:latin typeface="Calibri"/>
                <a:ea typeface="Calibri"/>
                <a:cs typeface="Calibri"/>
                <a:sym typeface="Calibri"/>
              </a:rPr>
              <a:t>Python Pickle</a:t>
            </a:r>
            <a:endParaRPr/>
          </a:p>
        </p:txBody>
      </p:sp>
      <p:pic>
        <p:nvPicPr>
          <p:cNvPr id="382" name="Google Shape;382;p9"/>
          <p:cNvPicPr preferRelativeResize="0"/>
          <p:nvPr/>
        </p:nvPicPr>
        <p:blipFill rotWithShape="1">
          <a:blip r:embed="rId4">
            <a:alphaModFix/>
          </a:blip>
          <a:srcRect b="0" l="0" r="0" t="0"/>
          <a:stretch/>
        </p:blipFill>
        <p:spPr>
          <a:xfrm>
            <a:off x="10203137" y="0"/>
            <a:ext cx="1976724" cy="164989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obotic Workshop by Slidesgo">
  <a:themeElements>
    <a:clrScheme name="Simple Light">
      <a:dk1>
        <a:srgbClr val="263238"/>
      </a:dk1>
      <a:lt1>
        <a:srgbClr val="FFFFFF"/>
      </a:lt1>
      <a:dk2>
        <a:srgbClr val="C7F9CC"/>
      </a:dk2>
      <a:lt2>
        <a:srgbClr val="80ED99"/>
      </a:lt2>
      <a:accent1>
        <a:srgbClr val="1A2327"/>
      </a:accent1>
      <a:accent2>
        <a:srgbClr val="58DD76"/>
      </a:accent2>
      <a:accent3>
        <a:srgbClr val="C7F9CC"/>
      </a:accent3>
      <a:accent4>
        <a:srgbClr val="80ED99"/>
      </a:accent4>
      <a:accent5>
        <a:srgbClr val="263238"/>
      </a:accent5>
      <a:accent6>
        <a:srgbClr val="FDFDFD"/>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2021-06-07T09:48:28Z</dcterms:created>
  <dc:creator>Samuel Viegas</dc:creator>
</cp:coreProperties>
</file>