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A0A0A0"/>
    <a:srgbClr val="D0D0D0"/>
    <a:srgbClr val="B0B0B0"/>
    <a:srgbClr val="E6E6E6"/>
    <a:srgbClr val="F0F0F0"/>
    <a:srgbClr val="FF7C80"/>
    <a:srgbClr val="3399FF"/>
    <a:srgbClr val="FF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77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4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Copyright">
            <a:extLst>
              <a:ext uri="{FF2B5EF4-FFF2-40B4-BE49-F238E27FC236}">
                <a16:creationId xmlns:a16="http://schemas.microsoft.com/office/drawing/2014/main" id="{D7EFA2FD-F1B3-4377-BDE7-05AC4A7EC1E8}"/>
              </a:ext>
            </a:extLst>
          </p:cNvPr>
          <p:cNvSpPr txBox="1"/>
          <p:nvPr/>
        </p:nvSpPr>
        <p:spPr>
          <a:xfrm>
            <a:off x="0" y="8722539"/>
            <a:ext cx="108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E0E0E0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rPr>
              <a:t>by Sam Toki</a:t>
            </a:r>
            <a:r>
              <a:rPr lang="zh-CN" altLang="en-US" sz="1200" dirty="0">
                <a:solidFill>
                  <a:srgbClr val="E0E0E0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rPr>
              <a:t>　｜　</a:t>
            </a:r>
            <a:r>
              <a:rPr lang="en-US" altLang="zh-CN" sz="1200" dirty="0">
                <a:solidFill>
                  <a:srgbClr val="E0E0E0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rPr>
              <a:t>© 2015-2020 SAM TOKI STUDIO</a:t>
            </a:r>
            <a:r>
              <a:rPr lang="zh-CN" altLang="en-US" sz="1200" dirty="0">
                <a:solidFill>
                  <a:srgbClr val="E0E0E0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rPr>
              <a:t>　｜　</a:t>
            </a:r>
            <a:r>
              <a:rPr lang="en-US" altLang="zh-CN" sz="1200" dirty="0">
                <a:solidFill>
                  <a:srgbClr val="E0E0E0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rPr>
              <a:t>CC BY-NC 3.0</a:t>
            </a:r>
          </a:p>
        </p:txBody>
      </p:sp>
      <p:sp>
        <p:nvSpPr>
          <p:cNvPr id="181" name="TextVersion">
            <a:extLst>
              <a:ext uri="{FF2B5EF4-FFF2-40B4-BE49-F238E27FC236}">
                <a16:creationId xmlns:a16="http://schemas.microsoft.com/office/drawing/2014/main" id="{0E2EE4EC-AAE2-48F1-A91F-96FD39914847}"/>
              </a:ext>
            </a:extLst>
          </p:cNvPr>
          <p:cNvSpPr txBox="1"/>
          <p:nvPr/>
        </p:nvSpPr>
        <p:spPr>
          <a:xfrm>
            <a:off x="16416000" y="18000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A0A0A0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rPr>
              <a:t>版本 </a:t>
            </a:r>
            <a:r>
              <a:rPr lang="en-US" altLang="zh-CN" sz="1200" dirty="0">
                <a:solidFill>
                  <a:srgbClr val="A0A0A0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rPr>
              <a:t>2020/10/17</a:t>
            </a:r>
          </a:p>
        </p:txBody>
      </p:sp>
      <p:grpSp>
        <p:nvGrpSpPr>
          <p:cNvPr id="179" name="Annotations">
            <a:extLst>
              <a:ext uri="{FF2B5EF4-FFF2-40B4-BE49-F238E27FC236}">
                <a16:creationId xmlns:a16="http://schemas.microsoft.com/office/drawing/2014/main" id="{47BBB1A4-2C96-4B40-A87A-BCB6A1648049}"/>
              </a:ext>
            </a:extLst>
          </p:cNvPr>
          <p:cNvGrpSpPr/>
          <p:nvPr/>
        </p:nvGrpSpPr>
        <p:grpSpPr>
          <a:xfrm>
            <a:off x="7200000" y="828000"/>
            <a:ext cx="7200000" cy="6944242"/>
            <a:chOff x="7200000" y="828000"/>
            <a:chExt cx="7200000" cy="6944242"/>
          </a:xfrm>
        </p:grpSpPr>
        <p:sp>
          <p:nvSpPr>
            <p:cNvPr id="178" name="TextAnnotationMark 01">
              <a:extLst>
                <a:ext uri="{FF2B5EF4-FFF2-40B4-BE49-F238E27FC236}">
                  <a16:creationId xmlns:a16="http://schemas.microsoft.com/office/drawing/2014/main" id="{2FA8D71D-7E85-40C5-B6A6-B17254457C90}"/>
                </a:ext>
              </a:extLst>
            </p:cNvPr>
            <p:cNvSpPr txBox="1"/>
            <p:nvPr/>
          </p:nvSpPr>
          <p:spPr>
            <a:xfrm>
              <a:off x="13140000" y="828000"/>
              <a:ext cx="12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7C80"/>
                  </a:solidFill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❶</a:t>
              </a:r>
              <a:endParaRPr lang="en-US" dirty="0">
                <a:solidFill>
                  <a:srgbClr val="FF7C80"/>
                </a:solidFill>
                <a:latin typeface="Source Han Sans" panose="020B0500000000000000" pitchFamily="34" charset="-122"/>
                <a:ea typeface="Source Han Sans" panose="020B0500000000000000" pitchFamily="34" charset="-122"/>
              </a:endParaRPr>
            </a:p>
          </p:txBody>
        </p:sp>
        <p:sp>
          <p:nvSpPr>
            <p:cNvPr id="176" name="TextAnnotations">
              <a:extLst>
                <a:ext uri="{FF2B5EF4-FFF2-40B4-BE49-F238E27FC236}">
                  <a16:creationId xmlns:a16="http://schemas.microsoft.com/office/drawing/2014/main" id="{9499D9F8-50CC-47F2-9FE1-6EAB498EDA94}"/>
                </a:ext>
              </a:extLst>
            </p:cNvPr>
            <p:cNvSpPr txBox="1"/>
            <p:nvPr/>
          </p:nvSpPr>
          <p:spPr>
            <a:xfrm>
              <a:off x="7200000" y="6839999"/>
              <a:ext cx="7200000" cy="932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Source Han Sans Medium" panose="020B0600000000000000" pitchFamily="34" charset="-122"/>
                  <a:ea typeface="Source Han Sans Medium" panose="020B0600000000000000" pitchFamily="34" charset="-122"/>
                </a:rPr>
                <a:t>注释</a:t>
              </a:r>
              <a:endParaRPr lang="en-US" altLang="zh-CN" sz="2400" dirty="0">
                <a:latin typeface="Source Han Sans Medium" panose="020B0600000000000000" pitchFamily="34" charset="-122"/>
                <a:ea typeface="Source Han Sans Medium" panose="020B0600000000000000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❶ 请参见</a:t>
              </a:r>
              <a:r>
                <a:rPr lang="ja-JP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「ゆるゆり♪♪」第</a:t>
              </a:r>
              <a:r>
                <a:rPr lang="en-US" altLang="zh-CN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10</a:t>
              </a:r>
              <a:r>
                <a:rPr lang="ja-JP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話</a:t>
              </a:r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（即</a:t>
              </a:r>
              <a:r>
                <a:rPr lang="en-US" altLang="zh-CN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S2E10</a:t>
              </a:r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）。</a:t>
              </a:r>
              <a:endParaRPr lang="en-US" dirty="0">
                <a:latin typeface="Source Han Sans" panose="020B0500000000000000" pitchFamily="34" charset="-122"/>
                <a:ea typeface="Source Han Sans" panose="020B0500000000000000" pitchFamily="34" charset="-122"/>
              </a:endParaRPr>
            </a:p>
          </p:txBody>
        </p:sp>
      </p:grpSp>
      <p:grpSp>
        <p:nvGrpSpPr>
          <p:cNvPr id="174" name="Legend">
            <a:extLst>
              <a:ext uri="{FF2B5EF4-FFF2-40B4-BE49-F238E27FC236}">
                <a16:creationId xmlns:a16="http://schemas.microsoft.com/office/drawing/2014/main" id="{F073FF80-13C8-4ED6-90B2-5DF326126174}"/>
              </a:ext>
            </a:extLst>
          </p:cNvPr>
          <p:cNvGrpSpPr/>
          <p:nvPr/>
        </p:nvGrpSpPr>
        <p:grpSpPr>
          <a:xfrm>
            <a:off x="612000" y="6840000"/>
            <a:ext cx="5688000" cy="1629332"/>
            <a:chOff x="612000" y="6840000"/>
            <a:chExt cx="5688000" cy="1629332"/>
          </a:xfrm>
        </p:grpSpPr>
        <p:sp>
          <p:nvSpPr>
            <p:cNvPr id="173" name="Text 07">
              <a:extLst>
                <a:ext uri="{FF2B5EF4-FFF2-40B4-BE49-F238E27FC236}">
                  <a16:creationId xmlns:a16="http://schemas.microsoft.com/office/drawing/2014/main" id="{1FC90A94-FE0C-486E-AF23-B310D559BCEA}"/>
                </a:ext>
              </a:extLst>
            </p:cNvPr>
            <p:cNvSpPr txBox="1"/>
            <p:nvPr/>
          </p:nvSpPr>
          <p:spPr>
            <a:xfrm>
              <a:off x="4140000" y="8100000"/>
              <a:ext cx="21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百合</a:t>
              </a:r>
              <a:endParaRPr lang="en-US" dirty="0">
                <a:latin typeface="Source Han Sans" panose="020B0500000000000000" pitchFamily="34" charset="-122"/>
                <a:ea typeface="Source Han Sans" panose="020B0500000000000000" pitchFamily="34" charset="-122"/>
              </a:endParaRPr>
            </a:p>
          </p:txBody>
        </p:sp>
        <p:sp>
          <p:nvSpPr>
            <p:cNvPr id="171" name="Text 06">
              <a:extLst>
                <a:ext uri="{FF2B5EF4-FFF2-40B4-BE49-F238E27FC236}">
                  <a16:creationId xmlns:a16="http://schemas.microsoft.com/office/drawing/2014/main" id="{9AB179EE-14C8-4B59-8C11-4A8FF465B029}"/>
                </a:ext>
              </a:extLst>
            </p:cNvPr>
            <p:cNvSpPr txBox="1"/>
            <p:nvPr/>
          </p:nvSpPr>
          <p:spPr>
            <a:xfrm>
              <a:off x="4140000" y="7740000"/>
              <a:ext cx="21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被妄想的百合</a:t>
              </a:r>
              <a:r>
                <a:rPr lang="zh-CN" altLang="en-US" dirty="0">
                  <a:latin typeface="Source Han Sans K" panose="020B0500000000000000" pitchFamily="34" charset="-122"/>
                  <a:ea typeface="Source Han Sans K" panose="020B0500000000000000" pitchFamily="34" charset="-122"/>
                </a:rPr>
                <a:t>关</a:t>
              </a:r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系</a:t>
              </a:r>
              <a:endParaRPr lang="en-US" dirty="0">
                <a:latin typeface="Source Han Sans" panose="020B0500000000000000" pitchFamily="34" charset="-122"/>
                <a:ea typeface="Source Han Sans" panose="020B0500000000000000" pitchFamily="34" charset="-122"/>
              </a:endParaRPr>
            </a:p>
          </p:txBody>
        </p:sp>
        <p:sp>
          <p:nvSpPr>
            <p:cNvPr id="169" name="Text 05">
              <a:extLst>
                <a:ext uri="{FF2B5EF4-FFF2-40B4-BE49-F238E27FC236}">
                  <a16:creationId xmlns:a16="http://schemas.microsoft.com/office/drawing/2014/main" id="{70908934-3AEC-481B-AA96-2514A457EFD6}"/>
                </a:ext>
              </a:extLst>
            </p:cNvPr>
            <p:cNvSpPr txBox="1"/>
            <p:nvPr/>
          </p:nvSpPr>
          <p:spPr>
            <a:xfrm>
              <a:off x="4140000" y="7379538"/>
              <a:ext cx="21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妄想</a:t>
              </a:r>
              <a:endParaRPr lang="en-US" dirty="0">
                <a:latin typeface="Source Han Sans" panose="020B0500000000000000" pitchFamily="34" charset="-122"/>
                <a:ea typeface="Source Han Sans" panose="020B0500000000000000" pitchFamily="34" charset="-122"/>
              </a:endParaRPr>
            </a:p>
          </p:txBody>
        </p:sp>
        <p:sp>
          <p:nvSpPr>
            <p:cNvPr id="167" name="Text 04">
              <a:extLst>
                <a:ext uri="{FF2B5EF4-FFF2-40B4-BE49-F238E27FC236}">
                  <a16:creationId xmlns:a16="http://schemas.microsoft.com/office/drawing/2014/main" id="{166D1597-C2DA-4995-9CF1-0600C32880DA}"/>
                </a:ext>
              </a:extLst>
            </p:cNvPr>
            <p:cNvSpPr txBox="1"/>
            <p:nvPr/>
          </p:nvSpPr>
          <p:spPr>
            <a:xfrm>
              <a:off x="4140000" y="7020000"/>
              <a:ext cx="21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青梅竹马（</a:t>
              </a:r>
              <a:r>
                <a:rPr lang="ja-JP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幼馴染</a:t>
              </a:r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）</a:t>
              </a:r>
              <a:endParaRPr lang="en-US" dirty="0">
                <a:latin typeface="Source Han Sans" panose="020B0500000000000000" pitchFamily="34" charset="-122"/>
                <a:ea typeface="Source Han Sans" panose="020B0500000000000000" pitchFamily="34" charset="-122"/>
              </a:endParaRPr>
            </a:p>
          </p:txBody>
        </p:sp>
        <p:sp>
          <p:nvSpPr>
            <p:cNvPr id="158" name="Text 03">
              <a:extLst>
                <a:ext uri="{FF2B5EF4-FFF2-40B4-BE49-F238E27FC236}">
                  <a16:creationId xmlns:a16="http://schemas.microsoft.com/office/drawing/2014/main" id="{43B597C0-9A36-4AD9-BCD0-1AB8C2420299}"/>
                </a:ext>
              </a:extLst>
            </p:cNvPr>
            <p:cNvSpPr txBox="1"/>
            <p:nvPr/>
          </p:nvSpPr>
          <p:spPr>
            <a:xfrm>
              <a:off x="1260000" y="8099999"/>
              <a:ext cx="21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微妙的</a:t>
              </a:r>
              <a:r>
                <a:rPr lang="zh-CN" altLang="en-US" dirty="0">
                  <a:latin typeface="Source Han Sans K" panose="020B0500000000000000" pitchFamily="34" charset="-122"/>
                  <a:ea typeface="Source Han Sans K" panose="020B0500000000000000" pitchFamily="34" charset="-122"/>
                </a:rPr>
                <a:t>关</a:t>
              </a:r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系</a:t>
              </a:r>
              <a:endParaRPr lang="en-US" dirty="0">
                <a:latin typeface="Source Han Sans" panose="020B0500000000000000" pitchFamily="34" charset="-122"/>
                <a:ea typeface="Source Han Sans" panose="020B0500000000000000" pitchFamily="34" charset="-122"/>
              </a:endParaRPr>
            </a:p>
          </p:txBody>
        </p:sp>
        <p:sp>
          <p:nvSpPr>
            <p:cNvPr id="155" name="Text 02">
              <a:extLst>
                <a:ext uri="{FF2B5EF4-FFF2-40B4-BE49-F238E27FC236}">
                  <a16:creationId xmlns:a16="http://schemas.microsoft.com/office/drawing/2014/main" id="{AE533547-C8B3-49E0-ACCE-3675B138AF88}"/>
                </a:ext>
              </a:extLst>
            </p:cNvPr>
            <p:cNvSpPr txBox="1"/>
            <p:nvPr/>
          </p:nvSpPr>
          <p:spPr>
            <a:xfrm>
              <a:off x="1260000" y="7740000"/>
              <a:ext cx="21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两情相悦</a:t>
              </a:r>
              <a:endParaRPr lang="en-US" dirty="0">
                <a:latin typeface="Source Han Sans" panose="020B0500000000000000" pitchFamily="34" charset="-122"/>
                <a:ea typeface="Source Han Sans" panose="020B0500000000000000" pitchFamily="34" charset="-122"/>
              </a:endParaRPr>
            </a:p>
          </p:txBody>
        </p:sp>
        <p:sp>
          <p:nvSpPr>
            <p:cNvPr id="152" name="Text 01">
              <a:extLst>
                <a:ext uri="{FF2B5EF4-FFF2-40B4-BE49-F238E27FC236}">
                  <a16:creationId xmlns:a16="http://schemas.microsoft.com/office/drawing/2014/main" id="{4B4A549A-352F-4582-941A-4531E64EF5FC}"/>
                </a:ext>
              </a:extLst>
            </p:cNvPr>
            <p:cNvSpPr txBox="1"/>
            <p:nvPr/>
          </p:nvSpPr>
          <p:spPr>
            <a:xfrm>
              <a:off x="1260000" y="7380000"/>
              <a:ext cx="21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单方喜欢（</a:t>
              </a:r>
              <a:r>
                <a:rPr lang="ja-JP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片思い</a:t>
              </a:r>
              <a:r>
                <a:rPr lang="zh-CN" altLang="en-US" dirty="0">
                  <a:latin typeface="Source Han Sans" panose="020B0500000000000000" pitchFamily="34" charset="-122"/>
                  <a:ea typeface="Source Han Sans" panose="020B0500000000000000" pitchFamily="34" charset="-122"/>
                </a:rPr>
                <a:t>）</a:t>
              </a:r>
              <a:endParaRPr lang="en-US" dirty="0">
                <a:latin typeface="Source Han Sans" panose="020B0500000000000000" pitchFamily="34" charset="-122"/>
                <a:ea typeface="Source Han Sans" panose="020B0500000000000000" pitchFamily="34" charset="-122"/>
              </a:endParaRPr>
            </a:p>
          </p:txBody>
        </p:sp>
        <p:cxnSp>
          <p:nvCxnSpPr>
            <p:cNvPr id="161" name="Line 07">
              <a:extLst>
                <a:ext uri="{FF2B5EF4-FFF2-40B4-BE49-F238E27FC236}">
                  <a16:creationId xmlns:a16="http://schemas.microsoft.com/office/drawing/2014/main" id="{2B550827-9DD6-4A8A-9AED-B07D86DEF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0000" y="8280000"/>
              <a:ext cx="540000" cy="0"/>
            </a:xfrm>
            <a:prstGeom prst="line">
              <a:avLst/>
            </a:prstGeom>
            <a:ln w="25400" cap="rnd">
              <a:solidFill>
                <a:srgbClr val="FF7C80"/>
              </a:solidFill>
              <a:prstDash val="solid"/>
              <a:round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Line 06">
              <a:extLst>
                <a:ext uri="{FF2B5EF4-FFF2-40B4-BE49-F238E27FC236}">
                  <a16:creationId xmlns:a16="http://schemas.microsoft.com/office/drawing/2014/main" id="{13C3283F-8E71-4844-93EB-566778EDE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000" y="7920000"/>
              <a:ext cx="396000" cy="0"/>
            </a:xfrm>
            <a:prstGeom prst="line">
              <a:avLst/>
            </a:prstGeom>
            <a:ln w="25400" cap="rnd">
              <a:solidFill>
                <a:srgbClr val="FF66FF"/>
              </a:solidFill>
              <a:prstDash val="sysDash"/>
              <a:round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Line 05">
              <a:extLst>
                <a:ext uri="{FF2B5EF4-FFF2-40B4-BE49-F238E27FC236}">
                  <a16:creationId xmlns:a16="http://schemas.microsoft.com/office/drawing/2014/main" id="{3F2C386C-4391-494D-9779-2DE09B5FF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0000" y="7560000"/>
              <a:ext cx="540000" cy="0"/>
            </a:xfrm>
            <a:prstGeom prst="line">
              <a:avLst/>
            </a:prstGeom>
            <a:ln w="25400" cap="rnd">
              <a:solidFill>
                <a:srgbClr val="FF66FF"/>
              </a:solidFill>
              <a:prstDash val="sysDash"/>
              <a:round/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Line 04">
              <a:extLst>
                <a:ext uri="{FF2B5EF4-FFF2-40B4-BE49-F238E27FC236}">
                  <a16:creationId xmlns:a16="http://schemas.microsoft.com/office/drawing/2014/main" id="{21B815A4-90CF-40F4-A78E-9695A4A46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6000" y="7200000"/>
              <a:ext cx="468000" cy="0"/>
            </a:xfrm>
            <a:prstGeom prst="line">
              <a:avLst/>
            </a:prstGeom>
            <a:ln w="25400" cap="rnd">
              <a:solidFill>
                <a:srgbClr val="3399FF"/>
              </a:solidFill>
              <a:prstDash val="solid"/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Line 03">
              <a:extLst>
                <a:ext uri="{FF2B5EF4-FFF2-40B4-BE49-F238E27FC236}">
                  <a16:creationId xmlns:a16="http://schemas.microsoft.com/office/drawing/2014/main" id="{259E3B53-BF70-49DF-8483-43C32B0C8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934" y="8280000"/>
              <a:ext cx="540000" cy="0"/>
            </a:xfrm>
            <a:prstGeom prst="line">
              <a:avLst/>
            </a:prstGeom>
            <a:ln w="25400" cap="rnd">
              <a:solidFill>
                <a:srgbClr val="A0A0A0"/>
              </a:solidFill>
              <a:prstDash val="solid"/>
              <a:round/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Line 02">
              <a:extLst>
                <a:ext uri="{FF2B5EF4-FFF2-40B4-BE49-F238E27FC236}">
                  <a16:creationId xmlns:a16="http://schemas.microsoft.com/office/drawing/2014/main" id="{B2FE407B-6834-4A3C-BBA7-4142D759A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00" y="7920000"/>
              <a:ext cx="540000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olid"/>
              <a:round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Line 01">
              <a:extLst>
                <a:ext uri="{FF2B5EF4-FFF2-40B4-BE49-F238E27FC236}">
                  <a16:creationId xmlns:a16="http://schemas.microsoft.com/office/drawing/2014/main" id="{56622F36-2138-4785-A4B4-B50D2FAE9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00" y="7560000"/>
              <a:ext cx="540000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olid"/>
              <a:round/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LegendCaption">
              <a:extLst>
                <a:ext uri="{FF2B5EF4-FFF2-40B4-BE49-F238E27FC236}">
                  <a16:creationId xmlns:a16="http://schemas.microsoft.com/office/drawing/2014/main" id="{A14498A1-E6F3-492B-92AB-9856339905BB}"/>
                </a:ext>
              </a:extLst>
            </p:cNvPr>
            <p:cNvSpPr txBox="1"/>
            <p:nvPr/>
          </p:nvSpPr>
          <p:spPr>
            <a:xfrm>
              <a:off x="612000" y="6840000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Source Han Sans Medium" panose="020B0600000000000000" pitchFamily="34" charset="-122"/>
                  <a:ea typeface="Source Han Sans Medium" panose="020B0600000000000000" pitchFamily="34" charset="-122"/>
                </a:rPr>
                <a:t>图例</a:t>
              </a:r>
              <a:endParaRPr lang="en-US" sz="2400" dirty="0">
                <a:latin typeface="Source Han Sans Medium" panose="020B0600000000000000" pitchFamily="34" charset="-122"/>
                <a:ea typeface="Source Han Sans Medium" panose="020B0600000000000000" pitchFamily="34" charset="-122"/>
              </a:endParaRPr>
            </a:p>
          </p:txBody>
        </p:sp>
      </p:grpSp>
      <p:grpSp>
        <p:nvGrpSpPr>
          <p:cNvPr id="64" name="Frame 02">
            <a:extLst>
              <a:ext uri="{FF2B5EF4-FFF2-40B4-BE49-F238E27FC236}">
                <a16:creationId xmlns:a16="http://schemas.microsoft.com/office/drawing/2014/main" id="{11C933C5-904D-4581-A7BE-E708129E2B4D}"/>
              </a:ext>
            </a:extLst>
          </p:cNvPr>
          <p:cNvGrpSpPr/>
          <p:nvPr/>
        </p:nvGrpSpPr>
        <p:grpSpPr>
          <a:xfrm>
            <a:off x="8280000" y="1620000"/>
            <a:ext cx="8100000" cy="3420000"/>
            <a:chOff x="8280000" y="1620000"/>
            <a:chExt cx="8100000" cy="3420000"/>
          </a:xfrm>
        </p:grpSpPr>
        <p:cxnSp>
          <p:nvCxnSpPr>
            <p:cNvPr id="57" name="Line 08">
              <a:extLst>
                <a:ext uri="{FF2B5EF4-FFF2-40B4-BE49-F238E27FC236}">
                  <a16:creationId xmlns:a16="http://schemas.microsoft.com/office/drawing/2014/main" id="{BD466CCF-729D-4573-AAA0-BD517065868C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000" y="1620000"/>
              <a:ext cx="0" cy="5400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e 07">
              <a:extLst>
                <a:ext uri="{FF2B5EF4-FFF2-40B4-BE49-F238E27FC236}">
                  <a16:creationId xmlns:a16="http://schemas.microsoft.com/office/drawing/2014/main" id="{6E8E6C5D-B96B-48B9-AE43-7F47A00DD089}"/>
                </a:ext>
              </a:extLst>
            </p:cNvPr>
            <p:cNvCxnSpPr/>
            <p:nvPr/>
          </p:nvCxnSpPr>
          <p:spPr>
            <a:xfrm>
              <a:off x="10080000" y="2160000"/>
              <a:ext cx="6300000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e 06">
              <a:extLst>
                <a:ext uri="{FF2B5EF4-FFF2-40B4-BE49-F238E27FC236}">
                  <a16:creationId xmlns:a16="http://schemas.microsoft.com/office/drawing/2014/main" id="{CB22ABCB-EF48-4CA6-AC69-47DC2AD9DAE4}"/>
                </a:ext>
              </a:extLst>
            </p:cNvPr>
            <p:cNvCxnSpPr>
              <a:cxnSpLocks/>
            </p:cNvCxnSpPr>
            <p:nvPr/>
          </p:nvCxnSpPr>
          <p:spPr>
            <a:xfrm>
              <a:off x="16380000" y="2160000"/>
              <a:ext cx="0" cy="12600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e 05">
              <a:extLst>
                <a:ext uri="{FF2B5EF4-FFF2-40B4-BE49-F238E27FC236}">
                  <a16:creationId xmlns:a16="http://schemas.microsoft.com/office/drawing/2014/main" id="{B22B75D7-DE0B-4D79-81E3-584E0DA3B0A1}"/>
                </a:ext>
              </a:extLst>
            </p:cNvPr>
            <p:cNvCxnSpPr/>
            <p:nvPr/>
          </p:nvCxnSpPr>
          <p:spPr>
            <a:xfrm>
              <a:off x="13500000" y="3420000"/>
              <a:ext cx="2880000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e 04">
              <a:extLst>
                <a:ext uri="{FF2B5EF4-FFF2-40B4-BE49-F238E27FC236}">
                  <a16:creationId xmlns:a16="http://schemas.microsoft.com/office/drawing/2014/main" id="{ECB15CBF-6777-4A28-A5F1-C5DFE7021935}"/>
                </a:ext>
              </a:extLst>
            </p:cNvPr>
            <p:cNvCxnSpPr>
              <a:cxnSpLocks/>
            </p:cNvCxnSpPr>
            <p:nvPr/>
          </p:nvCxnSpPr>
          <p:spPr>
            <a:xfrm>
              <a:off x="13500000" y="3420000"/>
              <a:ext cx="0" cy="16200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e 03">
              <a:extLst>
                <a:ext uri="{FF2B5EF4-FFF2-40B4-BE49-F238E27FC236}">
                  <a16:creationId xmlns:a16="http://schemas.microsoft.com/office/drawing/2014/main" id="{F2EEED25-60BC-46CC-9E48-8AC0E73863DB}"/>
                </a:ext>
              </a:extLst>
            </p:cNvPr>
            <p:cNvCxnSpPr/>
            <p:nvPr/>
          </p:nvCxnSpPr>
          <p:spPr>
            <a:xfrm>
              <a:off x="8280000" y="5040000"/>
              <a:ext cx="5220000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Line 02">
              <a:extLst>
                <a:ext uri="{FF2B5EF4-FFF2-40B4-BE49-F238E27FC236}">
                  <a16:creationId xmlns:a16="http://schemas.microsoft.com/office/drawing/2014/main" id="{B346EE28-196E-4EE5-AF88-7AEF60180547}"/>
                </a:ext>
              </a:extLst>
            </p:cNvPr>
            <p:cNvCxnSpPr>
              <a:cxnSpLocks/>
            </p:cNvCxnSpPr>
            <p:nvPr/>
          </p:nvCxnSpPr>
          <p:spPr>
            <a:xfrm>
              <a:off x="8280000" y="1620000"/>
              <a:ext cx="0" cy="34200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ine 01">
              <a:extLst>
                <a:ext uri="{FF2B5EF4-FFF2-40B4-BE49-F238E27FC236}">
                  <a16:creationId xmlns:a16="http://schemas.microsoft.com/office/drawing/2014/main" id="{BF551172-FE7E-4DDF-BB15-0286307D4875}"/>
                </a:ext>
              </a:extLst>
            </p:cNvPr>
            <p:cNvCxnSpPr/>
            <p:nvPr/>
          </p:nvCxnSpPr>
          <p:spPr>
            <a:xfrm>
              <a:off x="8280000" y="1620000"/>
              <a:ext cx="1800000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rameCaption 02">
              <a:extLst>
                <a:ext uri="{FF2B5EF4-FFF2-40B4-BE49-F238E27FC236}">
                  <a16:creationId xmlns:a16="http://schemas.microsoft.com/office/drawing/2014/main" id="{E6301EAD-23EB-49B2-B094-5CD179CAEA9A}"/>
                </a:ext>
              </a:extLst>
            </p:cNvPr>
            <p:cNvSpPr txBox="1"/>
            <p:nvPr/>
          </p:nvSpPr>
          <p:spPr>
            <a:xfrm>
              <a:off x="8280000" y="1620000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DFHSGothic-W5" panose="02010609010101010101" pitchFamily="1" charset="-128"/>
                  <a:ea typeface="DFHSGothic-W5" panose="02010609010101010101" pitchFamily="1" charset="-128"/>
                </a:rPr>
                <a:t>生徒会</a:t>
              </a:r>
              <a:endParaRPr lang="en-US" sz="2400" dirty="0">
                <a:latin typeface="DFHSGothic-W5" panose="02010609010101010101" pitchFamily="1" charset="-128"/>
                <a:ea typeface="DFHSGothic-W5" panose="02010609010101010101" pitchFamily="1" charset="-128"/>
              </a:endParaRPr>
            </a:p>
          </p:txBody>
        </p:sp>
      </p:grpSp>
      <p:grpSp>
        <p:nvGrpSpPr>
          <p:cNvPr id="63" name="Frame 01">
            <a:extLst>
              <a:ext uri="{FF2B5EF4-FFF2-40B4-BE49-F238E27FC236}">
                <a16:creationId xmlns:a16="http://schemas.microsoft.com/office/drawing/2014/main" id="{92C12C04-4608-4490-BCD9-BA2457BD279C}"/>
              </a:ext>
            </a:extLst>
          </p:cNvPr>
          <p:cNvGrpSpPr/>
          <p:nvPr/>
        </p:nvGrpSpPr>
        <p:grpSpPr>
          <a:xfrm>
            <a:off x="1980000" y="1620000"/>
            <a:ext cx="5400000" cy="3420000"/>
            <a:chOff x="1980000" y="1620000"/>
            <a:chExt cx="5400000" cy="3420000"/>
          </a:xfrm>
        </p:grpSpPr>
        <p:cxnSp>
          <p:nvCxnSpPr>
            <p:cNvPr id="51" name="Line 06">
              <a:extLst>
                <a:ext uri="{FF2B5EF4-FFF2-40B4-BE49-F238E27FC236}">
                  <a16:creationId xmlns:a16="http://schemas.microsoft.com/office/drawing/2014/main" id="{A522E487-9881-476A-AB82-0BE5463786AF}"/>
                </a:ext>
              </a:extLst>
            </p:cNvPr>
            <p:cNvCxnSpPr>
              <a:cxnSpLocks/>
            </p:cNvCxnSpPr>
            <p:nvPr/>
          </p:nvCxnSpPr>
          <p:spPr>
            <a:xfrm>
              <a:off x="7380000" y="1620000"/>
              <a:ext cx="0" cy="34200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ine 05">
              <a:extLst>
                <a:ext uri="{FF2B5EF4-FFF2-40B4-BE49-F238E27FC236}">
                  <a16:creationId xmlns:a16="http://schemas.microsoft.com/office/drawing/2014/main" id="{C4514C3D-7B31-4396-9533-70EBCE223FD3}"/>
                </a:ext>
              </a:extLst>
            </p:cNvPr>
            <p:cNvCxnSpPr/>
            <p:nvPr/>
          </p:nvCxnSpPr>
          <p:spPr>
            <a:xfrm>
              <a:off x="1980000" y="5039999"/>
              <a:ext cx="5400000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Line 04">
              <a:extLst>
                <a:ext uri="{FF2B5EF4-FFF2-40B4-BE49-F238E27FC236}">
                  <a16:creationId xmlns:a16="http://schemas.microsoft.com/office/drawing/2014/main" id="{C23CF04C-A518-490F-8E83-76F396ECEC7C}"/>
                </a:ext>
              </a:extLst>
            </p:cNvPr>
            <p:cNvCxnSpPr>
              <a:cxnSpLocks/>
            </p:cNvCxnSpPr>
            <p:nvPr/>
          </p:nvCxnSpPr>
          <p:spPr>
            <a:xfrm>
              <a:off x="1980000" y="2159999"/>
              <a:ext cx="0" cy="28800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e 03">
              <a:extLst>
                <a:ext uri="{FF2B5EF4-FFF2-40B4-BE49-F238E27FC236}">
                  <a16:creationId xmlns:a16="http://schemas.microsoft.com/office/drawing/2014/main" id="{4FF073C8-642E-4D3B-8C98-70BCAB80278E}"/>
                </a:ext>
              </a:extLst>
            </p:cNvPr>
            <p:cNvCxnSpPr/>
            <p:nvPr/>
          </p:nvCxnSpPr>
          <p:spPr>
            <a:xfrm>
              <a:off x="1980000" y="2159999"/>
              <a:ext cx="3600000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e 02">
              <a:extLst>
                <a:ext uri="{FF2B5EF4-FFF2-40B4-BE49-F238E27FC236}">
                  <a16:creationId xmlns:a16="http://schemas.microsoft.com/office/drawing/2014/main" id="{9FE0F5FB-A02E-408F-99CF-28EA260F6C8C}"/>
                </a:ext>
              </a:extLst>
            </p:cNvPr>
            <p:cNvCxnSpPr>
              <a:cxnSpLocks/>
            </p:cNvCxnSpPr>
            <p:nvPr/>
          </p:nvCxnSpPr>
          <p:spPr>
            <a:xfrm>
              <a:off x="5580000" y="1620000"/>
              <a:ext cx="0" cy="54000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ne 01">
              <a:extLst>
                <a:ext uri="{FF2B5EF4-FFF2-40B4-BE49-F238E27FC236}">
                  <a16:creationId xmlns:a16="http://schemas.microsoft.com/office/drawing/2014/main" id="{E28B04E8-0530-4EAE-ACDF-05679602E785}"/>
                </a:ext>
              </a:extLst>
            </p:cNvPr>
            <p:cNvCxnSpPr/>
            <p:nvPr/>
          </p:nvCxnSpPr>
          <p:spPr>
            <a:xfrm>
              <a:off x="5580000" y="1620000"/>
              <a:ext cx="1800000" cy="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rameCaption 01">
              <a:extLst>
                <a:ext uri="{FF2B5EF4-FFF2-40B4-BE49-F238E27FC236}">
                  <a16:creationId xmlns:a16="http://schemas.microsoft.com/office/drawing/2014/main" id="{E5AA19B4-AF6C-4053-BE72-0DBEE4939914}"/>
                </a:ext>
              </a:extLst>
            </p:cNvPr>
            <p:cNvSpPr txBox="1"/>
            <p:nvPr/>
          </p:nvSpPr>
          <p:spPr>
            <a:xfrm>
              <a:off x="5580000" y="1620000"/>
              <a:ext cx="180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DFHSGothic-W5" panose="02010609010101010101" pitchFamily="1" charset="-128"/>
                  <a:ea typeface="DFHSGothic-W5" panose="02010609010101010101" pitchFamily="1" charset="-128"/>
                </a:rPr>
                <a:t>ごらく部</a:t>
              </a:r>
              <a:endParaRPr lang="en-US" sz="2400" dirty="0">
                <a:latin typeface="DFHSGothic-W5" panose="02010609010101010101" pitchFamily="1" charset="-128"/>
                <a:ea typeface="DFHSGothic-W5" panose="02010609010101010101" pitchFamily="1" charset="-128"/>
              </a:endParaRPr>
            </a:p>
          </p:txBody>
        </p:sp>
      </p:grpSp>
      <p:grpSp>
        <p:nvGrpSpPr>
          <p:cNvPr id="65" name="Characters">
            <a:extLst>
              <a:ext uri="{FF2B5EF4-FFF2-40B4-BE49-F238E27FC236}">
                <a16:creationId xmlns:a16="http://schemas.microsoft.com/office/drawing/2014/main" id="{02888A4F-B34D-4195-8383-584E00BEDE74}"/>
              </a:ext>
            </a:extLst>
          </p:cNvPr>
          <p:cNvGrpSpPr/>
          <p:nvPr/>
        </p:nvGrpSpPr>
        <p:grpSpPr>
          <a:xfrm>
            <a:off x="2340000" y="900000"/>
            <a:ext cx="13680000" cy="5400000"/>
            <a:chOff x="2340000" y="900000"/>
            <a:chExt cx="13680000" cy="5400000"/>
          </a:xfrm>
        </p:grpSpPr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D99B6A5-C783-45B9-918D-D38382F17434}"/>
                </a:ext>
              </a:extLst>
            </p:cNvPr>
            <p:cNvSpPr/>
            <p:nvPr/>
          </p:nvSpPr>
          <p:spPr>
            <a:xfrm>
              <a:off x="14400000" y="90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XHei Square" panose="02010600030101010101" pitchFamily="2" charset="-122"/>
                  <a:ea typeface="XHei Square" panose="02010600030101010101" pitchFamily="2" charset="-122"/>
                  <a:cs typeface="XHei Square" panose="02010600030101010101" pitchFamily="2" charset="-122"/>
                </a:rPr>
                <a:t>？</a:t>
              </a:r>
              <a:endParaRPr lang="en-US" sz="2000" dirty="0">
                <a:solidFill>
                  <a:schemeClr val="tx1"/>
                </a:solidFill>
                <a:latin typeface="XHei Square" panose="02010600030101010101" pitchFamily="2" charset="-122"/>
                <a:ea typeface="XHei Square" panose="02010600030101010101" pitchFamily="2" charset="-122"/>
                <a:cs typeface="XHei Square" panose="02010600030101010101" pitchFamily="2" charset="-122"/>
              </a:endParaRP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B52B4E8B-8845-4D74-BA70-D363BEF182CA}"/>
                </a:ext>
              </a:extLst>
            </p:cNvPr>
            <p:cNvSpPr/>
            <p:nvPr/>
          </p:nvSpPr>
          <p:spPr>
            <a:xfrm>
              <a:off x="11520000" y="90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DACAB6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大室撫子</a:t>
              </a:r>
              <a:endParaRPr lang="en-US" sz="2000" dirty="0">
                <a:solidFill>
                  <a:schemeClr val="tx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576FC599-0DF0-4278-B864-7751F0BEA6BC}"/>
                </a:ext>
              </a:extLst>
            </p:cNvPr>
            <p:cNvSpPr/>
            <p:nvPr/>
          </p:nvSpPr>
          <p:spPr>
            <a:xfrm>
              <a:off x="8640000" y="576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F0E8F3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池田千鶴</a:t>
              </a:r>
              <a:endParaRPr lang="en-US" sz="2000" dirty="0">
                <a:solidFill>
                  <a:schemeClr val="tx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567D4A39-84F9-4A69-A245-D2194E298F5F}"/>
                </a:ext>
              </a:extLst>
            </p:cNvPr>
            <p:cNvSpPr/>
            <p:nvPr/>
          </p:nvSpPr>
          <p:spPr>
            <a:xfrm>
              <a:off x="5400000" y="576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EDD3E4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吉川ともこ</a:t>
              </a:r>
              <a:endParaRPr lang="en-US" sz="2000" dirty="0">
                <a:solidFill>
                  <a:schemeClr val="tx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2B1745A8-32B4-40FD-B5D7-0394E48563DF}"/>
                </a:ext>
              </a:extLst>
            </p:cNvPr>
            <p:cNvSpPr/>
            <p:nvPr/>
          </p:nvSpPr>
          <p:spPr>
            <a:xfrm>
              <a:off x="2340000" y="90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CE8092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bg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赤座あかね</a:t>
              </a:r>
              <a:endParaRPr lang="en-US" sz="2000" dirty="0">
                <a:solidFill>
                  <a:schemeClr val="bg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F479ADF-EF14-4252-B639-2F9C5D533396}"/>
                </a:ext>
              </a:extLst>
            </p:cNvPr>
            <p:cNvSpPr/>
            <p:nvPr/>
          </p:nvSpPr>
          <p:spPr>
            <a:xfrm>
              <a:off x="14400000" y="414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E6D9D0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西垣奈々</a:t>
              </a:r>
              <a:endParaRPr lang="en-US" sz="2000" dirty="0">
                <a:solidFill>
                  <a:schemeClr val="tx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22" name="Rectangle 09">
              <a:extLst>
                <a:ext uri="{FF2B5EF4-FFF2-40B4-BE49-F238E27FC236}">
                  <a16:creationId xmlns:a16="http://schemas.microsoft.com/office/drawing/2014/main" id="{ADB5CEBE-8B5C-42FE-8E70-7A9BDC102A98}"/>
                </a:ext>
              </a:extLst>
            </p:cNvPr>
            <p:cNvSpPr/>
            <p:nvPr/>
          </p:nvSpPr>
          <p:spPr>
            <a:xfrm>
              <a:off x="14400000" y="252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725857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bg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松本りせ</a:t>
              </a:r>
              <a:endParaRPr lang="en-US" sz="2000" dirty="0">
                <a:solidFill>
                  <a:schemeClr val="bg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18" name="Rectangle 08">
              <a:extLst>
                <a:ext uri="{FF2B5EF4-FFF2-40B4-BE49-F238E27FC236}">
                  <a16:creationId xmlns:a16="http://schemas.microsoft.com/office/drawing/2014/main" id="{440B1A9D-EE6A-4C74-8BD4-631CF36E9A2F}"/>
                </a:ext>
              </a:extLst>
            </p:cNvPr>
            <p:cNvSpPr/>
            <p:nvPr/>
          </p:nvSpPr>
          <p:spPr>
            <a:xfrm>
              <a:off x="11520000" y="252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E5D0A9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大室櫻子</a:t>
              </a:r>
              <a:endParaRPr lang="en-US" sz="2000" dirty="0">
                <a:solidFill>
                  <a:schemeClr val="tx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20" name="Rectangle 07">
              <a:extLst>
                <a:ext uri="{FF2B5EF4-FFF2-40B4-BE49-F238E27FC236}">
                  <a16:creationId xmlns:a16="http://schemas.microsoft.com/office/drawing/2014/main" id="{90392DB1-701E-43A4-8E1F-AE61DDB03888}"/>
                </a:ext>
              </a:extLst>
            </p:cNvPr>
            <p:cNvSpPr/>
            <p:nvPr/>
          </p:nvSpPr>
          <p:spPr>
            <a:xfrm>
              <a:off x="11520000" y="414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69819B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bg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古谷向日葵</a:t>
              </a:r>
              <a:endParaRPr lang="en-US" sz="2000" dirty="0">
                <a:solidFill>
                  <a:schemeClr val="bg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14" name="Rectangle 06">
              <a:extLst>
                <a:ext uri="{FF2B5EF4-FFF2-40B4-BE49-F238E27FC236}">
                  <a16:creationId xmlns:a16="http://schemas.microsoft.com/office/drawing/2014/main" id="{7DB1DBBC-B151-4D92-A5D9-031490864E01}"/>
                </a:ext>
              </a:extLst>
            </p:cNvPr>
            <p:cNvSpPr/>
            <p:nvPr/>
          </p:nvSpPr>
          <p:spPr>
            <a:xfrm>
              <a:off x="8640000" y="414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F0E8F3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池田千歳</a:t>
              </a:r>
              <a:endParaRPr lang="en-US" sz="2000" dirty="0">
                <a:solidFill>
                  <a:schemeClr val="tx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12" name="Rectangle 05">
              <a:extLst>
                <a:ext uri="{FF2B5EF4-FFF2-40B4-BE49-F238E27FC236}">
                  <a16:creationId xmlns:a16="http://schemas.microsoft.com/office/drawing/2014/main" id="{CF44CCBA-F000-48D5-85C1-3CBF095EAE5E}"/>
                </a:ext>
              </a:extLst>
            </p:cNvPr>
            <p:cNvSpPr/>
            <p:nvPr/>
          </p:nvSpPr>
          <p:spPr>
            <a:xfrm>
              <a:off x="8640000" y="252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A56789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bg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杉浦綾乃</a:t>
              </a:r>
              <a:endParaRPr lang="en-US" sz="2000" dirty="0">
                <a:solidFill>
                  <a:schemeClr val="bg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10" name="Rectangle 04">
              <a:extLst>
                <a:ext uri="{FF2B5EF4-FFF2-40B4-BE49-F238E27FC236}">
                  <a16:creationId xmlns:a16="http://schemas.microsoft.com/office/drawing/2014/main" id="{8D840390-04B9-4B0A-AE7F-9D82B6675C30}"/>
                </a:ext>
              </a:extLst>
            </p:cNvPr>
            <p:cNvSpPr/>
            <p:nvPr/>
          </p:nvSpPr>
          <p:spPr>
            <a:xfrm>
              <a:off x="5400000" y="414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F3CFE0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吉川ちなつ</a:t>
              </a:r>
              <a:endParaRPr lang="en-US" sz="2000" dirty="0">
                <a:solidFill>
                  <a:schemeClr val="tx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6" name="Rectangle 03">
              <a:extLst>
                <a:ext uri="{FF2B5EF4-FFF2-40B4-BE49-F238E27FC236}">
                  <a16:creationId xmlns:a16="http://schemas.microsoft.com/office/drawing/2014/main" id="{AA59BC95-80FE-475A-B367-48AF5281A530}"/>
                </a:ext>
              </a:extLst>
            </p:cNvPr>
            <p:cNvSpPr/>
            <p:nvPr/>
          </p:nvSpPr>
          <p:spPr>
            <a:xfrm>
              <a:off x="2340000" y="414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746072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bg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船見結衣</a:t>
              </a:r>
              <a:endParaRPr lang="en-US" sz="2000" dirty="0">
                <a:solidFill>
                  <a:schemeClr val="bg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8" name="Rectangle 02">
              <a:extLst>
                <a:ext uri="{FF2B5EF4-FFF2-40B4-BE49-F238E27FC236}">
                  <a16:creationId xmlns:a16="http://schemas.microsoft.com/office/drawing/2014/main" id="{82705C8E-19BB-4CC5-9A68-DB655D00C5A0}"/>
                </a:ext>
              </a:extLst>
            </p:cNvPr>
            <p:cNvSpPr/>
            <p:nvPr/>
          </p:nvSpPr>
          <p:spPr>
            <a:xfrm>
              <a:off x="5400000" y="252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F3DBBB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歳納京子</a:t>
              </a:r>
              <a:endParaRPr lang="en-US" sz="2000" dirty="0">
                <a:solidFill>
                  <a:schemeClr val="tx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  <p:sp>
          <p:nvSpPr>
            <p:cNvPr id="4" name="Rectangle 01">
              <a:extLst>
                <a:ext uri="{FF2B5EF4-FFF2-40B4-BE49-F238E27FC236}">
                  <a16:creationId xmlns:a16="http://schemas.microsoft.com/office/drawing/2014/main" id="{6682708B-ADB3-44E8-9029-268E1BEDFA6D}"/>
                </a:ext>
              </a:extLst>
            </p:cNvPr>
            <p:cNvSpPr/>
            <p:nvPr/>
          </p:nvSpPr>
          <p:spPr>
            <a:xfrm>
              <a:off x="2340000" y="2520000"/>
              <a:ext cx="1620000" cy="540000"/>
            </a:xfrm>
            <a:prstGeom prst="roundRect">
              <a:avLst>
                <a:gd name="adj" fmla="val 25260"/>
              </a:avLst>
            </a:prstGeom>
            <a:solidFill>
              <a:srgbClr val="E49398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  <a:latin typeface="DFHSGothic-W3" panose="02010609010101010101" pitchFamily="1" charset="-128"/>
                  <a:ea typeface="DFHSGothic-W3" panose="02010609010101010101" pitchFamily="1" charset="-128"/>
                </a:rPr>
                <a:t>赤座あかり</a:t>
              </a:r>
              <a:endParaRPr lang="en-US" sz="2000" dirty="0">
                <a:solidFill>
                  <a:schemeClr val="tx1"/>
                </a:solidFill>
                <a:latin typeface="DFHSGothic-W3" panose="02010609010101010101" pitchFamily="1" charset="-128"/>
                <a:ea typeface="DFHSGothic-W3" panose="02010609010101010101" pitchFamily="1" charset="-128"/>
              </a:endParaRPr>
            </a:p>
          </p:txBody>
        </p:sp>
      </p:grpSp>
      <p:grpSp>
        <p:nvGrpSpPr>
          <p:cNvPr id="3" name="Relationships">
            <a:extLst>
              <a:ext uri="{FF2B5EF4-FFF2-40B4-BE49-F238E27FC236}">
                <a16:creationId xmlns:a16="http://schemas.microsoft.com/office/drawing/2014/main" id="{7D15A8E6-7803-463D-91EF-71854FE446C9}"/>
              </a:ext>
            </a:extLst>
          </p:cNvPr>
          <p:cNvGrpSpPr/>
          <p:nvPr/>
        </p:nvGrpSpPr>
        <p:grpSpPr>
          <a:xfrm>
            <a:off x="1440000" y="1188000"/>
            <a:ext cx="13788000" cy="4860000"/>
            <a:chOff x="1440000" y="1188000"/>
            <a:chExt cx="13788000" cy="4860000"/>
          </a:xfrm>
        </p:grpSpPr>
        <p:cxnSp>
          <p:nvCxnSpPr>
            <p:cNvPr id="143" name="Line 24">
              <a:extLst>
                <a:ext uri="{FF2B5EF4-FFF2-40B4-BE49-F238E27FC236}">
                  <a16:creationId xmlns:a16="http://schemas.microsoft.com/office/drawing/2014/main" id="{1B5293A5-D14A-4D30-BEA7-50DE5F194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40000" y="1188000"/>
              <a:ext cx="1260000" cy="1"/>
            </a:xfrm>
            <a:prstGeom prst="line">
              <a:avLst/>
            </a:prstGeom>
            <a:ln w="25400" cap="flat">
              <a:solidFill>
                <a:srgbClr val="FF7C80"/>
              </a:solidFill>
              <a:prstDash val="solid"/>
              <a:round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Line 23">
              <a:extLst>
                <a:ext uri="{FF2B5EF4-FFF2-40B4-BE49-F238E27FC236}">
                  <a16:creationId xmlns:a16="http://schemas.microsoft.com/office/drawing/2014/main" id="{56DA0F6F-EAA0-4DC6-9846-A533E7E1B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28000" y="3059997"/>
              <a:ext cx="0" cy="1079999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Line 22">
              <a:extLst>
                <a:ext uri="{FF2B5EF4-FFF2-40B4-BE49-F238E27FC236}">
                  <a16:creationId xmlns:a16="http://schemas.microsoft.com/office/drawing/2014/main" id="{356368A4-C7A0-4593-9401-B92E01260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20000" y="3059998"/>
              <a:ext cx="0" cy="1079999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Line 21">
              <a:extLst>
                <a:ext uri="{FF2B5EF4-FFF2-40B4-BE49-F238E27FC236}">
                  <a16:creationId xmlns:a16="http://schemas.microsoft.com/office/drawing/2014/main" id="{7F8D5BA1-77F5-486C-8FA9-1BC6386118CB}"/>
                </a:ext>
              </a:extLst>
            </p:cNvPr>
            <p:cNvCxnSpPr>
              <a:cxnSpLocks/>
            </p:cNvCxnSpPr>
            <p:nvPr/>
          </p:nvCxnSpPr>
          <p:spPr>
            <a:xfrm>
              <a:off x="12240000" y="3060000"/>
              <a:ext cx="0" cy="1080000"/>
            </a:xfrm>
            <a:prstGeom prst="line">
              <a:avLst/>
            </a:prstGeom>
            <a:ln w="25400" cap="flat">
              <a:solidFill>
                <a:srgbClr val="3399FF"/>
              </a:solidFill>
              <a:prstDash val="solid"/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Line 20">
              <a:extLst>
                <a:ext uri="{FF2B5EF4-FFF2-40B4-BE49-F238E27FC236}">
                  <a16:creationId xmlns:a16="http://schemas.microsoft.com/office/drawing/2014/main" id="{B00DD29B-C66B-46D0-B0A8-A03945225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000" y="3059999"/>
              <a:ext cx="0" cy="1079999"/>
            </a:xfrm>
            <a:prstGeom prst="line">
              <a:avLst/>
            </a:prstGeom>
            <a:ln w="25400" cap="rnd">
              <a:solidFill>
                <a:srgbClr val="FF66FF"/>
              </a:solidFill>
              <a:prstDash val="sysDash"/>
              <a:round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Line 19">
              <a:extLst>
                <a:ext uri="{FF2B5EF4-FFF2-40B4-BE49-F238E27FC236}">
                  <a16:creationId xmlns:a16="http://schemas.microsoft.com/office/drawing/2014/main" id="{159D423D-A3F8-4FCB-A4FC-425438901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0000" y="3600000"/>
              <a:ext cx="1260000" cy="0"/>
            </a:xfrm>
            <a:prstGeom prst="line">
              <a:avLst/>
            </a:prstGeom>
            <a:ln w="25400" cap="rnd">
              <a:solidFill>
                <a:srgbClr val="FF66FF"/>
              </a:solidFill>
              <a:prstDash val="sysDash"/>
              <a:round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Line 18">
              <a:extLst>
                <a:ext uri="{FF2B5EF4-FFF2-40B4-BE49-F238E27FC236}">
                  <a16:creationId xmlns:a16="http://schemas.microsoft.com/office/drawing/2014/main" id="{12EBB2EC-2FA6-49E3-A928-E24F7EDEC528}"/>
                </a:ext>
              </a:extLst>
            </p:cNvPr>
            <p:cNvCxnSpPr>
              <a:cxnSpLocks/>
            </p:cNvCxnSpPr>
            <p:nvPr/>
          </p:nvCxnSpPr>
          <p:spPr>
            <a:xfrm>
              <a:off x="10800000" y="3600000"/>
              <a:ext cx="0" cy="2412000"/>
            </a:xfrm>
            <a:prstGeom prst="line">
              <a:avLst/>
            </a:prstGeom>
            <a:ln w="25400" cap="rnd">
              <a:solidFill>
                <a:srgbClr val="FF66FF"/>
              </a:solidFill>
              <a:prstDash val="sysDash"/>
              <a:round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Line 17">
              <a:extLst>
                <a:ext uri="{FF2B5EF4-FFF2-40B4-BE49-F238E27FC236}">
                  <a16:creationId xmlns:a16="http://schemas.microsoft.com/office/drawing/2014/main" id="{0042D388-8DAE-4CA9-B4D6-3DEB1B56C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60000" y="6012000"/>
              <a:ext cx="540000" cy="0"/>
            </a:xfrm>
            <a:prstGeom prst="line">
              <a:avLst/>
            </a:prstGeom>
            <a:ln w="25400" cap="rnd">
              <a:solidFill>
                <a:srgbClr val="FF66FF"/>
              </a:solidFill>
              <a:prstDash val="sysDash"/>
              <a:round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Line 16">
              <a:extLst>
                <a:ext uri="{FF2B5EF4-FFF2-40B4-BE49-F238E27FC236}">
                  <a16:creationId xmlns:a16="http://schemas.microsoft.com/office/drawing/2014/main" id="{C6F2D52F-74D2-4166-8EE7-31F26656438A}"/>
                </a:ext>
              </a:extLst>
            </p:cNvPr>
            <p:cNvCxnSpPr>
              <a:cxnSpLocks/>
            </p:cNvCxnSpPr>
            <p:nvPr/>
          </p:nvCxnSpPr>
          <p:spPr>
            <a:xfrm>
              <a:off x="9360000" y="3060000"/>
              <a:ext cx="0" cy="1080000"/>
            </a:xfrm>
            <a:prstGeom prst="line">
              <a:avLst/>
            </a:prstGeom>
            <a:ln w="25400" cap="flat">
              <a:solidFill>
                <a:srgbClr val="A0A0A0"/>
              </a:solidFill>
              <a:prstDash val="solid"/>
              <a:round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Line 15">
              <a:extLst>
                <a:ext uri="{FF2B5EF4-FFF2-40B4-BE49-F238E27FC236}">
                  <a16:creationId xmlns:a16="http://schemas.microsoft.com/office/drawing/2014/main" id="{A0345071-E0FC-4430-B840-8B98B46B2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000" y="2880000"/>
              <a:ext cx="1620000" cy="0"/>
            </a:xfrm>
            <a:prstGeom prst="line">
              <a:avLst/>
            </a:prstGeom>
            <a:ln w="25400" cap="rnd">
              <a:solidFill>
                <a:srgbClr val="FF66FF"/>
              </a:solidFill>
              <a:prstDash val="sysDash"/>
              <a:round/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Line 14">
              <a:extLst>
                <a:ext uri="{FF2B5EF4-FFF2-40B4-BE49-F238E27FC236}">
                  <a16:creationId xmlns:a16="http://schemas.microsoft.com/office/drawing/2014/main" id="{E798154A-AD2A-4DF5-992B-ECE924B8A3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100000" y="2880000"/>
              <a:ext cx="540000" cy="1512000"/>
            </a:xfrm>
            <a:prstGeom prst="bentConnector2">
              <a:avLst/>
            </a:prstGeom>
            <a:ln w="25400" cap="rnd">
              <a:solidFill>
                <a:srgbClr val="FF66FF"/>
              </a:solidFill>
              <a:prstDash val="sysDash"/>
              <a:round/>
              <a:headEnd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Line 13">
              <a:extLst>
                <a:ext uri="{FF2B5EF4-FFF2-40B4-BE49-F238E27FC236}">
                  <a16:creationId xmlns:a16="http://schemas.microsoft.com/office/drawing/2014/main" id="{C20B5FB4-B3F7-4679-B465-FC69699CD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0000" y="2700000"/>
              <a:ext cx="1620000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Line 12">
              <a:extLst>
                <a:ext uri="{FF2B5EF4-FFF2-40B4-BE49-F238E27FC236}">
                  <a16:creationId xmlns:a16="http://schemas.microsoft.com/office/drawing/2014/main" id="{D7C9F08E-4A9C-4761-A928-68EB8032076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540000" y="3168000"/>
              <a:ext cx="4860000" cy="900000"/>
            </a:xfrm>
            <a:prstGeom prst="bentConnector2">
              <a:avLst/>
            </a:prstGeom>
            <a:ln w="25400" cap="sq">
              <a:solidFill>
                <a:schemeClr val="tx1"/>
              </a:solidFill>
              <a:round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Line 11">
              <a:extLst>
                <a:ext uri="{FF2B5EF4-FFF2-40B4-BE49-F238E27FC236}">
                  <a16:creationId xmlns:a16="http://schemas.microsoft.com/office/drawing/2014/main" id="{254C772C-477E-47F8-9D9F-944805F8A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0000" y="6048000"/>
              <a:ext cx="3960000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Line 10">
              <a:extLst>
                <a:ext uri="{FF2B5EF4-FFF2-40B4-BE49-F238E27FC236}">
                  <a16:creationId xmlns:a16="http://schemas.microsoft.com/office/drawing/2014/main" id="{9534A0AE-7A57-4782-8390-503825CD40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0000" y="4392000"/>
              <a:ext cx="1440000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Line 09">
              <a:extLst>
                <a:ext uri="{FF2B5EF4-FFF2-40B4-BE49-F238E27FC236}">
                  <a16:creationId xmlns:a16="http://schemas.microsoft.com/office/drawing/2014/main" id="{15BA08DF-E99B-4F74-B8EF-E801A5C2735B}"/>
                </a:ext>
              </a:extLst>
            </p:cNvPr>
            <p:cNvCxnSpPr>
              <a:cxnSpLocks/>
            </p:cNvCxnSpPr>
            <p:nvPr/>
          </p:nvCxnSpPr>
          <p:spPr>
            <a:xfrm>
              <a:off x="6660000" y="3060000"/>
              <a:ext cx="2340000" cy="2700000"/>
            </a:xfrm>
            <a:prstGeom prst="line">
              <a:avLst/>
            </a:prstGeom>
            <a:ln w="25400" cap="flat">
              <a:solidFill>
                <a:srgbClr val="A0A0A0"/>
              </a:solidFill>
              <a:prstDash val="solid"/>
              <a:round/>
              <a:headEnd type="arrow" w="med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Line 08">
              <a:extLst>
                <a:ext uri="{FF2B5EF4-FFF2-40B4-BE49-F238E27FC236}">
                  <a16:creationId xmlns:a16="http://schemas.microsoft.com/office/drawing/2014/main" id="{61FA9E66-028E-4BF4-9864-648DC8C3687F}"/>
                </a:ext>
              </a:extLst>
            </p:cNvPr>
            <p:cNvCxnSpPr>
              <a:cxnSpLocks/>
            </p:cNvCxnSpPr>
            <p:nvPr/>
          </p:nvCxnSpPr>
          <p:spPr>
            <a:xfrm>
              <a:off x="6480000" y="3060000"/>
              <a:ext cx="2340000" cy="270000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Line 07">
              <a:extLst>
                <a:ext uri="{FF2B5EF4-FFF2-40B4-BE49-F238E27FC236}">
                  <a16:creationId xmlns:a16="http://schemas.microsoft.com/office/drawing/2014/main" id="{B05BD113-12DD-4BDD-B7DF-A5A499329333}"/>
                </a:ext>
              </a:extLst>
            </p:cNvPr>
            <p:cNvCxnSpPr>
              <a:cxnSpLocks/>
            </p:cNvCxnSpPr>
            <p:nvPr/>
          </p:nvCxnSpPr>
          <p:spPr>
            <a:xfrm>
              <a:off x="6300000" y="3059999"/>
              <a:ext cx="0" cy="1080000"/>
            </a:xfrm>
            <a:prstGeom prst="line">
              <a:avLst/>
            </a:prstGeom>
            <a:ln w="25400" cap="flat">
              <a:solidFill>
                <a:srgbClr val="A0A0A0"/>
              </a:solidFill>
              <a:prstDash val="solid"/>
              <a:round/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Line 06">
              <a:extLst>
                <a:ext uri="{FF2B5EF4-FFF2-40B4-BE49-F238E27FC236}">
                  <a16:creationId xmlns:a16="http://schemas.microsoft.com/office/drawing/2014/main" id="{05EDC280-189E-481F-8B4F-F5FDCE7BE7DE}"/>
                </a:ext>
              </a:extLst>
            </p:cNvPr>
            <p:cNvCxnSpPr>
              <a:cxnSpLocks/>
            </p:cNvCxnSpPr>
            <p:nvPr/>
          </p:nvCxnSpPr>
          <p:spPr>
            <a:xfrm>
              <a:off x="6120000" y="3059999"/>
              <a:ext cx="0" cy="108000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Line 05">
              <a:extLst>
                <a:ext uri="{FF2B5EF4-FFF2-40B4-BE49-F238E27FC236}">
                  <a16:creationId xmlns:a16="http://schemas.microsoft.com/office/drawing/2014/main" id="{19C598D7-E3F7-4657-A2E0-994EEDAC9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0000" y="3060000"/>
              <a:ext cx="2160000" cy="1079999"/>
            </a:xfrm>
            <a:prstGeom prst="line">
              <a:avLst/>
            </a:prstGeom>
            <a:ln w="25400" cap="flat">
              <a:solidFill>
                <a:srgbClr val="A0A0A0"/>
              </a:solidFill>
              <a:prstDash val="solid"/>
              <a:round/>
              <a:headEnd type="arrow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Line 04">
              <a:extLst>
                <a:ext uri="{FF2B5EF4-FFF2-40B4-BE49-F238E27FC236}">
                  <a16:creationId xmlns:a16="http://schemas.microsoft.com/office/drawing/2014/main" id="{97FDC7CA-C1C0-430E-A1F0-CD43C9946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0000" y="3059999"/>
              <a:ext cx="2160000" cy="1079999"/>
            </a:xfrm>
            <a:prstGeom prst="line">
              <a:avLst/>
            </a:prstGeom>
            <a:ln w="25400" cap="flat">
              <a:solidFill>
                <a:srgbClr val="3399FF"/>
              </a:solidFill>
              <a:prstDash val="solid"/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Line 03">
              <a:extLst>
                <a:ext uri="{FF2B5EF4-FFF2-40B4-BE49-F238E27FC236}">
                  <a16:creationId xmlns:a16="http://schemas.microsoft.com/office/drawing/2014/main" id="{243BEDEA-82CE-498D-ABAD-36F346F82AA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000" y="3060000"/>
              <a:ext cx="0" cy="1080000"/>
            </a:xfrm>
            <a:prstGeom prst="line">
              <a:avLst/>
            </a:prstGeom>
            <a:ln w="25400" cap="flat">
              <a:solidFill>
                <a:srgbClr val="3399FF"/>
              </a:solidFill>
              <a:prstDash val="solid"/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Line 02">
              <a:extLst>
                <a:ext uri="{FF2B5EF4-FFF2-40B4-BE49-F238E27FC236}">
                  <a16:creationId xmlns:a16="http://schemas.microsoft.com/office/drawing/2014/main" id="{93F804D4-3459-4E0E-A86C-23B3373E2000}"/>
                </a:ext>
              </a:extLst>
            </p:cNvPr>
            <p:cNvCxnSpPr>
              <a:cxnSpLocks/>
            </p:cNvCxnSpPr>
            <p:nvPr/>
          </p:nvCxnSpPr>
          <p:spPr>
            <a:xfrm>
              <a:off x="3960000" y="2808000"/>
              <a:ext cx="1440000" cy="0"/>
            </a:xfrm>
            <a:prstGeom prst="line">
              <a:avLst/>
            </a:prstGeom>
            <a:ln w="25400" cap="flat">
              <a:solidFill>
                <a:srgbClr val="3399FF"/>
              </a:solidFill>
              <a:prstDash val="solid"/>
              <a:round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Line 01">
              <a:extLst>
                <a:ext uri="{FF2B5EF4-FFF2-40B4-BE49-F238E27FC236}">
                  <a16:creationId xmlns:a16="http://schemas.microsoft.com/office/drawing/2014/main" id="{1BAB302E-2057-499D-8B14-EAF1CBEC0A3D}"/>
                </a:ext>
              </a:extLst>
            </p:cNvPr>
            <p:cNvCxnSpPr>
              <a:cxnSpLocks/>
            </p:cNvCxnSpPr>
            <p:nvPr/>
          </p:nvCxnSpPr>
          <p:spPr>
            <a:xfrm>
              <a:off x="3168000" y="1440000"/>
              <a:ext cx="0" cy="108000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66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89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DFHSGothic-W3</vt:lpstr>
      <vt:lpstr>DFHSGothic-W5</vt:lpstr>
      <vt:lpstr>Source Han Sans</vt:lpstr>
      <vt:lpstr>Source Han Sans K</vt:lpstr>
      <vt:lpstr>Source Han Sans Medium</vt:lpstr>
      <vt:lpstr>XHei Square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Yuru Yuri Character Relationship Chart</dc:title>
  <dc:creator>Toki Sam</dc:creator>
  <cp:lastModifiedBy>Toki Sam</cp:lastModifiedBy>
  <cp:revision>53</cp:revision>
  <dcterms:created xsi:type="dcterms:W3CDTF">2020-10-16T07:34:13Z</dcterms:created>
  <dcterms:modified xsi:type="dcterms:W3CDTF">2021-06-21T12:58:27Z</dcterms:modified>
</cp:coreProperties>
</file>