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65" r:id="rId2"/>
    <p:sldId id="310" r:id="rId3"/>
    <p:sldId id="311" r:id="rId4"/>
    <p:sldId id="313" r:id="rId5"/>
    <p:sldId id="312" r:id="rId6"/>
    <p:sldId id="314" r:id="rId7"/>
    <p:sldId id="315" r:id="rId8"/>
    <p:sldId id="316" r:id="rId9"/>
    <p:sldId id="317" r:id="rId10"/>
    <p:sldId id="318" r:id="rId11"/>
    <p:sldId id="319" r:id="rId12"/>
    <p:sldId id="321" r:id="rId13"/>
    <p:sldId id="320" r:id="rId14"/>
  </p:sldIdLst>
  <p:sldSz cx="12188825"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9" autoAdjust="0"/>
  </p:normalViewPr>
  <p:slideViewPr>
    <p:cSldViewPr showGuides="1">
      <p:cViewPr varScale="1">
        <p:scale>
          <a:sx n="80" d="100"/>
          <a:sy n="80" d="100"/>
        </p:scale>
        <p:origin x="58" y="211"/>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6/16/2020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6/16/2020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6/16/2020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6/16/2020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6/16/2020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6/16/2020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6/16/2020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6/16/2020</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6/16/2020</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6/16/2020</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6/16/2020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6/16/2020</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6/16/2020</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Hotel Guest Management System</a:t>
            </a:r>
          </a:p>
        </p:txBody>
      </p:sp>
      <p:sp>
        <p:nvSpPr>
          <p:cNvPr id="4" name="Subtitle 3"/>
          <p:cNvSpPr>
            <a:spLocks noGrp="1"/>
          </p:cNvSpPr>
          <p:nvPr>
            <p:ph type="subTitle" idx="1"/>
          </p:nvPr>
        </p:nvSpPr>
        <p:spPr/>
        <p:txBody>
          <a:bodyPr/>
          <a:lstStyle/>
          <a:p>
            <a:r>
              <a:rPr lang="it-IT" dirty="0"/>
              <a:t>Samson Tulu</a:t>
            </a:r>
          </a:p>
          <a:p>
            <a:endParaRPr lang="it-IT" dirty="0"/>
          </a:p>
          <a:p>
            <a:r>
              <a:rPr lang="it-IT" dirty="0"/>
              <a:t>https://github.com/SamTulu/Hotel-Guest-Management-System-.git</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1371600"/>
          </a:xfrm>
        </p:spPr>
        <p:txBody>
          <a:bodyPr anchor="b">
            <a:normAutofit/>
          </a:bodyPr>
          <a:lstStyle/>
          <a:p>
            <a:r>
              <a:rPr lang="en-US" dirty="0"/>
              <a:t>Reservation VOPC Diagram</a:t>
            </a:r>
          </a:p>
        </p:txBody>
      </p:sp>
      <p:pic>
        <p:nvPicPr>
          <p:cNvPr id="6" name="Content Placeholder 5" descr="A close up of a map&#10;&#10;Description automatically generated">
            <a:extLst>
              <a:ext uri="{FF2B5EF4-FFF2-40B4-BE49-F238E27FC236}">
                <a16:creationId xmlns:a16="http://schemas.microsoft.com/office/drawing/2014/main" id="{0525C4B2-57C1-489B-B7CC-27F6DEC937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8612" y="1905000"/>
            <a:ext cx="8806184" cy="4343400"/>
          </a:xfrm>
        </p:spPr>
      </p:pic>
    </p:spTree>
    <p:extLst>
      <p:ext uri="{BB962C8B-B14F-4D97-AF65-F5344CB8AC3E}">
        <p14:creationId xmlns:p14="http://schemas.microsoft.com/office/powerpoint/2010/main" val="2765137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413" y="381000"/>
            <a:ext cx="9144001" cy="1371600"/>
          </a:xfrm>
        </p:spPr>
        <p:txBody>
          <a:bodyPr anchor="b">
            <a:normAutofit/>
          </a:bodyPr>
          <a:lstStyle/>
          <a:p>
            <a:r>
              <a:rPr lang="en-US" dirty="0"/>
              <a:t>Reservation Sequence Diagram</a:t>
            </a:r>
          </a:p>
        </p:txBody>
      </p:sp>
      <p:pic>
        <p:nvPicPr>
          <p:cNvPr id="15" name="Content Placeholder 14" descr="A close up of text on a white surface&#10;&#10;Description automatically generated">
            <a:extLst>
              <a:ext uri="{FF2B5EF4-FFF2-40B4-BE49-F238E27FC236}">
                <a16:creationId xmlns:a16="http://schemas.microsoft.com/office/drawing/2014/main" id="{B3D9BCFB-98B3-473D-B5C9-444FC0C9A3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2" y="1905000"/>
            <a:ext cx="8915400" cy="4572000"/>
          </a:xfrm>
        </p:spPr>
      </p:pic>
    </p:spTree>
    <p:extLst>
      <p:ext uri="{BB962C8B-B14F-4D97-AF65-F5344CB8AC3E}">
        <p14:creationId xmlns:p14="http://schemas.microsoft.com/office/powerpoint/2010/main" val="110850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1224CB-2F7A-4B9D-8546-40DB79DF1FDC}"/>
              </a:ext>
            </a:extLst>
          </p:cNvPr>
          <p:cNvSpPr>
            <a:spLocks noGrp="1"/>
          </p:cNvSpPr>
          <p:nvPr>
            <p:ph type="ctrTitle"/>
          </p:nvPr>
        </p:nvSpPr>
        <p:spPr/>
        <p:txBody>
          <a:bodyPr/>
          <a:lstStyle/>
          <a:p>
            <a:r>
              <a:rPr lang="en-US" dirty="0"/>
              <a:t>                 </a:t>
            </a:r>
            <a:r>
              <a:rPr lang="en-US" b="1" dirty="0"/>
              <a:t>Q&amp;A?</a:t>
            </a:r>
          </a:p>
        </p:txBody>
      </p:sp>
    </p:spTree>
    <p:extLst>
      <p:ext uri="{BB962C8B-B14F-4D97-AF65-F5344CB8AC3E}">
        <p14:creationId xmlns:p14="http://schemas.microsoft.com/office/powerpoint/2010/main" val="1894783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DA2C33-1581-4504-8C6D-D8EDF0062B60}"/>
              </a:ext>
            </a:extLst>
          </p:cNvPr>
          <p:cNvSpPr>
            <a:spLocks noGrp="1"/>
          </p:cNvSpPr>
          <p:nvPr>
            <p:ph type="ctrTitle"/>
          </p:nvPr>
        </p:nvSpPr>
        <p:spPr>
          <a:xfrm>
            <a:off x="1065214" y="1828800"/>
            <a:ext cx="8229600" cy="2895600"/>
          </a:xfrm>
        </p:spPr>
        <p:txBody>
          <a:bodyPr anchor="b">
            <a:normAutofit/>
          </a:bodyPr>
          <a:lstStyle/>
          <a:p>
            <a:r>
              <a:rPr lang="en-US" dirty="0"/>
              <a:t>                   </a:t>
            </a:r>
            <a:r>
              <a:rPr lang="en-US" b="1" dirty="0"/>
              <a:t>Thank You!!</a:t>
            </a:r>
          </a:p>
        </p:txBody>
      </p:sp>
    </p:spTree>
    <p:extLst>
      <p:ext uri="{BB962C8B-B14F-4D97-AF65-F5344CB8AC3E}">
        <p14:creationId xmlns:p14="http://schemas.microsoft.com/office/powerpoint/2010/main" val="39730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Problem Statement</a:t>
            </a:r>
          </a:p>
        </p:txBody>
      </p:sp>
      <p:sp>
        <p:nvSpPr>
          <p:cNvPr id="14" name="Content Placeholder 13"/>
          <p:cNvSpPr>
            <a:spLocks noGrp="1"/>
          </p:cNvSpPr>
          <p:nvPr>
            <p:ph idx="1"/>
          </p:nvPr>
        </p:nvSpPr>
        <p:spPr/>
        <p:txBody>
          <a:bodyPr>
            <a:normAutofit/>
          </a:bodyPr>
          <a:lstStyle/>
          <a:p>
            <a:endParaRPr lang="en-US" dirty="0"/>
          </a:p>
          <a:p>
            <a:endParaRPr lang="en-US" dirty="0"/>
          </a:p>
          <a:p>
            <a:r>
              <a:rPr lang="en-US" dirty="0"/>
              <a:t>There are still some hotels which operates using a stand alone application  which requires guests to go in person to the hotel in regards of checking room or hall availability and price.  This mechanism is not convenient because its unorganized in managing guest reservation , diminish in time management, creates low Customer attraction, and it’s not  suitable for communicating with guests.</a:t>
            </a:r>
          </a:p>
          <a:p>
            <a:endParaRPr lang="en-US" dirty="0"/>
          </a:p>
          <a:p>
            <a:pPr marL="0" indent="0">
              <a:buNone/>
            </a:pPr>
            <a:endParaRPr lang="en-US" dirty="0"/>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H.G.M.S  Use Case Diagram</a:t>
            </a:r>
          </a:p>
        </p:txBody>
      </p:sp>
      <p:pic>
        <p:nvPicPr>
          <p:cNvPr id="4" name="Content Placeholder 3" descr="A close up of a map&#10;&#10;Description automatically generated">
            <a:extLst>
              <a:ext uri="{FF2B5EF4-FFF2-40B4-BE49-F238E27FC236}">
                <a16:creationId xmlns:a16="http://schemas.microsoft.com/office/drawing/2014/main" id="{557A1E29-68EB-4469-9409-F8470140F0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1012" y="1905000"/>
            <a:ext cx="8305800" cy="4343400"/>
          </a:xfrm>
        </p:spPr>
      </p:pic>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1371600"/>
          </a:xfrm>
        </p:spPr>
        <p:txBody>
          <a:bodyPr anchor="b">
            <a:normAutofit/>
          </a:bodyPr>
          <a:lstStyle/>
          <a:p>
            <a:r>
              <a:rPr lang="en-US" dirty="0"/>
              <a:t>H.G.M.S Use Case Descriptions</a:t>
            </a:r>
          </a:p>
        </p:txBody>
      </p:sp>
      <p:pic>
        <p:nvPicPr>
          <p:cNvPr id="14" name="Content Placeholder 13" descr="A screenshot of a cell phone&#10;&#10;Description automatically generated">
            <a:extLst>
              <a:ext uri="{FF2B5EF4-FFF2-40B4-BE49-F238E27FC236}">
                <a16:creationId xmlns:a16="http://schemas.microsoft.com/office/drawing/2014/main" id="{5BCAA1AC-C183-41BD-AB99-65E6E22843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5212" y="1828800"/>
            <a:ext cx="9296400" cy="4648200"/>
          </a:xfrm>
        </p:spPr>
      </p:pic>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Continued …</a:t>
            </a:r>
          </a:p>
        </p:txBody>
      </p:sp>
      <p:pic>
        <p:nvPicPr>
          <p:cNvPr id="5" name="Content Placeholder 9" descr="A screenshot of a cell phone&#10;&#10;Description automatically generated">
            <a:extLst>
              <a:ext uri="{FF2B5EF4-FFF2-40B4-BE49-F238E27FC236}">
                <a16:creationId xmlns:a16="http://schemas.microsoft.com/office/drawing/2014/main" id="{B50E6580-CD52-473A-99CF-CABF4628AA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2" y="1676400"/>
            <a:ext cx="8745318" cy="4648200"/>
          </a:xfrm>
        </p:spPr>
      </p:pic>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1371600"/>
          </a:xfrm>
        </p:spPr>
        <p:txBody>
          <a:bodyPr anchor="b">
            <a:normAutofit/>
          </a:bodyPr>
          <a:lstStyle/>
          <a:p>
            <a:r>
              <a:rPr lang="en-US" dirty="0"/>
              <a:t>Continued …</a:t>
            </a:r>
          </a:p>
        </p:txBody>
      </p:sp>
      <p:pic>
        <p:nvPicPr>
          <p:cNvPr id="5" name="Content Placeholder 4" descr="A screenshot of a cell phone&#10;&#10;Description automatically generated">
            <a:extLst>
              <a:ext uri="{FF2B5EF4-FFF2-40B4-BE49-F238E27FC236}">
                <a16:creationId xmlns:a16="http://schemas.microsoft.com/office/drawing/2014/main" id="{63148C52-455D-4AE9-8B0E-6129B26615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3012" y="1676400"/>
            <a:ext cx="6553200" cy="4800600"/>
          </a:xfrm>
        </p:spPr>
      </p:pic>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1371600"/>
          </a:xfrm>
        </p:spPr>
        <p:txBody>
          <a:bodyPr anchor="b">
            <a:normAutofit/>
          </a:bodyPr>
          <a:lstStyle/>
          <a:p>
            <a:r>
              <a:rPr lang="en-US" dirty="0"/>
              <a:t>System Architecture Diagram</a:t>
            </a:r>
          </a:p>
        </p:txBody>
      </p:sp>
      <p:pic>
        <p:nvPicPr>
          <p:cNvPr id="6" name="Content Placeholder 5" descr="A close up of text on a white background&#10;&#10;Description automatically generated">
            <a:extLst>
              <a:ext uri="{FF2B5EF4-FFF2-40B4-BE49-F238E27FC236}">
                <a16:creationId xmlns:a16="http://schemas.microsoft.com/office/drawing/2014/main" id="{6D8392F7-D25A-46F2-8EEC-97A2B20AFD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6812" y="1828800"/>
            <a:ext cx="8001000" cy="4572000"/>
          </a:xfrm>
        </p:spPr>
      </p:pic>
    </p:spTree>
    <p:extLst>
      <p:ext uri="{BB962C8B-B14F-4D97-AF65-F5344CB8AC3E}">
        <p14:creationId xmlns:p14="http://schemas.microsoft.com/office/powerpoint/2010/main" val="268142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p>
            <a:r>
              <a:rPr lang="en-US" dirty="0"/>
              <a:t>Key Abstractions</a:t>
            </a:r>
          </a:p>
        </p:txBody>
      </p:sp>
      <p:sp>
        <p:nvSpPr>
          <p:cNvPr id="11" name="Content Placeholder 3">
            <a:extLst>
              <a:ext uri="{FF2B5EF4-FFF2-40B4-BE49-F238E27FC236}">
                <a16:creationId xmlns:a16="http://schemas.microsoft.com/office/drawing/2014/main" id="{DE215251-53E7-4967-9EF0-562562B83E94}"/>
              </a:ext>
            </a:extLst>
          </p:cNvPr>
          <p:cNvSpPr>
            <a:spLocks noGrp="1"/>
          </p:cNvSpPr>
          <p:nvPr>
            <p:ph idx="1"/>
          </p:nvPr>
        </p:nvSpPr>
        <p:spPr>
          <a:xfrm>
            <a:off x="4951414" y="685800"/>
            <a:ext cx="6400800" cy="5334000"/>
          </a:xfrm>
        </p:spPr>
        <p:txBody>
          <a:bodyPr>
            <a:normAutofit lnSpcReduction="10000"/>
          </a:bodyPr>
          <a:lstStyle/>
          <a:p>
            <a:r>
              <a:rPr lang="en-US" dirty="0"/>
              <a:t>Admin/Staff</a:t>
            </a:r>
          </a:p>
          <a:p>
            <a:r>
              <a:rPr lang="en-US" dirty="0"/>
              <a:t>Guest</a:t>
            </a:r>
          </a:p>
          <a:p>
            <a:r>
              <a:rPr lang="en-US" dirty="0"/>
              <a:t>Room</a:t>
            </a:r>
          </a:p>
          <a:p>
            <a:r>
              <a:rPr lang="en-US" dirty="0"/>
              <a:t>Room Type</a:t>
            </a:r>
          </a:p>
          <a:p>
            <a:r>
              <a:rPr lang="en-US" dirty="0"/>
              <a:t>Reservation</a:t>
            </a:r>
          </a:p>
          <a:p>
            <a:r>
              <a:rPr lang="en-US" dirty="0"/>
              <a:t>Bill</a:t>
            </a:r>
          </a:p>
          <a:p>
            <a:r>
              <a:rPr lang="en-US" dirty="0"/>
              <a:t>Contact</a:t>
            </a:r>
          </a:p>
          <a:p>
            <a:r>
              <a:rPr lang="en-US" dirty="0"/>
              <a:t>Role</a:t>
            </a:r>
          </a:p>
          <a:p>
            <a:r>
              <a:rPr lang="en-US" dirty="0"/>
              <a:t>Address</a:t>
            </a:r>
          </a:p>
          <a:p>
            <a:r>
              <a:rPr lang="en-US" dirty="0"/>
              <a:t>Credentials</a:t>
            </a:r>
          </a:p>
        </p:txBody>
      </p:sp>
    </p:spTree>
    <p:extLst>
      <p:ext uri="{BB962C8B-B14F-4D97-AF65-F5344CB8AC3E}">
        <p14:creationId xmlns:p14="http://schemas.microsoft.com/office/powerpoint/2010/main" val="259050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3F4CAE9-E937-41A0-8251-B01A41F1F47A}"/>
              </a:ext>
            </a:extLst>
          </p:cNvPr>
          <p:cNvSpPr>
            <a:spLocks noGrp="1"/>
          </p:cNvSpPr>
          <p:nvPr>
            <p:ph type="title"/>
          </p:nvPr>
        </p:nvSpPr>
        <p:spPr>
          <a:xfrm>
            <a:off x="1522413" y="381000"/>
            <a:ext cx="9144001" cy="1371600"/>
          </a:xfrm>
        </p:spPr>
        <p:txBody>
          <a:bodyPr/>
          <a:lstStyle/>
          <a:p>
            <a:r>
              <a:rPr lang="en-US" dirty="0"/>
              <a:t>Domain Class Diagram</a:t>
            </a:r>
          </a:p>
        </p:txBody>
      </p:sp>
      <p:pic>
        <p:nvPicPr>
          <p:cNvPr id="7" name="Content Placeholder 6" descr="A close up of text on a white background&#10;&#10;Description automatically generated">
            <a:extLst>
              <a:ext uri="{FF2B5EF4-FFF2-40B4-BE49-F238E27FC236}">
                <a16:creationId xmlns:a16="http://schemas.microsoft.com/office/drawing/2014/main" id="{661E63B9-EC8D-4416-B271-19DE69C1F6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2300" y="1905000"/>
            <a:ext cx="5474701" cy="4114800"/>
          </a:xfrm>
        </p:spPr>
      </p:pic>
    </p:spTree>
    <p:extLst>
      <p:ext uri="{BB962C8B-B14F-4D97-AF65-F5344CB8AC3E}">
        <p14:creationId xmlns:p14="http://schemas.microsoft.com/office/powerpoint/2010/main" val="173572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TotalTime>
  <Words>144</Words>
  <Application>Microsoft Office PowerPoint</Application>
  <PresentationFormat>Custom</PresentationFormat>
  <Paragraphs>29</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Corbel</vt:lpstr>
      <vt:lpstr>Digital Blue Tunnel 16x9</vt:lpstr>
      <vt:lpstr>Hotel Guest Management System</vt:lpstr>
      <vt:lpstr>Problem Statement</vt:lpstr>
      <vt:lpstr>H.G.M.S  Use Case Diagram</vt:lpstr>
      <vt:lpstr>H.G.M.S Use Case Descriptions</vt:lpstr>
      <vt:lpstr>Continued …</vt:lpstr>
      <vt:lpstr>Continued …</vt:lpstr>
      <vt:lpstr>System Architecture Diagram</vt:lpstr>
      <vt:lpstr>Key Abstractions</vt:lpstr>
      <vt:lpstr>Domain Class Diagram</vt:lpstr>
      <vt:lpstr>Reservation VOPC Diagram</vt:lpstr>
      <vt:lpstr>Reservation Sequence Diagram</vt:lpstr>
      <vt:lpstr>                 Q&amp;A?</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Guest Management System</dc:title>
  <dc:creator>samson Tulu</dc:creator>
  <cp:lastModifiedBy>samson Tulu</cp:lastModifiedBy>
  <cp:revision>11</cp:revision>
  <dcterms:created xsi:type="dcterms:W3CDTF">2020-06-05T13:58:50Z</dcterms:created>
  <dcterms:modified xsi:type="dcterms:W3CDTF">2020-06-16T18:18:33Z</dcterms:modified>
</cp:coreProperties>
</file>