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6B2C7-FA9B-4988-8114-EC38A1DA6B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7920720-F806-4775-88A6-283CAFEEBD21}">
      <dgm:prSet phldrT="[文本]"/>
      <dgm:spPr/>
      <dgm:t>
        <a:bodyPr/>
        <a:lstStyle/>
        <a:p>
          <a:r>
            <a:rPr lang="zh-CN" altLang="en-US" dirty="0" smtClean="0"/>
            <a:t>地址</a:t>
          </a:r>
          <a:r>
            <a:rPr lang="en-US" altLang="zh-CN" dirty="0" smtClean="0"/>
            <a:t>x3000</a:t>
          </a:r>
          <a:endParaRPr lang="zh-CN" altLang="en-US" dirty="0"/>
        </a:p>
      </dgm:t>
    </dgm:pt>
    <dgm:pt modelId="{511A5025-64F3-4CF5-A7BB-1C1256129966}" type="parTrans" cxnId="{E15A5A25-6472-445D-9446-008F80C0119D}">
      <dgm:prSet/>
      <dgm:spPr/>
      <dgm:t>
        <a:bodyPr/>
        <a:lstStyle/>
        <a:p>
          <a:endParaRPr lang="zh-CN" altLang="en-US"/>
        </a:p>
      </dgm:t>
    </dgm:pt>
    <dgm:pt modelId="{6084B2D6-C78E-46B8-8E9C-46F8DE38FDA7}" type="sibTrans" cxnId="{E15A5A25-6472-445D-9446-008F80C0119D}">
      <dgm:prSet/>
      <dgm:spPr/>
      <dgm:t>
        <a:bodyPr/>
        <a:lstStyle/>
        <a:p>
          <a:endParaRPr lang="zh-CN" altLang="en-US"/>
        </a:p>
      </dgm:t>
    </dgm:pt>
    <dgm:pt modelId="{EEE3C224-0C92-4029-8190-2653FE489C18}">
      <dgm:prSet phldrT="[文本]"/>
      <dgm:spPr/>
      <dgm:t>
        <a:bodyPr/>
        <a:lstStyle/>
        <a:p>
          <a:r>
            <a:rPr lang="zh-CN" altLang="en-US" dirty="0" smtClean="0"/>
            <a:t>地址</a:t>
          </a:r>
          <a:r>
            <a:rPr lang="en-US" altLang="zh-CN" dirty="0" smtClean="0"/>
            <a:t>x3004</a:t>
          </a:r>
          <a:endParaRPr lang="zh-CN" altLang="en-US" dirty="0"/>
        </a:p>
      </dgm:t>
    </dgm:pt>
    <dgm:pt modelId="{B1E15042-2EA9-4F07-8EB2-A151BB3C48B5}" type="parTrans" cxnId="{50F00F84-75FD-42F0-91EA-C06B8EA92BA0}">
      <dgm:prSet/>
      <dgm:spPr/>
      <dgm:t>
        <a:bodyPr/>
        <a:lstStyle/>
        <a:p>
          <a:endParaRPr lang="zh-CN" altLang="en-US"/>
        </a:p>
      </dgm:t>
    </dgm:pt>
    <dgm:pt modelId="{2E49868A-DD80-4C98-BD7A-4FBB0CB3941B}" type="sibTrans" cxnId="{50F00F84-75FD-42F0-91EA-C06B8EA92BA0}">
      <dgm:prSet/>
      <dgm:spPr/>
      <dgm:t>
        <a:bodyPr/>
        <a:lstStyle/>
        <a:p>
          <a:endParaRPr lang="zh-CN" altLang="en-US"/>
        </a:p>
      </dgm:t>
    </dgm:pt>
    <dgm:pt modelId="{57E46A9A-660B-4896-AEBF-37AE550BC16F}">
      <dgm:prSet phldrT="[文本]"/>
      <dgm:spPr/>
      <dgm:t>
        <a:bodyPr/>
        <a:lstStyle/>
        <a:p>
          <a:r>
            <a:rPr lang="zh-CN" altLang="en-US" dirty="0" smtClean="0"/>
            <a:t>地址</a:t>
          </a:r>
          <a:r>
            <a:rPr lang="en-US" altLang="zh-CN" dirty="0" smtClean="0"/>
            <a:t>x3008</a:t>
          </a:r>
          <a:endParaRPr lang="zh-CN" altLang="en-US" dirty="0"/>
        </a:p>
      </dgm:t>
    </dgm:pt>
    <dgm:pt modelId="{5AAA1ED2-9C7F-45CA-93EF-BC029B5C953A}" type="parTrans" cxnId="{020A182F-84F2-4104-B0ED-DFEDB5EAF895}">
      <dgm:prSet/>
      <dgm:spPr/>
      <dgm:t>
        <a:bodyPr/>
        <a:lstStyle/>
        <a:p>
          <a:endParaRPr lang="zh-CN" altLang="en-US"/>
        </a:p>
      </dgm:t>
    </dgm:pt>
    <dgm:pt modelId="{90790E58-B13A-4389-B279-903A9FB0C7DA}" type="sibTrans" cxnId="{020A182F-84F2-4104-B0ED-DFEDB5EAF895}">
      <dgm:prSet/>
      <dgm:spPr/>
      <dgm:t>
        <a:bodyPr/>
        <a:lstStyle/>
        <a:p>
          <a:endParaRPr lang="zh-CN" altLang="en-US"/>
        </a:p>
      </dgm:t>
    </dgm:pt>
    <dgm:pt modelId="{4FBBBB97-B193-45A2-B12D-866F404B877E}">
      <dgm:prSet phldrT="[文本]"/>
      <dgm:spPr/>
      <dgm:t>
        <a:bodyPr/>
        <a:lstStyle/>
        <a:p>
          <a:r>
            <a:rPr lang="zh-CN" altLang="en-US" dirty="0" smtClean="0"/>
            <a:t>地址</a:t>
          </a:r>
          <a:r>
            <a:rPr lang="en-US" altLang="zh-CN" dirty="0" smtClean="0"/>
            <a:t>x300C</a:t>
          </a:r>
          <a:endParaRPr lang="zh-CN" altLang="en-US" dirty="0"/>
        </a:p>
      </dgm:t>
    </dgm:pt>
    <dgm:pt modelId="{A0E95910-0E81-4E00-A9BC-18297464FDBA}" type="parTrans" cxnId="{9BAF5F78-DEFB-43FA-AED2-F64839417A5C}">
      <dgm:prSet/>
      <dgm:spPr/>
      <dgm:t>
        <a:bodyPr/>
        <a:lstStyle/>
        <a:p>
          <a:endParaRPr lang="zh-CN" altLang="en-US"/>
        </a:p>
      </dgm:t>
    </dgm:pt>
    <dgm:pt modelId="{E0B0058B-5DDB-4144-ACE4-F742B127064C}" type="sibTrans" cxnId="{9BAF5F78-DEFB-43FA-AED2-F64839417A5C}">
      <dgm:prSet/>
      <dgm:spPr/>
      <dgm:t>
        <a:bodyPr/>
        <a:lstStyle/>
        <a:p>
          <a:endParaRPr lang="zh-CN" altLang="en-US"/>
        </a:p>
      </dgm:t>
    </dgm:pt>
    <dgm:pt modelId="{5549DD33-1521-4A6B-8FD5-2E4D1A19663C}">
      <dgm:prSet phldrT="[文本]"/>
      <dgm:spPr/>
      <dgm:t>
        <a:bodyPr/>
        <a:lstStyle/>
        <a:p>
          <a:r>
            <a:rPr lang="zh-CN" altLang="en-US" dirty="0" smtClean="0"/>
            <a:t>地址</a:t>
          </a:r>
          <a:r>
            <a:rPr lang="en-US" altLang="zh-CN" dirty="0" smtClean="0"/>
            <a:t>x3010</a:t>
          </a:r>
          <a:endParaRPr lang="zh-CN" altLang="en-US" dirty="0"/>
        </a:p>
      </dgm:t>
    </dgm:pt>
    <dgm:pt modelId="{27A2FDAD-E1D2-4178-B189-F9B0C5AF192F}" type="parTrans" cxnId="{9327629E-B995-4475-8852-913DF2F10057}">
      <dgm:prSet/>
      <dgm:spPr/>
      <dgm:t>
        <a:bodyPr/>
        <a:lstStyle/>
        <a:p>
          <a:endParaRPr lang="zh-CN" altLang="en-US"/>
        </a:p>
      </dgm:t>
    </dgm:pt>
    <dgm:pt modelId="{EAB6D581-2A7F-4D09-B937-A9012FD6290A}" type="sibTrans" cxnId="{9327629E-B995-4475-8852-913DF2F10057}">
      <dgm:prSet/>
      <dgm:spPr/>
      <dgm:t>
        <a:bodyPr/>
        <a:lstStyle/>
        <a:p>
          <a:endParaRPr lang="zh-CN" altLang="en-US"/>
        </a:p>
      </dgm:t>
    </dgm:pt>
    <dgm:pt modelId="{FFFF162B-452C-4632-AA08-227CDABE514F}" type="pres">
      <dgm:prSet presAssocID="{E306B2C7-FA9B-4988-8114-EC38A1DA6B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0016B04-9C3B-47E3-975B-439599C828D1}" type="pres">
      <dgm:prSet presAssocID="{17920720-F806-4775-88A6-283CAFEEBD21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DFE3F4-EDD5-48C8-BFE6-B1F070372F1F}" type="pres">
      <dgm:prSet presAssocID="{6084B2D6-C78E-46B8-8E9C-46F8DE38FDA7}" presName="spacer" presStyleCnt="0"/>
      <dgm:spPr/>
    </dgm:pt>
    <dgm:pt modelId="{3F6FD2CD-7643-488C-A69C-97CBA7508830}" type="pres">
      <dgm:prSet presAssocID="{EEE3C224-0C92-4029-8190-2653FE489C1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EE5FAF-C283-41AE-A43C-0DB7DE9078B1}" type="pres">
      <dgm:prSet presAssocID="{2E49868A-DD80-4C98-BD7A-4FBB0CB3941B}" presName="spacer" presStyleCnt="0"/>
      <dgm:spPr/>
    </dgm:pt>
    <dgm:pt modelId="{E434EE04-12FF-41CD-B827-6F1CC1DCBF09}" type="pres">
      <dgm:prSet presAssocID="{57E46A9A-660B-4896-AEBF-37AE550BC16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24D9B7-A250-467F-834D-0D436D346B2B}" type="pres">
      <dgm:prSet presAssocID="{90790E58-B13A-4389-B279-903A9FB0C7DA}" presName="spacer" presStyleCnt="0"/>
      <dgm:spPr/>
    </dgm:pt>
    <dgm:pt modelId="{73B56959-F450-4BA0-A29D-62C7956855D8}" type="pres">
      <dgm:prSet presAssocID="{4FBBBB97-B193-45A2-B12D-866F404B877E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E21366-B425-45F7-B4C5-DE6ADF338E4B}" type="pres">
      <dgm:prSet presAssocID="{E0B0058B-5DDB-4144-ACE4-F742B127064C}" presName="spacer" presStyleCnt="0"/>
      <dgm:spPr/>
    </dgm:pt>
    <dgm:pt modelId="{0A68A910-D283-411F-844A-27A8CF56031C}" type="pres">
      <dgm:prSet presAssocID="{5549DD33-1521-4A6B-8FD5-2E4D1A19663C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DA44B6F-0B9F-49B9-9C11-881F92DA7318}" type="presOf" srcId="{4FBBBB97-B193-45A2-B12D-866F404B877E}" destId="{73B56959-F450-4BA0-A29D-62C7956855D8}" srcOrd="0" destOrd="0" presId="urn:microsoft.com/office/officeart/2005/8/layout/vList2"/>
    <dgm:cxn modelId="{48C79629-6A29-45F6-84DD-06D3B3A8AF83}" type="presOf" srcId="{5549DD33-1521-4A6B-8FD5-2E4D1A19663C}" destId="{0A68A910-D283-411F-844A-27A8CF56031C}" srcOrd="0" destOrd="0" presId="urn:microsoft.com/office/officeart/2005/8/layout/vList2"/>
    <dgm:cxn modelId="{E15A5A25-6472-445D-9446-008F80C0119D}" srcId="{E306B2C7-FA9B-4988-8114-EC38A1DA6B1B}" destId="{17920720-F806-4775-88A6-283CAFEEBD21}" srcOrd="0" destOrd="0" parTransId="{511A5025-64F3-4CF5-A7BB-1C1256129966}" sibTransId="{6084B2D6-C78E-46B8-8E9C-46F8DE38FDA7}"/>
    <dgm:cxn modelId="{9327629E-B995-4475-8852-913DF2F10057}" srcId="{E306B2C7-FA9B-4988-8114-EC38A1DA6B1B}" destId="{5549DD33-1521-4A6B-8FD5-2E4D1A19663C}" srcOrd="4" destOrd="0" parTransId="{27A2FDAD-E1D2-4178-B189-F9B0C5AF192F}" sibTransId="{EAB6D581-2A7F-4D09-B937-A9012FD6290A}"/>
    <dgm:cxn modelId="{A8E9CD6F-A8E4-48CA-A1F7-0A0227EA8DA0}" type="presOf" srcId="{E306B2C7-FA9B-4988-8114-EC38A1DA6B1B}" destId="{FFFF162B-452C-4632-AA08-227CDABE514F}" srcOrd="0" destOrd="0" presId="urn:microsoft.com/office/officeart/2005/8/layout/vList2"/>
    <dgm:cxn modelId="{3771B41B-6EBC-43BD-8AAA-BECFA71335F2}" type="presOf" srcId="{17920720-F806-4775-88A6-283CAFEEBD21}" destId="{A0016B04-9C3B-47E3-975B-439599C828D1}" srcOrd="0" destOrd="0" presId="urn:microsoft.com/office/officeart/2005/8/layout/vList2"/>
    <dgm:cxn modelId="{020A182F-84F2-4104-B0ED-DFEDB5EAF895}" srcId="{E306B2C7-FA9B-4988-8114-EC38A1DA6B1B}" destId="{57E46A9A-660B-4896-AEBF-37AE550BC16F}" srcOrd="2" destOrd="0" parTransId="{5AAA1ED2-9C7F-45CA-93EF-BC029B5C953A}" sibTransId="{90790E58-B13A-4389-B279-903A9FB0C7DA}"/>
    <dgm:cxn modelId="{23C8B559-4225-41C9-AE2D-3EDA1775A1A6}" type="presOf" srcId="{EEE3C224-0C92-4029-8190-2653FE489C18}" destId="{3F6FD2CD-7643-488C-A69C-97CBA7508830}" srcOrd="0" destOrd="0" presId="urn:microsoft.com/office/officeart/2005/8/layout/vList2"/>
    <dgm:cxn modelId="{50F00F84-75FD-42F0-91EA-C06B8EA92BA0}" srcId="{E306B2C7-FA9B-4988-8114-EC38A1DA6B1B}" destId="{EEE3C224-0C92-4029-8190-2653FE489C18}" srcOrd="1" destOrd="0" parTransId="{B1E15042-2EA9-4F07-8EB2-A151BB3C48B5}" sibTransId="{2E49868A-DD80-4C98-BD7A-4FBB0CB3941B}"/>
    <dgm:cxn modelId="{9BAF5F78-DEFB-43FA-AED2-F64839417A5C}" srcId="{E306B2C7-FA9B-4988-8114-EC38A1DA6B1B}" destId="{4FBBBB97-B193-45A2-B12D-866F404B877E}" srcOrd="3" destOrd="0" parTransId="{A0E95910-0E81-4E00-A9BC-18297464FDBA}" sibTransId="{E0B0058B-5DDB-4144-ACE4-F742B127064C}"/>
    <dgm:cxn modelId="{3C1F8795-A02B-4E71-9ABD-0DA8F5E79E0F}" type="presOf" srcId="{57E46A9A-660B-4896-AEBF-37AE550BC16F}" destId="{E434EE04-12FF-41CD-B827-6F1CC1DCBF09}" srcOrd="0" destOrd="0" presId="urn:microsoft.com/office/officeart/2005/8/layout/vList2"/>
    <dgm:cxn modelId="{CA6207E9-C0E3-463F-99FD-868A44658422}" type="presParOf" srcId="{FFFF162B-452C-4632-AA08-227CDABE514F}" destId="{A0016B04-9C3B-47E3-975B-439599C828D1}" srcOrd="0" destOrd="0" presId="urn:microsoft.com/office/officeart/2005/8/layout/vList2"/>
    <dgm:cxn modelId="{384FD575-CDA0-4779-BC6F-C2420E6A4277}" type="presParOf" srcId="{FFFF162B-452C-4632-AA08-227CDABE514F}" destId="{31DFE3F4-EDD5-48C8-BFE6-B1F070372F1F}" srcOrd="1" destOrd="0" presId="urn:microsoft.com/office/officeart/2005/8/layout/vList2"/>
    <dgm:cxn modelId="{20B2C009-8BFF-445C-AB73-FF6E0138ED8B}" type="presParOf" srcId="{FFFF162B-452C-4632-AA08-227CDABE514F}" destId="{3F6FD2CD-7643-488C-A69C-97CBA7508830}" srcOrd="2" destOrd="0" presId="urn:microsoft.com/office/officeart/2005/8/layout/vList2"/>
    <dgm:cxn modelId="{CF3BDA19-86FF-4D18-9EAA-B4D4C9BA58D0}" type="presParOf" srcId="{FFFF162B-452C-4632-AA08-227CDABE514F}" destId="{88EE5FAF-C283-41AE-A43C-0DB7DE9078B1}" srcOrd="3" destOrd="0" presId="urn:microsoft.com/office/officeart/2005/8/layout/vList2"/>
    <dgm:cxn modelId="{769BF621-8460-449B-AB99-6131D99E61B5}" type="presParOf" srcId="{FFFF162B-452C-4632-AA08-227CDABE514F}" destId="{E434EE04-12FF-41CD-B827-6F1CC1DCBF09}" srcOrd="4" destOrd="0" presId="urn:microsoft.com/office/officeart/2005/8/layout/vList2"/>
    <dgm:cxn modelId="{B8EF1176-C634-4183-A8CE-597E5EA65FF4}" type="presParOf" srcId="{FFFF162B-452C-4632-AA08-227CDABE514F}" destId="{9E24D9B7-A250-467F-834D-0D436D346B2B}" srcOrd="5" destOrd="0" presId="urn:microsoft.com/office/officeart/2005/8/layout/vList2"/>
    <dgm:cxn modelId="{8FDEEEC4-A4E3-4CCC-A818-CEA1FBC550BE}" type="presParOf" srcId="{FFFF162B-452C-4632-AA08-227CDABE514F}" destId="{73B56959-F450-4BA0-A29D-62C7956855D8}" srcOrd="6" destOrd="0" presId="urn:microsoft.com/office/officeart/2005/8/layout/vList2"/>
    <dgm:cxn modelId="{A69A002B-657D-4025-A2E5-D42046341963}" type="presParOf" srcId="{FFFF162B-452C-4632-AA08-227CDABE514F}" destId="{E5E21366-B425-45F7-B4C5-DE6ADF338E4B}" srcOrd="7" destOrd="0" presId="urn:microsoft.com/office/officeart/2005/8/layout/vList2"/>
    <dgm:cxn modelId="{1F8884EA-FE07-4EA5-AD89-2D4797F988EE}" type="presParOf" srcId="{FFFF162B-452C-4632-AA08-227CDABE514F}" destId="{0A68A910-D283-411F-844A-27A8CF56031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16B04-9C3B-47E3-975B-439599C828D1}">
      <dsp:nvSpPr>
        <dsp:cNvPr id="0" name=""/>
        <dsp:cNvSpPr/>
      </dsp:nvSpPr>
      <dsp:spPr>
        <a:xfrm>
          <a:off x="0" y="326449"/>
          <a:ext cx="1822548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地址</a:t>
          </a:r>
          <a:r>
            <a:rPr lang="en-US" altLang="zh-CN" sz="2600" kern="1200" dirty="0" smtClean="0"/>
            <a:t>x3000</a:t>
          </a:r>
          <a:endParaRPr lang="zh-CN" altLang="en-US" sz="2600" kern="1200" dirty="0"/>
        </a:p>
      </dsp:txBody>
      <dsp:txXfrm>
        <a:off x="33690" y="360139"/>
        <a:ext cx="1755168" cy="622773"/>
      </dsp:txXfrm>
    </dsp:sp>
    <dsp:sp modelId="{3F6FD2CD-7643-488C-A69C-97CBA7508830}">
      <dsp:nvSpPr>
        <dsp:cNvPr id="0" name=""/>
        <dsp:cNvSpPr/>
      </dsp:nvSpPr>
      <dsp:spPr>
        <a:xfrm>
          <a:off x="0" y="1091483"/>
          <a:ext cx="1822548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地址</a:t>
          </a:r>
          <a:r>
            <a:rPr lang="en-US" altLang="zh-CN" sz="2600" kern="1200" dirty="0" smtClean="0"/>
            <a:t>x3004</a:t>
          </a:r>
          <a:endParaRPr lang="zh-CN" altLang="en-US" sz="2600" kern="1200" dirty="0"/>
        </a:p>
      </dsp:txBody>
      <dsp:txXfrm>
        <a:off x="33690" y="1125173"/>
        <a:ext cx="1755168" cy="622773"/>
      </dsp:txXfrm>
    </dsp:sp>
    <dsp:sp modelId="{E434EE04-12FF-41CD-B827-6F1CC1DCBF09}">
      <dsp:nvSpPr>
        <dsp:cNvPr id="0" name=""/>
        <dsp:cNvSpPr/>
      </dsp:nvSpPr>
      <dsp:spPr>
        <a:xfrm>
          <a:off x="0" y="1856517"/>
          <a:ext cx="1822548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地址</a:t>
          </a:r>
          <a:r>
            <a:rPr lang="en-US" altLang="zh-CN" sz="2600" kern="1200" dirty="0" smtClean="0"/>
            <a:t>x3008</a:t>
          </a:r>
          <a:endParaRPr lang="zh-CN" altLang="en-US" sz="2600" kern="1200" dirty="0"/>
        </a:p>
      </dsp:txBody>
      <dsp:txXfrm>
        <a:off x="33690" y="1890207"/>
        <a:ext cx="1755168" cy="622773"/>
      </dsp:txXfrm>
    </dsp:sp>
    <dsp:sp modelId="{73B56959-F450-4BA0-A29D-62C7956855D8}">
      <dsp:nvSpPr>
        <dsp:cNvPr id="0" name=""/>
        <dsp:cNvSpPr/>
      </dsp:nvSpPr>
      <dsp:spPr>
        <a:xfrm>
          <a:off x="0" y="2621550"/>
          <a:ext cx="1822548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地址</a:t>
          </a:r>
          <a:r>
            <a:rPr lang="en-US" altLang="zh-CN" sz="2600" kern="1200" dirty="0" smtClean="0"/>
            <a:t>x300C</a:t>
          </a:r>
          <a:endParaRPr lang="zh-CN" altLang="en-US" sz="2600" kern="1200" dirty="0"/>
        </a:p>
      </dsp:txBody>
      <dsp:txXfrm>
        <a:off x="33690" y="2655240"/>
        <a:ext cx="1755168" cy="622773"/>
      </dsp:txXfrm>
    </dsp:sp>
    <dsp:sp modelId="{0A68A910-D283-411F-844A-27A8CF56031C}">
      <dsp:nvSpPr>
        <dsp:cNvPr id="0" name=""/>
        <dsp:cNvSpPr/>
      </dsp:nvSpPr>
      <dsp:spPr>
        <a:xfrm>
          <a:off x="0" y="3386584"/>
          <a:ext cx="1822548" cy="6901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地址</a:t>
          </a:r>
          <a:r>
            <a:rPr lang="en-US" altLang="zh-CN" sz="2600" kern="1200" dirty="0" smtClean="0"/>
            <a:t>x3010</a:t>
          </a:r>
          <a:endParaRPr lang="zh-CN" altLang="en-US" sz="2600" kern="1200" dirty="0"/>
        </a:p>
      </dsp:txBody>
      <dsp:txXfrm>
        <a:off x="33690" y="3420274"/>
        <a:ext cx="1755168" cy="62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46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325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62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2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2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583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72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42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850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80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334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45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27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5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48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90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95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26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16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99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16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AU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AU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76F13-5E5D-4D4B-BA5E-156BC0D341FB}" type="datetimeFigureOut">
              <a:rPr lang="en-AU" smtClean="0"/>
              <a:t>11/09/2021</a:t>
            </a:fld>
            <a:endParaRPr lang="en-AU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4CAD3-8820-403D-91A3-CF8C94F67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8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3BDC1-8315-4B6E-93D1-7BC2E33A8A61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FDCDF-8D0B-47B3-A6A2-B287683C5F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90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164040420"/>
              </p:ext>
            </p:extLst>
          </p:nvPr>
        </p:nvGraphicFramePr>
        <p:xfrm>
          <a:off x="4931508" y="1055078"/>
          <a:ext cx="1822548" cy="4403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矩形 2"/>
          <p:cNvSpPr/>
          <p:nvPr/>
        </p:nvSpPr>
        <p:spPr>
          <a:xfrm>
            <a:off x="4927914" y="251641"/>
            <a:ext cx="1826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内存地址</a:t>
            </a:r>
            <a:endParaRPr kumimoji="0" lang="zh-CN" altLang="en-US" sz="32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98118" y="251640"/>
            <a:ext cx="18261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存储</a:t>
            </a:r>
            <a:r>
              <a:rPr kumimoji="0" lang="zh-CN" altLang="en-US" sz="3200" b="0" i="0" u="none" strike="noStrike" kern="1200" cap="none" spc="0" normalizeH="0" baseline="0" noProof="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内容</a:t>
            </a:r>
            <a:endParaRPr kumimoji="0" lang="zh-CN" altLang="en-US" sz="32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46623" y="1452079"/>
            <a:ext cx="258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err="1" smtClean="0"/>
              <a:t>int</a:t>
            </a:r>
            <a:r>
              <a:rPr lang="en-AU" sz="2800" b="1" dirty="0" smtClean="0"/>
              <a:t> </a:t>
            </a:r>
            <a:r>
              <a:rPr lang="en-AU" sz="2800" b="1" dirty="0" err="1" smtClean="0"/>
              <a:t>num</a:t>
            </a:r>
            <a:r>
              <a:rPr lang="en-AU" sz="2800" b="1" dirty="0" smtClean="0"/>
              <a:t> = 123;</a:t>
            </a:r>
            <a:endParaRPr lang="en-AU" sz="28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720166" y="3792600"/>
            <a:ext cx="2264898" cy="461665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err="1" smtClean="0"/>
              <a:t>int</a:t>
            </a:r>
            <a:r>
              <a:rPr lang="en-AU" sz="2400" dirty="0" smtClean="0"/>
              <a:t>* p = &amp;</a:t>
            </a:r>
            <a:r>
              <a:rPr lang="en-AU" sz="2400" dirty="0" err="1" smtClean="0"/>
              <a:t>num</a:t>
            </a:r>
            <a:r>
              <a:rPr lang="en-AU" sz="2400" dirty="0" smtClean="0"/>
              <a:t>; </a:t>
            </a:r>
            <a:endParaRPr lang="en-AU" sz="2400" dirty="0"/>
          </a:p>
        </p:txBody>
      </p:sp>
      <p:sp>
        <p:nvSpPr>
          <p:cNvPr id="21" name="右箭头 20"/>
          <p:cNvSpPr/>
          <p:nvPr/>
        </p:nvSpPr>
        <p:spPr>
          <a:xfrm>
            <a:off x="3538941" y="1540565"/>
            <a:ext cx="1240948" cy="3462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文本框 21"/>
          <p:cNvSpPr txBox="1"/>
          <p:nvPr/>
        </p:nvSpPr>
        <p:spPr>
          <a:xfrm>
            <a:off x="3063765" y="1452079"/>
            <a:ext cx="32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</a:t>
            </a:r>
            <a:endParaRPr lang="en-AU" sz="2800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24503" y="128640"/>
            <a:ext cx="3854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内存地址：对应存储的数据对象</a:t>
            </a:r>
            <a:endParaRPr lang="en-AU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38941" y="5568468"/>
            <a:ext cx="78021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指针：用于指向内存地址</a:t>
            </a:r>
            <a:endParaRPr lang="en-US" altLang="zh-CN" sz="5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59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41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1_Office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Jiangyue Yan</dc:creator>
  <cp:lastModifiedBy>Jiangyue Yan</cp:lastModifiedBy>
  <cp:revision>5</cp:revision>
  <dcterms:created xsi:type="dcterms:W3CDTF">2021-09-10T22:52:05Z</dcterms:created>
  <dcterms:modified xsi:type="dcterms:W3CDTF">2021-09-11T00:53:41Z</dcterms:modified>
</cp:coreProperties>
</file>