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Project “Edible Me”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__ Midterm progress report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Today's topic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Introduction of background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Design processes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Implementation processes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Learned experiences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</a:rPr>
              <a:t>Summary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“Factory Mode”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0030" y="2140585"/>
            <a:ext cx="4617085" cy="2198370"/>
          </a:xfrm>
        </p:spPr>
        <p:txBody>
          <a:bodyPr/>
          <a:p>
            <a:r>
              <a:rPr lang="en-US" altLang="zh-CN"/>
              <a:t>The Product is not directly calling the creator</a:t>
            </a:r>
            <a:endParaRPr lang="en-US" altLang="zh-CN"/>
          </a:p>
          <a:p>
            <a:r>
              <a:rPr lang="en-US" altLang="zh-CN"/>
              <a:t>Frame does not directly calling the entites, but its APIs.</a:t>
            </a:r>
            <a:endParaRPr lang="en-US" altLang="zh-CN"/>
          </a:p>
        </p:txBody>
      </p:sp>
      <p:pic>
        <p:nvPicPr>
          <p:cNvPr id="5" name="图片 4" descr="{80EW3Z]CI(P)QF401(Y4U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651510"/>
            <a:ext cx="6410325" cy="4558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95645" y="5282565"/>
            <a:ext cx="619887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 of Factory Mode, URL: https://baike.baidu.com/pic/, used at 12:18, 10th, Apr, 2017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One-way encryption 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825625"/>
            <a:ext cx="5181600" cy="4351338"/>
          </a:xfrm>
        </p:spPr>
        <p:txBody>
          <a:bodyPr/>
          <a:p>
            <a:r>
              <a:rPr lang="en-US" altLang="zh-CN"/>
              <a:t>Using API org.apache.commons.codec.digest.DigestUtils;</a:t>
            </a:r>
            <a:endParaRPr lang="en-US" altLang="zh-CN"/>
          </a:p>
          <a:p>
            <a:r>
              <a:rPr lang="en-US" altLang="zh-CN"/>
              <a:t>Leave the encryption/ security processes at the program stage.</a:t>
            </a:r>
            <a:endParaRPr lang="en-US" altLang="zh-CN"/>
          </a:p>
          <a:p>
            <a:r>
              <a:rPr lang="en-US" altLang="zh-CN"/>
              <a:t>Access control itself is already a measurement in computer security. (Also might be attacked)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P`AO11_OABQ_7%]HY8UC6[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2660" y="2310765"/>
            <a:ext cx="5880100" cy="292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Today's topic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Introduction of background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Design processes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Implementation processes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Experiences learned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Summary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tx1"/>
                </a:solidFill>
                <a:sym typeface="+mn-ea"/>
              </a:rPr>
              <a:t>Experiences learned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05" y="2301875"/>
            <a:ext cx="5926455" cy="2569210"/>
          </a:xfrm>
        </p:spPr>
        <p:txBody>
          <a:bodyPr/>
          <a:p>
            <a:r>
              <a:rPr lang="en-US" altLang="zh-CN"/>
              <a:t>“New” Tech. (Unfamiliar Tech.)</a:t>
            </a:r>
            <a:endParaRPr lang="en-US" altLang="zh-CN"/>
          </a:p>
          <a:p>
            <a:r>
              <a:rPr lang="en-US" altLang="zh-CN"/>
              <a:t>Scale of the project (Spiral Model)</a:t>
            </a:r>
            <a:endParaRPr lang="en-US" altLang="zh-CN"/>
          </a:p>
          <a:p>
            <a:r>
              <a:rPr lang="en-US" altLang="zh-CN"/>
              <a:t>E-R leads to design</a:t>
            </a:r>
            <a:endParaRPr lang="en-US" altLang="zh-CN"/>
          </a:p>
          <a:p>
            <a:r>
              <a:rPr lang="en-US" altLang="zh-CN"/>
              <a:t>Design leads to implementation</a:t>
            </a:r>
            <a:endParaRPr lang="en-US" altLang="zh-CN"/>
          </a:p>
        </p:txBody>
      </p:sp>
      <p:pic>
        <p:nvPicPr>
          <p:cNvPr id="4" name="图片 3" descr="~G(PX7JBE5)S[(JA)KNT)7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0465" y="1191260"/>
            <a:ext cx="5817235" cy="3049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60465" y="4391025"/>
            <a:ext cx="581723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Pic: Interface of Visual Paradigm. Generating code (basic entities) is a quick process, design is more important.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215" y="2315210"/>
            <a:ext cx="5295265" cy="4351655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</a:rPr>
              <a:t>Introduction of background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Design processes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Implementation processes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Learned experiences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20865" y="2834640"/>
            <a:ext cx="2939415" cy="11982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87153" y="2834640"/>
            <a:ext cx="441769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en-US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Thank you!</a:t>
            </a:r>
            <a:endParaRPr lang="en-US" altLang="zh-CN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Today's topic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Introduction of background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Design processes</a:t>
            </a:r>
            <a:endParaRPr lang="en-US" altLang="zh-CN"/>
          </a:p>
          <a:p>
            <a:r>
              <a:rPr lang="en-US" altLang="zh-CN"/>
              <a:t>Implementation processes</a:t>
            </a:r>
            <a:endParaRPr lang="en-US" altLang="zh-CN"/>
          </a:p>
          <a:p>
            <a:r>
              <a:rPr lang="en-US" altLang="zh-CN"/>
              <a:t>Learned experiences</a:t>
            </a:r>
            <a:endParaRPr lang="en-US" altLang="zh-CN"/>
          </a:p>
          <a:p>
            <a:r>
              <a:rPr lang="en-US" altLang="zh-CN"/>
              <a:t>Summary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 of background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02310" y="1915160"/>
            <a:ext cx="5181600" cy="4144645"/>
          </a:xfrm>
        </p:spPr>
        <p:txBody>
          <a:bodyPr/>
          <a:p>
            <a:r>
              <a:rPr lang="en-US" altLang="zh-CN"/>
              <a:t>Dietary planning: Planning diets according to certain factors.</a:t>
            </a:r>
            <a:endParaRPr lang="en-US" altLang="zh-CN"/>
          </a:p>
          <a:p>
            <a:r>
              <a:rPr lang="en-US" altLang="zh-CN"/>
              <a:t>Related also to person's flavor, status, current health condtions,   processes of food and interactions between food.</a:t>
            </a:r>
            <a:endParaRPr lang="en-US" altLang="zh-CN"/>
          </a:p>
          <a:p>
            <a:r>
              <a:rPr lang="en-US" altLang="zh-CN"/>
              <a:t>Could be time consuming.</a:t>
            </a:r>
            <a:endParaRPr lang="en-US" altLang="zh-CN"/>
          </a:p>
          <a:p>
            <a:r>
              <a:rPr lang="en-US" altLang="zh-CN"/>
              <a:t>Is basically a decision-making process.</a:t>
            </a:r>
            <a:endParaRPr lang="en-US" altLang="zh-CN"/>
          </a:p>
        </p:txBody>
      </p:sp>
      <p:pic>
        <p:nvPicPr>
          <p:cNvPr id="5" name="图片 4" descr="P~1~)T~[`_M~`N([SM]PT1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3015" y="1544955"/>
            <a:ext cx="5499100" cy="3898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45885" y="5631180"/>
            <a:ext cx="533019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Information from Dr. Toby Mechelena, Course BIO 3200, Dietary planning, in Winter 2016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51765"/>
            <a:ext cx="8600440" cy="6423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64930" y="1186180"/>
            <a:ext cx="251904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Freddy W., Jie W and Sam Y. Dietary planning work, in Winter 2016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Today's topic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Introduction of background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Design processes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Implementation processes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ym typeface="+mn-ea"/>
              </a:rPr>
              <a:t>Learned experiences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Summary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Phase I: Brain Storming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Factors (Entites)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Interactions (Relationships)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Functions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Implementation Details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Phase II: Database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985" y="1465580"/>
            <a:ext cx="10515600" cy="567690"/>
          </a:xfrm>
        </p:spPr>
        <p:txBody>
          <a:bodyPr/>
          <a:p>
            <a:r>
              <a:rPr lang="en-US" altLang="zh-CN"/>
              <a:t>Consider factors of entities and relationships</a:t>
            </a:r>
            <a:endParaRPr lang="en-US" altLang="zh-CN"/>
          </a:p>
        </p:txBody>
      </p:sp>
      <p:pic>
        <p:nvPicPr>
          <p:cNvPr id="5" name="图片 4" descr="What_to_eat_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655" y="86995"/>
            <a:ext cx="10050145" cy="668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Phase III: Class Diagram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985" y="1465580"/>
            <a:ext cx="10515600" cy="567690"/>
          </a:xfrm>
        </p:spPr>
        <p:txBody>
          <a:bodyPr/>
          <a:p>
            <a:r>
              <a:rPr lang="en-US" altLang="zh-CN"/>
              <a:t>Consider the functions</a:t>
            </a:r>
            <a:endParaRPr lang="en-US" altLang="zh-CN"/>
          </a:p>
        </p:txBody>
      </p:sp>
      <p:pic>
        <p:nvPicPr>
          <p:cNvPr id="4" name="图片 3" descr="KAXUVZ2%UX7ZR0X]PF29CW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1796415"/>
            <a:ext cx="4607560" cy="2964180"/>
          </a:xfrm>
          <a:prstGeom prst="rect">
            <a:avLst/>
          </a:prstGeom>
        </p:spPr>
      </p:pic>
      <p:pic>
        <p:nvPicPr>
          <p:cNvPr id="6" name="图片 5" descr="ST5D$Y`ATZQKP0336%MU`7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45" y="2523490"/>
            <a:ext cx="3970655" cy="2430145"/>
          </a:xfrm>
          <a:prstGeom prst="rect">
            <a:avLst/>
          </a:prstGeom>
        </p:spPr>
      </p:pic>
      <p:pic>
        <p:nvPicPr>
          <p:cNvPr id="7" name="图片 6" descr="GGW2PL978NOBG0%HH]UK$2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95" y="3015615"/>
            <a:ext cx="5086350" cy="3162300"/>
          </a:xfrm>
          <a:prstGeom prst="rect">
            <a:avLst/>
          </a:prstGeom>
        </p:spPr>
      </p:pic>
      <p:pic>
        <p:nvPicPr>
          <p:cNvPr id="8" name="图片 7" descr="%$ISTPVMQ[2XG2@SI~G7D)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735" y="3770630"/>
            <a:ext cx="5213350" cy="2527300"/>
          </a:xfrm>
          <a:prstGeom prst="rect">
            <a:avLst/>
          </a:prstGeom>
        </p:spPr>
      </p:pic>
      <p:pic>
        <p:nvPicPr>
          <p:cNvPr id="9" name="图片 8" descr="{Q[$UZ2XH_5RGILZI[]CLA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9225"/>
            <a:ext cx="11242675" cy="625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795" y="-15240"/>
            <a:ext cx="10515600" cy="1325563"/>
          </a:xfrm>
        </p:spPr>
        <p:txBody>
          <a:bodyPr/>
          <a:p>
            <a:r>
              <a:rPr lang="en-US" altLang="zh-CN"/>
              <a:t>Phase IV: Implementation Details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7425"/>
            <a:ext cx="10515600" cy="567690"/>
          </a:xfrm>
        </p:spPr>
        <p:txBody>
          <a:bodyPr/>
          <a:p>
            <a:r>
              <a:rPr lang="en-US" altLang="zh-CN"/>
              <a:t>How to implement the big E-R picture?</a:t>
            </a:r>
            <a:endParaRPr lang="en-US" altLang="zh-CN"/>
          </a:p>
        </p:txBody>
      </p:sp>
      <p:pic>
        <p:nvPicPr>
          <p:cNvPr id="4" name="图片 3" descr="BasicEntiti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191770"/>
            <a:ext cx="11708765" cy="6473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1961</Words>
  <Application>WPS 演示</Application>
  <PresentationFormat>宽屏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Project “Edible Me”</vt:lpstr>
      <vt:lpstr>Today's topic</vt:lpstr>
      <vt:lpstr>Introduction of background</vt:lpstr>
      <vt:lpstr>PowerPoint 演示文稿</vt:lpstr>
      <vt:lpstr>Today's topic</vt:lpstr>
      <vt:lpstr>Phase I: Brain Storming</vt:lpstr>
      <vt:lpstr>Phase II: Database Design</vt:lpstr>
      <vt:lpstr>Phase III: Class Diagram</vt:lpstr>
      <vt:lpstr>Phase IV: Implementation Details</vt:lpstr>
      <vt:lpstr>Today's topic</vt:lpstr>
      <vt:lpstr>“Factory Mode”</vt:lpstr>
      <vt:lpstr>One-way encryption API</vt:lpstr>
      <vt:lpstr>Today's topic</vt:lpstr>
      <vt:lpstr>Experiences learned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41</cp:revision>
  <dcterms:created xsi:type="dcterms:W3CDTF">2017-04-10T03:11:00Z</dcterms:created>
  <dcterms:modified xsi:type="dcterms:W3CDTF">2017-04-10T04:44:22Z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