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National Medical Website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 </a:t>
            </a:r>
            <a:r>
              <a:rPr lang="en-US" altLang="zh-CN" dirty="0" err="1" smtClean="0"/>
              <a:t>Standardised</a:t>
            </a:r>
            <a:r>
              <a:rPr lang="en-US" altLang="zh-CN" dirty="0" smtClean="0"/>
              <a:t> </a:t>
            </a:r>
            <a:r>
              <a:rPr lang="en-US" altLang="zh-CN" smtClean="0"/>
              <a:t>EHR trial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49905" y="2178050"/>
            <a:ext cx="7333615" cy="2214245"/>
          </a:xfrm>
        </p:spPr>
        <p:txBody>
          <a:bodyPr/>
          <a:lstStyle/>
          <a:p>
            <a:r>
              <a:rPr lang="en-US" altLang="zh-CN"/>
              <a:t>Don't Skip classes</a:t>
            </a:r>
          </a:p>
          <a:p>
            <a:r>
              <a:rPr lang="en-US" altLang="zh-CN"/>
              <a:t> "Make Money"</a:t>
            </a:r>
          </a:p>
          <a:p>
            <a:r>
              <a:rPr lang="en-US" altLang="zh-CN"/>
              <a:t> "Live like Song-zhongji"?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 2DAY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3748405"/>
          </a:xfrm>
        </p:spPr>
        <p:txBody>
          <a:bodyPr/>
          <a:lstStyle/>
          <a:p>
            <a:r>
              <a:rPr lang="en-US" altLang="zh-CN"/>
              <a:t> Doctors want to know patient's history:</a:t>
            </a:r>
          </a:p>
          <a:p>
            <a:r>
              <a:rPr lang="en-US" altLang="zh-CN"/>
              <a:t> http://www.sojump.com/report/8313770.aspx</a:t>
            </a:r>
          </a:p>
          <a:p>
            <a:r>
              <a:rPr lang="en-US" altLang="zh-CN"/>
              <a:t> "Over-check", "Over-Medical"</a:t>
            </a:r>
          </a:p>
          <a:p>
            <a:r>
              <a:rPr lang="en-US" altLang="zh-CN"/>
              <a:t> Latent Help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DB DESIGN</a:t>
            </a:r>
          </a:p>
        </p:txBody>
      </p:sp>
      <p:pic>
        <p:nvPicPr>
          <p:cNvPr id="6" name="内容占位符 5" descr="QQ图片201605180932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520" y="107315"/>
            <a:ext cx="8752840" cy="6136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TECHNOLOGY USED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835" y="1826260"/>
            <a:ext cx="4352925" cy="4351655"/>
          </a:xfrm>
        </p:spPr>
        <p:txBody>
          <a:bodyPr/>
          <a:lstStyle/>
          <a:p>
            <a:r>
              <a:rPr lang="en-US" altLang="zh-CN"/>
              <a:t> Hidden forms</a:t>
            </a:r>
          </a:p>
          <a:p>
            <a:r>
              <a:rPr lang="en-US" altLang="zh-CN"/>
              <a:t> Multiple Queries </a:t>
            </a:r>
          </a:p>
          <a:p>
            <a:r>
              <a:rPr lang="en-US" altLang="zh-CN"/>
              <a:t> Cookies</a:t>
            </a:r>
          </a:p>
        </p:txBody>
      </p:sp>
      <p:pic>
        <p:nvPicPr>
          <p:cNvPr id="2" name="图片 1" descr="QQ图片20160518095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785" y="1708150"/>
            <a:ext cx="6316345" cy="2717165"/>
          </a:xfrm>
          <a:prstGeom prst="rect">
            <a:avLst/>
          </a:prstGeom>
        </p:spPr>
      </p:pic>
      <p:pic>
        <p:nvPicPr>
          <p:cNvPr id="3" name="图片 2" descr="QQ图片201605180955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90" y="3714750"/>
            <a:ext cx="5647690" cy="1371600"/>
          </a:xfrm>
          <a:prstGeom prst="rect">
            <a:avLst/>
          </a:prstGeom>
        </p:spPr>
      </p:pic>
      <p:pic>
        <p:nvPicPr>
          <p:cNvPr id="6" name="图片 5" descr="QQ图片201605180956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75" y="4238625"/>
            <a:ext cx="10058400" cy="1995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&gt;&gt; Millions of data, billions of data</a:t>
            </a:r>
          </a:p>
          <a:p>
            <a:r>
              <a:rPr lang="en-US" altLang="zh-CN"/>
              <a:t> Do doctors willing to use it?</a:t>
            </a:r>
          </a:p>
          <a:p>
            <a:r>
              <a:rPr lang="en-US" altLang="zh-CN"/>
              <a:t> Do u dare to believe ur fellow from different hospitals?</a:t>
            </a:r>
          </a:p>
          <a:p>
            <a:r>
              <a:rPr lang="en-US" altLang="zh-CN"/>
              <a:t> New problems for patients?</a:t>
            </a:r>
          </a:p>
          <a:p>
            <a:r>
              <a:rPr lang="en-US" altLang="zh-CN"/>
              <a:t> How to make money from this? Data mining??</a:t>
            </a:r>
          </a:p>
          <a:p>
            <a:r>
              <a:rPr lang="zh-CN" altLang="en-US"/>
              <a:t> </a:t>
            </a:r>
            <a:r>
              <a:rPr lang="en-US" altLang="zh-CN"/>
              <a:t>Safety and integrity?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71720" y="2971800"/>
            <a:ext cx="2448560" cy="921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National Medical Website</vt:lpstr>
      <vt:lpstr>Background</vt:lpstr>
      <vt:lpstr>TOPICS 2DAY</vt:lpstr>
      <vt:lpstr>DB DESIGN</vt:lpstr>
      <vt:lpstr>TECHNOLOGY USED</vt:lpstr>
      <vt:lpstr>Problems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Sam_Yan</cp:lastModifiedBy>
  <cp:revision>9</cp:revision>
  <dcterms:created xsi:type="dcterms:W3CDTF">2016-05-18T01:32:00Z</dcterms:created>
  <dcterms:modified xsi:type="dcterms:W3CDTF">2021-07-27T23:50:56Z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