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8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5AC40-EF60-4986-89A5-ADBEFE2D537E}" v="7" dt="2023-03-01T09:52:1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Valman" userId="82c5ac25-f8e8-4885-8bae-8992b53fdec7" providerId="ADAL" clId="{7B25AC40-EF60-4986-89A5-ADBEFE2D537E}"/>
    <pc:docChg chg="undo custSel addSld delSld modSld sldOrd">
      <pc:chgData name="Samuel Valman" userId="82c5ac25-f8e8-4885-8bae-8992b53fdec7" providerId="ADAL" clId="{7B25AC40-EF60-4986-89A5-ADBEFE2D537E}" dt="2023-03-01T09:52:23.784" v="71" actId="1076"/>
      <pc:docMkLst>
        <pc:docMk/>
      </pc:docMkLst>
      <pc:sldChg chg="modSp new mod">
        <pc:chgData name="Samuel Valman" userId="82c5ac25-f8e8-4885-8bae-8992b53fdec7" providerId="ADAL" clId="{7B25AC40-EF60-4986-89A5-ADBEFE2D537E}" dt="2023-01-12T10:41:18.996" v="24" actId="20577"/>
        <pc:sldMkLst>
          <pc:docMk/>
          <pc:sldMk cId="2578086731" sldId="258"/>
        </pc:sldMkLst>
        <pc:spChg chg="mod">
          <ac:chgData name="Samuel Valman" userId="82c5ac25-f8e8-4885-8bae-8992b53fdec7" providerId="ADAL" clId="{7B25AC40-EF60-4986-89A5-ADBEFE2D537E}" dt="2023-01-12T10:41:18.996" v="24" actId="20577"/>
          <ac:spMkLst>
            <pc:docMk/>
            <pc:sldMk cId="2578086731" sldId="258"/>
            <ac:spMk id="2" creationId="{06AB2532-AD63-0847-874C-CAAC1E03C6CB}"/>
          </ac:spMkLst>
        </pc:spChg>
      </pc:sldChg>
      <pc:sldChg chg="addSp delSp modSp add mod ord">
        <pc:chgData name="Samuel Valman" userId="82c5ac25-f8e8-4885-8bae-8992b53fdec7" providerId="ADAL" clId="{7B25AC40-EF60-4986-89A5-ADBEFE2D537E}" dt="2023-01-12T10:43:12.837" v="51" actId="1076"/>
        <pc:sldMkLst>
          <pc:docMk/>
          <pc:sldMk cId="3507720993" sldId="259"/>
        </pc:sldMkLst>
        <pc:picChg chg="add mod modCrop">
          <ac:chgData name="Samuel Valman" userId="82c5ac25-f8e8-4885-8bae-8992b53fdec7" providerId="ADAL" clId="{7B25AC40-EF60-4986-89A5-ADBEFE2D537E}" dt="2023-01-12T10:43:12.837" v="51" actId="1076"/>
          <ac:picMkLst>
            <pc:docMk/>
            <pc:sldMk cId="3507720993" sldId="259"/>
            <ac:picMk id="3" creationId="{9C2A9257-B2FA-5194-D4F0-AEDADBAE38A0}"/>
          </ac:picMkLst>
        </pc:picChg>
        <pc:picChg chg="add del mod">
          <ac:chgData name="Samuel Valman" userId="82c5ac25-f8e8-4885-8bae-8992b53fdec7" providerId="ADAL" clId="{7B25AC40-EF60-4986-89A5-ADBEFE2D537E}" dt="2023-01-12T10:42:44.969" v="39" actId="478"/>
          <ac:picMkLst>
            <pc:docMk/>
            <pc:sldMk cId="3507720993" sldId="259"/>
            <ac:picMk id="5" creationId="{0EDA8646-FB31-E788-A113-3335006DF2BD}"/>
          </ac:picMkLst>
        </pc:picChg>
        <pc:picChg chg="add mod">
          <ac:chgData name="Samuel Valman" userId="82c5ac25-f8e8-4885-8bae-8992b53fdec7" providerId="ADAL" clId="{7B25AC40-EF60-4986-89A5-ADBEFE2D537E}" dt="2023-01-12T10:43:02.153" v="48" actId="1076"/>
          <ac:picMkLst>
            <pc:docMk/>
            <pc:sldMk cId="3507720993" sldId="259"/>
            <ac:picMk id="7" creationId="{A8CDF918-DA65-2CBA-D7A7-A35E9D64B6B4}"/>
          </ac:picMkLst>
        </pc:picChg>
        <pc:picChg chg="add del mod">
          <ac:chgData name="Samuel Valman" userId="82c5ac25-f8e8-4885-8bae-8992b53fdec7" providerId="ADAL" clId="{7B25AC40-EF60-4986-89A5-ADBEFE2D537E}" dt="2023-01-12T10:42:56.073" v="46" actId="478"/>
          <ac:picMkLst>
            <pc:docMk/>
            <pc:sldMk cId="3507720993" sldId="259"/>
            <ac:picMk id="9" creationId="{F0F4A9B6-85FB-514F-9236-DC6C0D7B3FCE}"/>
          </ac:picMkLst>
        </pc:picChg>
        <pc:picChg chg="del">
          <ac:chgData name="Samuel Valman" userId="82c5ac25-f8e8-4885-8bae-8992b53fdec7" providerId="ADAL" clId="{7B25AC40-EF60-4986-89A5-ADBEFE2D537E}" dt="2023-01-12T10:41:32.605" v="29" actId="478"/>
          <ac:picMkLst>
            <pc:docMk/>
            <pc:sldMk cId="3507720993" sldId="259"/>
            <ac:picMk id="13" creationId="{CE855606-0A92-130B-55D6-DF13CC7BFED0}"/>
          </ac:picMkLst>
        </pc:picChg>
        <pc:picChg chg="del">
          <ac:chgData name="Samuel Valman" userId="82c5ac25-f8e8-4885-8bae-8992b53fdec7" providerId="ADAL" clId="{7B25AC40-EF60-4986-89A5-ADBEFE2D537E}" dt="2023-01-12T10:41:30.477" v="28" actId="478"/>
          <ac:picMkLst>
            <pc:docMk/>
            <pc:sldMk cId="3507720993" sldId="259"/>
            <ac:picMk id="15" creationId="{A88FEFFF-8AB4-2788-079E-1A4706540943}"/>
          </ac:picMkLst>
        </pc:picChg>
      </pc:sldChg>
      <pc:sldChg chg="addSp modSp add">
        <pc:chgData name="Samuel Valman" userId="82c5ac25-f8e8-4885-8bae-8992b53fdec7" providerId="ADAL" clId="{7B25AC40-EF60-4986-89A5-ADBEFE2D537E}" dt="2023-01-12T10:43:43.337" v="56" actId="164"/>
        <pc:sldMkLst>
          <pc:docMk/>
          <pc:sldMk cId="1620204006" sldId="260"/>
        </pc:sldMkLst>
        <pc:grpChg chg="add mod">
          <ac:chgData name="Samuel Valman" userId="82c5ac25-f8e8-4885-8bae-8992b53fdec7" providerId="ADAL" clId="{7B25AC40-EF60-4986-89A5-ADBEFE2D537E}" dt="2023-01-12T10:43:43.337" v="56" actId="164"/>
          <ac:grpSpMkLst>
            <pc:docMk/>
            <pc:sldMk cId="1620204006" sldId="260"/>
            <ac:grpSpMk id="2" creationId="{D83A7D58-934E-49D2-161E-5A9FD1A7E639}"/>
          </ac:grpSpMkLst>
        </pc:grpChg>
        <pc:picChg chg="mod">
          <ac:chgData name="Samuel Valman" userId="82c5ac25-f8e8-4885-8bae-8992b53fdec7" providerId="ADAL" clId="{7B25AC40-EF60-4986-89A5-ADBEFE2D537E}" dt="2023-01-12T10:43:43.337" v="56" actId="164"/>
          <ac:picMkLst>
            <pc:docMk/>
            <pc:sldMk cId="1620204006" sldId="260"/>
            <ac:picMk id="3" creationId="{9C2A9257-B2FA-5194-D4F0-AEDADBAE38A0}"/>
          </ac:picMkLst>
        </pc:picChg>
        <pc:picChg chg="mod">
          <ac:chgData name="Samuel Valman" userId="82c5ac25-f8e8-4885-8bae-8992b53fdec7" providerId="ADAL" clId="{7B25AC40-EF60-4986-89A5-ADBEFE2D537E}" dt="2023-01-12T10:43:43.337" v="56" actId="164"/>
          <ac:picMkLst>
            <pc:docMk/>
            <pc:sldMk cId="1620204006" sldId="260"/>
            <ac:picMk id="7" creationId="{A8CDF918-DA65-2CBA-D7A7-A35E9D64B6B4}"/>
          </ac:picMkLst>
        </pc:picChg>
      </pc:sldChg>
      <pc:sldChg chg="delSp add del mod ord">
        <pc:chgData name="Samuel Valman" userId="82c5ac25-f8e8-4885-8bae-8992b53fdec7" providerId="ADAL" clId="{7B25AC40-EF60-4986-89A5-ADBEFE2D537E}" dt="2023-01-12T10:43:36.358" v="54" actId="47"/>
        <pc:sldMkLst>
          <pc:docMk/>
          <pc:sldMk cId="2477609891" sldId="260"/>
        </pc:sldMkLst>
        <pc:picChg chg="del">
          <ac:chgData name="Samuel Valman" userId="82c5ac25-f8e8-4885-8bae-8992b53fdec7" providerId="ADAL" clId="{7B25AC40-EF60-4986-89A5-ADBEFE2D537E}" dt="2023-01-12T10:43:32.748" v="52" actId="478"/>
          <ac:picMkLst>
            <pc:docMk/>
            <pc:sldMk cId="2477609891" sldId="260"/>
            <ac:picMk id="5" creationId="{A690C54D-9BEC-6FB5-40C1-28BBEC826D1C}"/>
          </ac:picMkLst>
        </pc:picChg>
        <pc:picChg chg="del">
          <ac:chgData name="Samuel Valman" userId="82c5ac25-f8e8-4885-8bae-8992b53fdec7" providerId="ADAL" clId="{7B25AC40-EF60-4986-89A5-ADBEFE2D537E}" dt="2023-01-12T10:43:33.969" v="53" actId="478"/>
          <ac:picMkLst>
            <pc:docMk/>
            <pc:sldMk cId="2477609891" sldId="260"/>
            <ac:picMk id="7" creationId="{2C804AE4-D4D3-0E45-B795-F4DA8A8EDEF3}"/>
          </ac:picMkLst>
        </pc:picChg>
      </pc:sldChg>
      <pc:sldChg chg="addSp delSp modSp new mod ord">
        <pc:chgData name="Samuel Valman" userId="82c5ac25-f8e8-4885-8bae-8992b53fdec7" providerId="ADAL" clId="{7B25AC40-EF60-4986-89A5-ADBEFE2D537E}" dt="2023-03-01T09:52:23.784" v="71" actId="1076"/>
        <pc:sldMkLst>
          <pc:docMk/>
          <pc:sldMk cId="2722921644" sldId="261"/>
        </pc:sldMkLst>
        <pc:spChg chg="del">
          <ac:chgData name="Samuel Valman" userId="82c5ac25-f8e8-4885-8bae-8992b53fdec7" providerId="ADAL" clId="{7B25AC40-EF60-4986-89A5-ADBEFE2D537E}" dt="2023-03-01T09:49:07.467" v="62" actId="478"/>
          <ac:spMkLst>
            <pc:docMk/>
            <pc:sldMk cId="2722921644" sldId="261"/>
            <ac:spMk id="2" creationId="{24FE3DC6-382F-1A1D-F09D-3F9D8E0A1C11}"/>
          </ac:spMkLst>
        </pc:spChg>
        <pc:spChg chg="del">
          <ac:chgData name="Samuel Valman" userId="82c5ac25-f8e8-4885-8bae-8992b53fdec7" providerId="ADAL" clId="{7B25AC40-EF60-4986-89A5-ADBEFE2D537E}" dt="2023-03-01T09:49:05.193" v="61" actId="478"/>
          <ac:spMkLst>
            <pc:docMk/>
            <pc:sldMk cId="2722921644" sldId="261"/>
            <ac:spMk id="3" creationId="{4593D585-5C35-06A5-B152-05AC321F08D8}"/>
          </ac:spMkLst>
        </pc:spChg>
        <pc:spChg chg="add del">
          <ac:chgData name="Samuel Valman" userId="82c5ac25-f8e8-4885-8bae-8992b53fdec7" providerId="ADAL" clId="{7B25AC40-EF60-4986-89A5-ADBEFE2D537E}" dt="2023-03-01T09:51:54.059" v="65" actId="22"/>
          <ac:spMkLst>
            <pc:docMk/>
            <pc:sldMk cId="2722921644" sldId="261"/>
            <ac:spMk id="6" creationId="{034A4C07-E793-1EBD-4EF9-332ED27931BA}"/>
          </ac:spMkLst>
        </pc:spChg>
        <pc:picChg chg="add mod">
          <ac:chgData name="Samuel Valman" userId="82c5ac25-f8e8-4885-8bae-8992b53fdec7" providerId="ADAL" clId="{7B25AC40-EF60-4986-89A5-ADBEFE2D537E}" dt="2023-03-01T09:49:09.334" v="63" actId="1076"/>
          <ac:picMkLst>
            <pc:docMk/>
            <pc:sldMk cId="2722921644" sldId="261"/>
            <ac:picMk id="4" creationId="{DA6E9419-979A-5335-CE0C-9D606D9FDF6A}"/>
          </ac:picMkLst>
        </pc:picChg>
        <pc:picChg chg="add mod">
          <ac:chgData name="Samuel Valman" userId="82c5ac25-f8e8-4885-8bae-8992b53fdec7" providerId="ADAL" clId="{7B25AC40-EF60-4986-89A5-ADBEFE2D537E}" dt="2023-03-01T09:52:23.784" v="71" actId="1076"/>
          <ac:picMkLst>
            <pc:docMk/>
            <pc:sldMk cId="2722921644" sldId="261"/>
            <ac:picMk id="8" creationId="{B715F1FF-51C7-DD09-9791-6907C0BF6E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E897-F4CD-AFB4-15FE-03F13A7D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BEA2-D1DC-0BF9-297E-111EF85ED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3BB7-5CC2-5D8E-8472-44CEB2D3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10E2-2776-0EDD-DCEA-30E0C107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905-7464-F107-5760-527B756B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6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14B1-D77F-D5D9-B9F3-8346F9C7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A243C-C3ED-3F6F-90C9-F30126942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026F-649B-B242-CD0A-1C3F6BEC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11E1-BDA2-E567-4BFF-EE4C5BC3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90CD-1A09-42D7-6EB9-74E6EF1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22D63-6B7D-C031-5FE2-7EB5CB378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6241-CFED-FC86-62A6-9DBC45D3C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F9B3-E299-5F0F-27DF-AA44408D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8986-7235-A23A-2567-DEE22160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7F85-8EB6-17D3-F1DC-F88BA81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36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8214-F30A-31FF-31C1-A98489B9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65FB-8A27-1041-2554-88DDB56D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CD35-1E71-494E-C1AF-71F2877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4A6C-EC88-E9E6-ABD1-31DCEBD4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75E2-0DA3-56F5-CAC9-B5EB3049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1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6D7-86E4-E7EF-AB88-1419DBA3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291F-D389-3930-B105-4B8C6E10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0375-085B-D3D6-CD80-96DC7572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30C50-4953-D205-03DE-1AEA8C57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F910-36C6-E378-8232-8394D51B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81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A6E3-2DF6-70C3-5F13-8B5B39A1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5952-A283-D1D5-8297-655E31EE5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5F2F0-ADC5-EFBE-AAD0-4BA46725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F4C2-0A07-58B2-53BB-33D8A8B2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4F45D-1A60-CCA6-BEDD-93DA5A9D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67FA2-BD73-2212-4B18-3F40DEAE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4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115-D174-2296-2ECB-051B9A8A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A182-400C-2C24-6782-5FEAEA0C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6E38-8259-3DD2-FCC4-60741BAE5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4ECB8-16C2-24C0-ED55-07DC4C71F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ADEF5-C4D6-1212-127C-41EC77D7E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BCFDB-C969-FC11-1192-E3B5E960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81779-14B2-D519-34DD-DACC4ED0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C3552-77A3-950B-CE5E-95DC2713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63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7C85-7B67-9BC8-A213-ACF9F19F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485AF-DEFB-6576-C587-60407783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19D22-558D-1D3D-FA8F-060F5B15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DB5AA-EF13-C466-66E4-2DC132A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65910-3B7F-D85E-BA68-BEE144DE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45BF9-34FB-E0DF-3553-81E0169B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C9901-599F-AF9B-F575-3B4AB530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0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265D-A983-111E-4AFE-3701B85D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F6BE-7537-CD3B-8F93-5C6DCB6A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FC491-C26A-D7CD-67B2-C835CF21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80395-5738-11DD-4C24-8DE2E4B4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2A911-EBC5-D28E-5543-7C00D3CD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A052-D746-27D1-155C-43B84CBE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0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E14-788D-B3B7-13D1-E55F4529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15A7D-AC91-9F65-18AE-34E2E896F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79DD2-6977-7104-04BF-01239440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5523-2E3C-D369-4CBA-2C1E2E53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5949E-BB02-C2C1-6B8F-1B1C89D9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F63EC-5479-96CE-C038-AA78CC19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AE90F-6E5B-2B0B-F3F9-DACF3A71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44AA-7684-2EA1-CF61-F2D55DAA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8CEB9-1C94-A911-F862-1E9C1CA83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4EFE-396D-4C8E-B609-A45A19F97954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0439-EC61-54DA-0B6D-0763C246C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231A-EBA3-DF7D-2DA6-661D33E3F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85F6-4B3D-4DB0-AB67-470CE3FC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6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A6E9419-979A-5335-CE0C-9D606D9FD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31" y="2180493"/>
            <a:ext cx="8981338" cy="441177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715F1FF-51C7-DD09-9791-6907C0BF6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11" y="686177"/>
            <a:ext cx="7471577" cy="14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C2A9257-B2FA-5194-D4F0-AEDADBAE3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r="8975"/>
          <a:stretch/>
        </p:blipFill>
        <p:spPr>
          <a:xfrm>
            <a:off x="3699073" y="801023"/>
            <a:ext cx="6091310" cy="142167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8CDF918-DA65-2CBA-D7A7-A35E9D64B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59" y="2222696"/>
            <a:ext cx="8981338" cy="44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2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3A7D58-934E-49D2-161E-5A9FD1A7E639}"/>
              </a:ext>
            </a:extLst>
          </p:cNvPr>
          <p:cNvGrpSpPr/>
          <p:nvPr/>
        </p:nvGrpSpPr>
        <p:grpSpPr>
          <a:xfrm>
            <a:off x="2254059" y="801023"/>
            <a:ext cx="8981338" cy="5833443"/>
            <a:chOff x="2254059" y="801023"/>
            <a:chExt cx="8981338" cy="5833443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9C2A9257-B2FA-5194-D4F0-AEDADBAE3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3" r="8975"/>
            <a:stretch/>
          </p:blipFill>
          <p:spPr>
            <a:xfrm>
              <a:off x="3699073" y="801023"/>
              <a:ext cx="6091310" cy="1421673"/>
            </a:xfrm>
            <a:prstGeom prst="rect">
              <a:avLst/>
            </a:prstGeom>
          </p:spPr>
        </p:pic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A8CDF918-DA65-2CBA-D7A7-A35E9D64B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059" y="2222696"/>
              <a:ext cx="8981338" cy="4411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2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2532-AD63-0847-874C-CAAC1E03C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The Old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001E-6147-BCDF-727E-C2EFE39B0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8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E855606-0A92-130B-55D6-DF13CC7B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56" y="2459368"/>
            <a:ext cx="8069943" cy="3964079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A88FEFFF-8AB4-2788-079E-1A4706540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92" y="1248874"/>
            <a:ext cx="6052469" cy="12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690C54D-9BEC-6FB5-40C1-28BBEC826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4" y="2188442"/>
            <a:ext cx="8621486" cy="4235005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2C804AE4-D4D3-0E45-B795-F4DA8A8E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3" y="779102"/>
            <a:ext cx="6466127" cy="12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The Old version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Valman</dc:creator>
  <cp:lastModifiedBy>Samuel Valman</cp:lastModifiedBy>
  <cp:revision>1</cp:revision>
  <dcterms:created xsi:type="dcterms:W3CDTF">2022-11-21T11:53:19Z</dcterms:created>
  <dcterms:modified xsi:type="dcterms:W3CDTF">2023-03-01T09:52:30Z</dcterms:modified>
</cp:coreProperties>
</file>