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27E68-A791-4BAE-A8AA-45C17828795C}" v="11" dt="2022-09-12T12:46:38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Valman" userId="82c5ac25-f8e8-4885-8bae-8992b53fdec7" providerId="ADAL" clId="{32727E68-A791-4BAE-A8AA-45C17828795C}"/>
    <pc:docChg chg="undo custSel modSld">
      <pc:chgData name="Samuel Valman" userId="82c5ac25-f8e8-4885-8bae-8992b53fdec7" providerId="ADAL" clId="{32727E68-A791-4BAE-A8AA-45C17828795C}" dt="2022-09-12T12:46:38.641" v="70" actId="164"/>
      <pc:docMkLst>
        <pc:docMk/>
      </pc:docMkLst>
      <pc:sldChg chg="addSp modSp mod">
        <pc:chgData name="Samuel Valman" userId="82c5ac25-f8e8-4885-8bae-8992b53fdec7" providerId="ADAL" clId="{32727E68-A791-4BAE-A8AA-45C17828795C}" dt="2022-09-12T12:45:05.669" v="50" actId="164"/>
        <pc:sldMkLst>
          <pc:docMk/>
          <pc:sldMk cId="2698663435" sldId="257"/>
        </pc:sldMkLst>
        <pc:grpChg chg="add mod">
          <ac:chgData name="Samuel Valman" userId="82c5ac25-f8e8-4885-8bae-8992b53fdec7" providerId="ADAL" clId="{32727E68-A791-4BAE-A8AA-45C17828795C}" dt="2022-09-12T12:45:05.669" v="50" actId="164"/>
          <ac:grpSpMkLst>
            <pc:docMk/>
            <pc:sldMk cId="2698663435" sldId="257"/>
            <ac:grpSpMk id="5" creationId="{23908C8C-5EE7-DA90-DE95-C04CDB53D8B2}"/>
          </ac:grpSpMkLst>
        </pc:grpChg>
        <pc:picChg chg="add mod modCrop">
          <ac:chgData name="Samuel Valman" userId="82c5ac25-f8e8-4885-8bae-8992b53fdec7" providerId="ADAL" clId="{32727E68-A791-4BAE-A8AA-45C17828795C}" dt="2022-09-12T12:45:05.669" v="50" actId="164"/>
          <ac:picMkLst>
            <pc:docMk/>
            <pc:sldMk cId="2698663435" sldId="257"/>
            <ac:picMk id="3" creationId="{3B030B08-9DC2-DC84-054F-426214C8E0A7}"/>
          </ac:picMkLst>
        </pc:picChg>
        <pc:picChg chg="add mod modCrop">
          <ac:chgData name="Samuel Valman" userId="82c5ac25-f8e8-4885-8bae-8992b53fdec7" providerId="ADAL" clId="{32727E68-A791-4BAE-A8AA-45C17828795C}" dt="2022-09-12T12:45:05.669" v="50" actId="164"/>
          <ac:picMkLst>
            <pc:docMk/>
            <pc:sldMk cId="2698663435" sldId="257"/>
            <ac:picMk id="4" creationId="{B9327B68-83C8-ED2B-3793-6BF9939F2AD9}"/>
          </ac:picMkLst>
        </pc:picChg>
      </pc:sldChg>
      <pc:sldChg chg="addSp delSp modSp mod">
        <pc:chgData name="Samuel Valman" userId="82c5ac25-f8e8-4885-8bae-8992b53fdec7" providerId="ADAL" clId="{32727E68-A791-4BAE-A8AA-45C17828795C}" dt="2022-09-12T12:44:35.862" v="44" actId="21"/>
        <pc:sldMkLst>
          <pc:docMk/>
          <pc:sldMk cId="3795813381" sldId="260"/>
        </pc:sldMkLst>
        <pc:grpChg chg="add mod">
          <ac:chgData name="Samuel Valman" userId="82c5ac25-f8e8-4885-8bae-8992b53fdec7" providerId="ADAL" clId="{32727E68-A791-4BAE-A8AA-45C17828795C}" dt="2022-09-12T12:40:34.232" v="36" actId="164"/>
          <ac:grpSpMkLst>
            <pc:docMk/>
            <pc:sldMk cId="3795813381" sldId="260"/>
            <ac:grpSpMk id="2" creationId="{3DDDC9F6-3CE3-3203-094B-7BBAF9B331E9}"/>
          </ac:grpSpMkLst>
        </pc:grpChg>
        <pc:picChg chg="add mod">
          <ac:chgData name="Samuel Valman" userId="82c5ac25-f8e8-4885-8bae-8992b53fdec7" providerId="ADAL" clId="{32727E68-A791-4BAE-A8AA-45C17828795C}" dt="2022-09-12T12:40:34.232" v="36" actId="164"/>
          <ac:picMkLst>
            <pc:docMk/>
            <pc:sldMk cId="3795813381" sldId="260"/>
            <ac:picMk id="3" creationId="{23C12943-8763-9B6A-A8FA-AE8DCE1EF2F8}"/>
          </ac:picMkLst>
        </pc:picChg>
        <pc:picChg chg="add mod modCrop">
          <ac:chgData name="Samuel Valman" userId="82c5ac25-f8e8-4885-8bae-8992b53fdec7" providerId="ADAL" clId="{32727E68-A791-4BAE-A8AA-45C17828795C}" dt="2022-09-12T12:40:34.232" v="36" actId="164"/>
          <ac:picMkLst>
            <pc:docMk/>
            <pc:sldMk cId="3795813381" sldId="260"/>
            <ac:picMk id="5" creationId="{E5BE589E-A91D-F06F-0574-541A6B8D8883}"/>
          </ac:picMkLst>
        </pc:picChg>
        <pc:picChg chg="add del mod">
          <ac:chgData name="Samuel Valman" userId="82c5ac25-f8e8-4885-8bae-8992b53fdec7" providerId="ADAL" clId="{32727E68-A791-4BAE-A8AA-45C17828795C}" dt="2022-09-12T12:44:35.862" v="44" actId="21"/>
          <ac:picMkLst>
            <pc:docMk/>
            <pc:sldMk cId="3795813381" sldId="260"/>
            <ac:picMk id="6" creationId="{43E19D73-79B0-938A-B5D5-BD2C30BB37C8}"/>
          </ac:picMkLst>
        </pc:picChg>
        <pc:picChg chg="add del mod">
          <ac:chgData name="Samuel Valman" userId="82c5ac25-f8e8-4885-8bae-8992b53fdec7" providerId="ADAL" clId="{32727E68-A791-4BAE-A8AA-45C17828795C}" dt="2022-09-12T12:39:48.569" v="26" actId="478"/>
          <ac:picMkLst>
            <pc:docMk/>
            <pc:sldMk cId="3795813381" sldId="260"/>
            <ac:picMk id="7" creationId="{34756136-B8F4-C5C9-1A8E-751A809FE5C7}"/>
          </ac:picMkLst>
        </pc:picChg>
        <pc:picChg chg="add del mod modCrop">
          <ac:chgData name="Samuel Valman" userId="82c5ac25-f8e8-4885-8bae-8992b53fdec7" providerId="ADAL" clId="{32727E68-A791-4BAE-A8AA-45C17828795C}" dt="2022-09-12T12:40:04.245" v="30" actId="478"/>
          <ac:picMkLst>
            <pc:docMk/>
            <pc:sldMk cId="3795813381" sldId="260"/>
            <ac:picMk id="9" creationId="{D479CBAD-B30E-7357-CA44-96C8DB3F9CE9}"/>
          </ac:picMkLst>
        </pc:picChg>
        <pc:picChg chg="add del mod">
          <ac:chgData name="Samuel Valman" userId="82c5ac25-f8e8-4885-8bae-8992b53fdec7" providerId="ADAL" clId="{32727E68-A791-4BAE-A8AA-45C17828795C}" dt="2022-09-12T12:38:49.632" v="18" actId="478"/>
          <ac:picMkLst>
            <pc:docMk/>
            <pc:sldMk cId="3795813381" sldId="260"/>
            <ac:picMk id="11" creationId="{61108FFA-5536-5E92-112B-998D7DFBAB68}"/>
          </ac:picMkLst>
        </pc:picChg>
      </pc:sldChg>
      <pc:sldChg chg="addSp delSp modSp mod">
        <pc:chgData name="Samuel Valman" userId="82c5ac25-f8e8-4885-8bae-8992b53fdec7" providerId="ADAL" clId="{32727E68-A791-4BAE-A8AA-45C17828795C}" dt="2022-09-12T12:46:38.641" v="70" actId="164"/>
        <pc:sldMkLst>
          <pc:docMk/>
          <pc:sldMk cId="4219651799" sldId="261"/>
        </pc:sldMkLst>
        <pc:grpChg chg="add del mod">
          <ac:chgData name="Samuel Valman" userId="82c5ac25-f8e8-4885-8bae-8992b53fdec7" providerId="ADAL" clId="{32727E68-A791-4BAE-A8AA-45C17828795C}" dt="2022-09-12T12:46:38.641" v="70" actId="164"/>
          <ac:grpSpMkLst>
            <pc:docMk/>
            <pc:sldMk cId="4219651799" sldId="261"/>
            <ac:grpSpMk id="2" creationId="{74674193-A3CE-0F63-6BF5-3F8D940E3B81}"/>
          </ac:grpSpMkLst>
        </pc:grpChg>
        <pc:grpChg chg="add mod">
          <ac:chgData name="Samuel Valman" userId="82c5ac25-f8e8-4885-8bae-8992b53fdec7" providerId="ADAL" clId="{32727E68-A791-4BAE-A8AA-45C17828795C}" dt="2022-09-12T12:46:38.641" v="70" actId="164"/>
          <ac:grpSpMkLst>
            <pc:docMk/>
            <pc:sldMk cId="4219651799" sldId="261"/>
            <ac:grpSpMk id="5" creationId="{A9B73BD8-D341-5A26-59A8-81C7C8097E46}"/>
          </ac:grpSpMkLst>
        </pc:grpChg>
        <pc:grpChg chg="add mod">
          <ac:chgData name="Samuel Valman" userId="82c5ac25-f8e8-4885-8bae-8992b53fdec7" providerId="ADAL" clId="{32727E68-A791-4BAE-A8AA-45C17828795C}" dt="2022-09-12T12:46:38.641" v="70" actId="164"/>
          <ac:grpSpMkLst>
            <pc:docMk/>
            <pc:sldMk cId="4219651799" sldId="261"/>
            <ac:grpSpMk id="8" creationId="{2A962B8C-1EA5-D7CD-9B6E-744525FBEBC9}"/>
          </ac:grpSpMkLst>
        </pc:grpChg>
        <pc:picChg chg="mod">
          <ac:chgData name="Samuel Valman" userId="82c5ac25-f8e8-4885-8bae-8992b53fdec7" providerId="ADAL" clId="{32727E68-A791-4BAE-A8AA-45C17828795C}" dt="2022-09-12T12:45:11.011" v="51"/>
          <ac:picMkLst>
            <pc:docMk/>
            <pc:sldMk cId="4219651799" sldId="261"/>
            <ac:picMk id="3" creationId="{A1405035-B150-2225-7274-105F34ED9F64}"/>
          </ac:picMkLst>
        </pc:picChg>
        <pc:picChg chg="mod">
          <ac:chgData name="Samuel Valman" userId="82c5ac25-f8e8-4885-8bae-8992b53fdec7" providerId="ADAL" clId="{32727E68-A791-4BAE-A8AA-45C17828795C}" dt="2022-09-12T12:45:11.011" v="51"/>
          <ac:picMkLst>
            <pc:docMk/>
            <pc:sldMk cId="4219651799" sldId="261"/>
            <ac:picMk id="4" creationId="{34AA0B80-59B3-A8FA-701E-B9B5C86A9C88}"/>
          </ac:picMkLst>
        </pc:picChg>
        <pc:picChg chg="mod modCrop">
          <ac:chgData name="Samuel Valman" userId="82c5ac25-f8e8-4885-8bae-8992b53fdec7" providerId="ADAL" clId="{32727E68-A791-4BAE-A8AA-45C17828795C}" dt="2022-09-12T12:46:03.282" v="66" actId="732"/>
          <ac:picMkLst>
            <pc:docMk/>
            <pc:sldMk cId="4219651799" sldId="261"/>
            <ac:picMk id="6" creationId="{F76874B1-5A68-440C-8551-93A3779F4C0D}"/>
          </ac:picMkLst>
        </pc:picChg>
        <pc:picChg chg="mod">
          <ac:chgData name="Samuel Valman" userId="82c5ac25-f8e8-4885-8bae-8992b53fdec7" providerId="ADAL" clId="{32727E68-A791-4BAE-A8AA-45C17828795C}" dt="2022-09-12T12:45:41.857" v="63"/>
          <ac:picMkLst>
            <pc:docMk/>
            <pc:sldMk cId="4219651799" sldId="261"/>
            <ac:picMk id="7" creationId="{74341E6F-6376-3FA3-83E4-E6198CCDCE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8260-0EFC-E3BA-021D-01B65DDF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8966-B4AA-4E76-0AFB-118DFCD4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2D5C-9A53-4EEA-75AF-926A0F67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DB04-B4CD-AB74-EB7A-FB726B89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5E9F-9CF4-677E-CC4E-351B77D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67CC-FF54-E2AB-7C67-D53AE366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DAA07-D10D-4DE3-FBF8-8BFEDEF9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4634-236E-FC0A-F657-2F7EEC87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1374-AF15-596D-E722-2D807D8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1164-DD3E-1744-5A7C-EC370569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F86E1-15DF-714C-ADBE-8E4746CB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863C-FE01-F7E5-4DC5-FAF59509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35BB-051D-144A-A18D-EF36E852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7E26-98D4-F95E-616C-6AE918B1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69F9-EE36-9458-3865-6657089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C0D2-C728-1D61-4714-CCAC4F55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F2E-8224-7D28-9F93-FA8D3242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0C790-C7E6-59BA-F6FA-D956AA0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62FF-2EA9-9CDE-E7CD-99D6D325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6CB6-0B12-CB01-377B-9912FA31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9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78D-AC18-7392-CA9D-8B2BF2A1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3B951-3410-F061-E63D-63025540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EF0F-080D-CD4A-BB79-B352AFD0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D96A-1735-6949-6455-112E9C40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64DB-BAB1-1455-B726-29734303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8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DF19-8620-2724-EB41-7D3F93A3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60A1-B46D-2ECB-F5E7-0710E35FE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F7AB-E265-4ACE-D9CF-9B902ADF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5B5F-C641-DD51-3AE8-20F2EC48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A416-EC56-2F44-6953-90D20C4E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10B9-1D3D-CDF0-9767-FC2FFFCC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A4BD-7C46-F5C5-C83A-81E4CC5A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87B3-FFC5-3D43-FC43-43C472D2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E150A-48FC-A85E-58B1-A02E2CDA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1EEED-7F0B-4674-B474-D9A34425F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6B32C-20C4-A4F0-98E5-3210623AE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0266E-39E2-15FF-638B-D69DDB2B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1CE1B-F5DC-AB50-254E-DA78741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7FC0-B04F-792A-A86D-4C55E2CA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37D-FAF1-DCD3-13FA-B4F9569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DCA6-0851-461F-E7DB-2F4DC1E3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EA870-D4DC-3726-A011-6A37786E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54B7E-429B-918B-6B37-25C182A5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AB6B5-5F4B-91AB-AD30-2B582737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99075-617A-5214-5FAE-7B0FC540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7BC2-20A2-6185-E573-CFA9DFCC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AE62-54C7-737D-44C3-37932B51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D427-0A40-D8D7-6467-0D9BF5A3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2AE47-7889-4B7B-6E79-01C44ECE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F12F-EBCA-BC0C-3051-B3FE40F5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DE30-D007-16F5-F7EF-2B7281F7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6108-D98C-769A-2E20-0EE2701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0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CBF2-DC4F-8781-CBD9-4C9B914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13DC9-04CF-0151-9950-4FAD3360E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9B3C6-FC15-1D92-F7F2-46D82F47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85B5-C8F3-0DC0-233E-6EE2718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A59D-70F1-3778-EAF0-C55C708F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26D64-4CE8-BDA2-F65D-1EAB6DC1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2F01A-D86D-4FA6-058F-CE196776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F318B-182C-FD2C-CC38-00F76CE5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217C-1C0D-A3F4-8919-8569D4CF7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871C-5785-481C-ABC7-E4ECAD7B4EA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824D-E7F7-4DCC-9AC3-57D567F21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B79D-FA28-21B6-78F1-DF6FE4AA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E2EF-8AD0-4C3F-B118-49A5BD5DF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91F-3E95-C1FE-8BB1-7335DEB4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One_one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3320-0ECF-3711-BB4E-63B6F950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2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DDC9F6-3CE3-3203-094B-7BBAF9B331E9}"/>
              </a:ext>
            </a:extLst>
          </p:cNvPr>
          <p:cNvGrpSpPr/>
          <p:nvPr/>
        </p:nvGrpSpPr>
        <p:grpSpPr>
          <a:xfrm>
            <a:off x="1494972" y="0"/>
            <a:ext cx="14804571" cy="6858000"/>
            <a:chOff x="1494972" y="0"/>
            <a:chExt cx="14804571" cy="6858000"/>
          </a:xfrm>
        </p:grpSpPr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23C12943-8763-9B6A-A8FA-AE8DCE1E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89" y="0"/>
              <a:ext cx="9699254" cy="6858000"/>
            </a:xfrm>
            <a:prstGeom prst="rect">
              <a:avLst/>
            </a:prstGeom>
          </p:spPr>
        </p:pic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5BE589E-A91D-F06F-0574-541A6B8D8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6" t="10757" r="29100" b="11148"/>
            <a:stretch/>
          </p:blipFill>
          <p:spPr>
            <a:xfrm>
              <a:off x="1494972" y="724988"/>
              <a:ext cx="6008914" cy="5408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81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91F-3E95-C1FE-8BB1-7335DEB4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Three_one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3320-0ECF-3711-BB4E-63B6F950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1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908C8C-5EE7-DA90-DE95-C04CDB53D8B2}"/>
              </a:ext>
            </a:extLst>
          </p:cNvPr>
          <p:cNvGrpSpPr/>
          <p:nvPr/>
        </p:nvGrpSpPr>
        <p:grpSpPr>
          <a:xfrm>
            <a:off x="1266092" y="1199269"/>
            <a:ext cx="13496568" cy="4459460"/>
            <a:chOff x="1266092" y="1199269"/>
            <a:chExt cx="13496568" cy="4459460"/>
          </a:xfrm>
        </p:grpSpPr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B030B08-9DC2-DC84-054F-426214C8E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82" t="19897" r="34384" b="15076"/>
            <a:stretch/>
          </p:blipFill>
          <p:spPr>
            <a:xfrm>
              <a:off x="1266092" y="1199270"/>
              <a:ext cx="5289453" cy="445945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327B68-83C8-ED2B-3793-6BF9939F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4" t="19897" r="4650" b="15076"/>
            <a:stretch/>
          </p:blipFill>
          <p:spPr>
            <a:xfrm>
              <a:off x="6555545" y="1199269"/>
              <a:ext cx="8207115" cy="4459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66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91F-3E95-C1FE-8BB1-7335DEB4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Combined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3320-0ECF-3711-BB4E-63B6F950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962B8C-1EA5-D7CD-9B6E-744525FBEBC9}"/>
              </a:ext>
            </a:extLst>
          </p:cNvPr>
          <p:cNvGrpSpPr/>
          <p:nvPr/>
        </p:nvGrpSpPr>
        <p:grpSpPr>
          <a:xfrm>
            <a:off x="253218" y="-3200401"/>
            <a:ext cx="13496568" cy="10617592"/>
            <a:chOff x="253218" y="-3200401"/>
            <a:chExt cx="13496568" cy="106175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674193-A3CE-0F63-6BF5-3F8D940E3B81}"/>
                </a:ext>
              </a:extLst>
            </p:cNvPr>
            <p:cNvGrpSpPr/>
            <p:nvPr/>
          </p:nvGrpSpPr>
          <p:grpSpPr>
            <a:xfrm>
              <a:off x="253218" y="2957731"/>
              <a:ext cx="13496568" cy="4459460"/>
              <a:chOff x="1266092" y="1199269"/>
              <a:chExt cx="13496568" cy="4459460"/>
            </a:xfrm>
          </p:grpSpPr>
          <p:pic>
            <p:nvPicPr>
              <p:cNvPr id="3" name="Picture 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A1405035-B150-2225-7274-105F34ED9F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82" t="19897" r="34384" b="15076"/>
              <a:stretch/>
            </p:blipFill>
            <p:spPr>
              <a:xfrm>
                <a:off x="1266092" y="1199270"/>
                <a:ext cx="5289453" cy="4459459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4AA0B80-59B3-A8FA-701E-B9B5C86A9C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4" t="19897" r="4650" b="15076"/>
              <a:stretch/>
            </p:blipFill>
            <p:spPr>
              <a:xfrm>
                <a:off x="6555545" y="1199269"/>
                <a:ext cx="8207115" cy="4459459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B73BD8-D341-5A26-59A8-81C7C8097E46}"/>
                </a:ext>
              </a:extLst>
            </p:cNvPr>
            <p:cNvGrpSpPr/>
            <p:nvPr/>
          </p:nvGrpSpPr>
          <p:grpSpPr>
            <a:xfrm>
              <a:off x="253218" y="-3200401"/>
              <a:ext cx="13119882" cy="6158131"/>
              <a:chOff x="1494972" y="0"/>
              <a:chExt cx="14804571" cy="6133011"/>
            </a:xfrm>
          </p:grpSpPr>
          <p:pic>
            <p:nvPicPr>
              <p:cNvPr id="6" name="Picture 5" descr="Map&#10;&#10;Description automatically generated">
                <a:extLst>
                  <a:ext uri="{FF2B5EF4-FFF2-40B4-BE49-F238E27FC236}">
                    <a16:creationId xmlns:a16="http://schemas.microsoft.com/office/drawing/2014/main" id="{F76874B1-5A68-440C-8551-93A3779F4C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572"/>
              <a:stretch/>
            </p:blipFill>
            <p:spPr>
              <a:xfrm>
                <a:off x="6600289" y="0"/>
                <a:ext cx="9699254" cy="6133011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74341E6F-6376-3FA3-83E4-E6198CCDCE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46" t="10757" r="29100" b="11148"/>
              <a:stretch/>
            </p:blipFill>
            <p:spPr>
              <a:xfrm>
                <a:off x="1494972" y="724988"/>
                <a:ext cx="6008914" cy="54080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6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One_one</vt:lpstr>
      <vt:lpstr>PowerPoint Presentation</vt:lpstr>
      <vt:lpstr>Three_one</vt:lpstr>
      <vt:lpstr>PowerPoint Presentation</vt:lpstr>
      <vt:lpstr>Combined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One_one</dc:title>
  <dc:creator>Samuel Valman</dc:creator>
  <cp:lastModifiedBy>Samuel Valman</cp:lastModifiedBy>
  <cp:revision>1</cp:revision>
  <dcterms:created xsi:type="dcterms:W3CDTF">2022-09-12T11:08:39Z</dcterms:created>
  <dcterms:modified xsi:type="dcterms:W3CDTF">2022-09-12T12:47:01Z</dcterms:modified>
</cp:coreProperties>
</file>