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39174-2431-4F22-B293-B415367692C4}" v="3" dt="2022-11-02T14:45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21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Valman" userId="82c5ac25-f8e8-4885-8bae-8992b53fdec7" providerId="ADAL" clId="{C0F39174-2431-4F22-B293-B415367692C4}"/>
    <pc:docChg chg="custSel addSld modSld">
      <pc:chgData name="Samuel Valman" userId="82c5ac25-f8e8-4885-8bae-8992b53fdec7" providerId="ADAL" clId="{C0F39174-2431-4F22-B293-B415367692C4}" dt="2022-11-02T14:45:41.031" v="22" actId="164"/>
      <pc:docMkLst>
        <pc:docMk/>
      </pc:docMkLst>
      <pc:sldChg chg="addSp delSp modSp new mod">
        <pc:chgData name="Samuel Valman" userId="82c5ac25-f8e8-4885-8bae-8992b53fdec7" providerId="ADAL" clId="{C0F39174-2431-4F22-B293-B415367692C4}" dt="2022-11-02T14:45:41.031" v="22" actId="164"/>
        <pc:sldMkLst>
          <pc:docMk/>
          <pc:sldMk cId="4051566832" sldId="256"/>
        </pc:sldMkLst>
        <pc:spChg chg="del">
          <ac:chgData name="Samuel Valman" userId="82c5ac25-f8e8-4885-8bae-8992b53fdec7" providerId="ADAL" clId="{C0F39174-2431-4F22-B293-B415367692C4}" dt="2022-11-02T14:42:08.313" v="1" actId="478"/>
          <ac:spMkLst>
            <pc:docMk/>
            <pc:sldMk cId="4051566832" sldId="256"/>
            <ac:spMk id="2" creationId="{5C33CE8F-2485-4831-702D-A9AC7112EF7D}"/>
          </ac:spMkLst>
        </pc:spChg>
        <pc:spChg chg="del">
          <ac:chgData name="Samuel Valman" userId="82c5ac25-f8e8-4885-8bae-8992b53fdec7" providerId="ADAL" clId="{C0F39174-2431-4F22-B293-B415367692C4}" dt="2022-11-02T14:42:10.336" v="2" actId="478"/>
          <ac:spMkLst>
            <pc:docMk/>
            <pc:sldMk cId="4051566832" sldId="256"/>
            <ac:spMk id="3" creationId="{51E814C1-283B-2AD7-7553-C0EB0821C08B}"/>
          </ac:spMkLst>
        </pc:spChg>
        <pc:grpChg chg="add mod">
          <ac:chgData name="Samuel Valman" userId="82c5ac25-f8e8-4885-8bae-8992b53fdec7" providerId="ADAL" clId="{C0F39174-2431-4F22-B293-B415367692C4}" dt="2022-11-02T14:45:41.031" v="22" actId="164"/>
          <ac:grpSpMkLst>
            <pc:docMk/>
            <pc:sldMk cId="4051566832" sldId="256"/>
            <ac:grpSpMk id="8" creationId="{C3964FDA-119A-EE6E-316D-9E1597D24215}"/>
          </ac:grpSpMkLst>
        </pc:grpChg>
        <pc:picChg chg="add mod modCrop">
          <ac:chgData name="Samuel Valman" userId="82c5ac25-f8e8-4885-8bae-8992b53fdec7" providerId="ADAL" clId="{C0F39174-2431-4F22-B293-B415367692C4}" dt="2022-11-02T14:45:41.031" v="22" actId="164"/>
          <ac:picMkLst>
            <pc:docMk/>
            <pc:sldMk cId="4051566832" sldId="256"/>
            <ac:picMk id="5" creationId="{15E27FAA-C444-99F7-EB51-74495DA8377F}"/>
          </ac:picMkLst>
        </pc:picChg>
        <pc:picChg chg="add mod modCrop">
          <ac:chgData name="Samuel Valman" userId="82c5ac25-f8e8-4885-8bae-8992b53fdec7" providerId="ADAL" clId="{C0F39174-2431-4F22-B293-B415367692C4}" dt="2022-11-02T14:45:41.031" v="22" actId="164"/>
          <ac:picMkLst>
            <pc:docMk/>
            <pc:sldMk cId="4051566832" sldId="256"/>
            <ac:picMk id="7" creationId="{4F1A02AA-8CC0-E274-4052-A3C7B9C497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4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2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8ED1-6A48-47B0-B732-ED9BE84D4A97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DAFC-E5AD-4D81-BE49-176886D7B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964FDA-119A-EE6E-316D-9E1597D24215}"/>
              </a:ext>
            </a:extLst>
          </p:cNvPr>
          <p:cNvGrpSpPr/>
          <p:nvPr/>
        </p:nvGrpSpPr>
        <p:grpSpPr>
          <a:xfrm>
            <a:off x="569550" y="229187"/>
            <a:ext cx="11052898" cy="13941839"/>
            <a:chOff x="569550" y="229187"/>
            <a:chExt cx="11052898" cy="13941839"/>
          </a:xfrm>
        </p:grpSpPr>
        <p:pic>
          <p:nvPicPr>
            <p:cNvPr id="5" name="Picture 4" descr="Map&#10;&#10;Description automatically generated with medium confidence">
              <a:extLst>
                <a:ext uri="{FF2B5EF4-FFF2-40B4-BE49-F238E27FC236}">
                  <a16:creationId xmlns:a16="http://schemas.microsoft.com/office/drawing/2014/main" id="{15E27FAA-C444-99F7-EB51-74495DA83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86"/>
            <a:stretch/>
          </p:blipFill>
          <p:spPr>
            <a:xfrm>
              <a:off x="569552" y="229187"/>
              <a:ext cx="11052896" cy="7386297"/>
            </a:xfrm>
            <a:prstGeom prst="rect">
              <a:avLst/>
            </a:prstGeom>
          </p:spPr>
        </p:pic>
        <p:pic>
          <p:nvPicPr>
            <p:cNvPr id="7" name="Picture 6" descr="Map&#10;&#10;Description automatically generated">
              <a:extLst>
                <a:ext uri="{FF2B5EF4-FFF2-40B4-BE49-F238E27FC236}">
                  <a16:creationId xmlns:a16="http://schemas.microsoft.com/office/drawing/2014/main" id="{4F1A02AA-8CC0-E274-4052-A3C7B9C4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16"/>
            <a:stretch/>
          </p:blipFill>
          <p:spPr>
            <a:xfrm>
              <a:off x="569550" y="7615487"/>
              <a:ext cx="11052898" cy="6555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6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Valman</dc:creator>
  <cp:lastModifiedBy>Samuel Valman</cp:lastModifiedBy>
  <cp:revision>1</cp:revision>
  <dcterms:created xsi:type="dcterms:W3CDTF">2022-11-02T14:41:45Z</dcterms:created>
  <dcterms:modified xsi:type="dcterms:W3CDTF">2022-11-02T14:45:46Z</dcterms:modified>
</cp:coreProperties>
</file>