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E741E-4C4F-4E43-9AA9-60FAAE328E34}" v="4" dt="2023-03-01T10:39:5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Valman" userId="82c5ac25-f8e8-4885-8bae-8992b53fdec7" providerId="ADAL" clId="{F5DE741E-4C4F-4E43-9AA9-60FAAE328E34}"/>
    <pc:docChg chg="custSel addSld modSld">
      <pc:chgData name="Samuel Valman" userId="82c5ac25-f8e8-4885-8bae-8992b53fdec7" providerId="ADAL" clId="{F5DE741E-4C4F-4E43-9AA9-60FAAE328E34}" dt="2023-03-01T10:39:55.260" v="42" actId="164"/>
      <pc:docMkLst>
        <pc:docMk/>
      </pc:docMkLst>
      <pc:sldChg chg="addSp delSp modSp new mod">
        <pc:chgData name="Samuel Valman" userId="82c5ac25-f8e8-4885-8bae-8992b53fdec7" providerId="ADAL" clId="{F5DE741E-4C4F-4E43-9AA9-60FAAE328E34}" dt="2023-03-01T10:39:55.260" v="42" actId="164"/>
        <pc:sldMkLst>
          <pc:docMk/>
          <pc:sldMk cId="3102694783" sldId="256"/>
        </pc:sldMkLst>
        <pc:spChg chg="del">
          <ac:chgData name="Samuel Valman" userId="82c5ac25-f8e8-4885-8bae-8992b53fdec7" providerId="ADAL" clId="{F5DE741E-4C4F-4E43-9AA9-60FAAE328E34}" dt="2023-03-01T10:34:01.478" v="1" actId="478"/>
          <ac:spMkLst>
            <pc:docMk/>
            <pc:sldMk cId="3102694783" sldId="256"/>
            <ac:spMk id="2" creationId="{58AD5482-F8D7-C40E-CEEB-846CEC1AAE5A}"/>
          </ac:spMkLst>
        </pc:spChg>
        <pc:spChg chg="del">
          <ac:chgData name="Samuel Valman" userId="82c5ac25-f8e8-4885-8bae-8992b53fdec7" providerId="ADAL" clId="{F5DE741E-4C4F-4E43-9AA9-60FAAE328E34}" dt="2023-03-01T10:34:03.205" v="2" actId="478"/>
          <ac:spMkLst>
            <pc:docMk/>
            <pc:sldMk cId="3102694783" sldId="256"/>
            <ac:spMk id="3" creationId="{25078477-B092-C336-F076-3A44B02E0CA7}"/>
          </ac:spMkLst>
        </pc:spChg>
        <pc:grpChg chg="add mod">
          <ac:chgData name="Samuel Valman" userId="82c5ac25-f8e8-4885-8bae-8992b53fdec7" providerId="ADAL" clId="{F5DE741E-4C4F-4E43-9AA9-60FAAE328E34}" dt="2023-03-01T10:39:55.260" v="42" actId="164"/>
          <ac:grpSpMkLst>
            <pc:docMk/>
            <pc:sldMk cId="3102694783" sldId="256"/>
            <ac:grpSpMk id="16" creationId="{1AF0F434-F23B-AE62-9122-064CD09C6D22}"/>
          </ac:grpSpMkLst>
        </pc:grpChg>
        <pc:picChg chg="add del mod">
          <ac:chgData name="Samuel Valman" userId="82c5ac25-f8e8-4885-8bae-8992b53fdec7" providerId="ADAL" clId="{F5DE741E-4C4F-4E43-9AA9-60FAAE328E34}" dt="2023-03-01T10:35:51.415" v="8" actId="478"/>
          <ac:picMkLst>
            <pc:docMk/>
            <pc:sldMk cId="3102694783" sldId="256"/>
            <ac:picMk id="5" creationId="{A49E3708-4386-4CB4-AD4F-18689A68F605}"/>
          </ac:picMkLst>
        </pc:picChg>
        <pc:picChg chg="add del mod">
          <ac:chgData name="Samuel Valman" userId="82c5ac25-f8e8-4885-8bae-8992b53fdec7" providerId="ADAL" clId="{F5DE741E-4C4F-4E43-9AA9-60FAAE328E34}" dt="2023-03-01T10:35:51.415" v="8" actId="478"/>
          <ac:picMkLst>
            <pc:docMk/>
            <pc:sldMk cId="3102694783" sldId="256"/>
            <ac:picMk id="7" creationId="{1EB5EE9C-CA2A-6DD8-82DE-D1C3BCA7D34B}"/>
          </ac:picMkLst>
        </pc:picChg>
        <pc:picChg chg="add del mod modCrop">
          <ac:chgData name="Samuel Valman" userId="82c5ac25-f8e8-4885-8bae-8992b53fdec7" providerId="ADAL" clId="{F5DE741E-4C4F-4E43-9AA9-60FAAE328E34}" dt="2023-03-01T10:37:29.186" v="24" actId="478"/>
          <ac:picMkLst>
            <pc:docMk/>
            <pc:sldMk cId="3102694783" sldId="256"/>
            <ac:picMk id="9" creationId="{D7E8D962-5693-5EAF-2362-B5CC1984DA80}"/>
          </ac:picMkLst>
        </pc:picChg>
        <pc:picChg chg="add del mod ord modCrop">
          <ac:chgData name="Samuel Valman" userId="82c5ac25-f8e8-4885-8bae-8992b53fdec7" providerId="ADAL" clId="{F5DE741E-4C4F-4E43-9AA9-60FAAE328E34}" dt="2023-03-01T10:37:29.186" v="24" actId="478"/>
          <ac:picMkLst>
            <pc:docMk/>
            <pc:sldMk cId="3102694783" sldId="256"/>
            <ac:picMk id="11" creationId="{B05B1823-F14C-758D-21C8-93CDB83C0570}"/>
          </ac:picMkLst>
        </pc:picChg>
        <pc:picChg chg="add mod modCrop">
          <ac:chgData name="Samuel Valman" userId="82c5ac25-f8e8-4885-8bae-8992b53fdec7" providerId="ADAL" clId="{F5DE741E-4C4F-4E43-9AA9-60FAAE328E34}" dt="2023-03-01T10:39:55.260" v="42" actId="164"/>
          <ac:picMkLst>
            <pc:docMk/>
            <pc:sldMk cId="3102694783" sldId="256"/>
            <ac:picMk id="13" creationId="{A12D7313-EF28-8C8C-9CC2-1D188D996D88}"/>
          </ac:picMkLst>
        </pc:picChg>
        <pc:picChg chg="add mod modCrop">
          <ac:chgData name="Samuel Valman" userId="82c5ac25-f8e8-4885-8bae-8992b53fdec7" providerId="ADAL" clId="{F5DE741E-4C4F-4E43-9AA9-60FAAE328E34}" dt="2023-03-01T10:39:55.260" v="42" actId="164"/>
          <ac:picMkLst>
            <pc:docMk/>
            <pc:sldMk cId="3102694783" sldId="256"/>
            <ac:picMk id="15" creationId="{0C38C39F-4E07-6A04-1C8C-9DD746C4BB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C98B-0558-CC6D-462A-E935E61E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77CA-B8E7-8861-3743-8E0047E66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B36A-6638-BBB0-F03F-7E6E4C28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935C-417F-1E7F-D95B-C83D93DE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CD9D-AEDE-2578-8E9E-8606A27C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26B6-B9B1-67EC-DEC2-F2A969C9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7B1EA-5C74-393E-D1B2-5AD6ECAC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75F5-2816-1488-7678-21794E34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AA5D-B71F-3E2C-02C4-9B8E9E8D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2DFB-1524-6F0C-5383-78605724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5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E01E2-1B3C-5463-8BBE-CA1088F02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97EF7-9FD3-4108-DC92-BF469BED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6920-0A96-7E68-CD9F-84E011AC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B36C-7ACB-A5F3-E252-2CF37EF2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3781-8EC1-3868-E94B-9D4EF3B2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308A-89FF-6975-6DAD-F02A9285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9489-305C-267D-B2E1-BCA03057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68CE-9414-1631-BE7C-1A3F0273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2000-BF40-FBDB-ACEE-6DFFF0B7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B26D-CAB9-3902-9CF7-8E98C6F6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38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0246-10A5-1E13-927E-2B027A1A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EFA1E-8C26-AD52-B767-731B9BB6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6B52-6BF9-EEBC-3D09-AED64FFD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C6C2-034D-21D3-BCD8-726DCA61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B8DD-29C1-A78D-6234-4F8D2930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0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DD3B-6715-D103-437F-BB30953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9C17-4EF9-6959-DB1B-72E75D2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1CC0A-1FEB-1B89-A12F-B48470AEB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FB586-98E2-1625-3AA5-0B559F3C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92528-9F1C-2889-1106-36E0CC5E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7F4DC-87E8-12DA-363F-C3C81A25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5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951E-0148-2267-33DC-B0E0A62A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7DCB-9F10-18AB-DA5A-07649B0A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FA639-3C7E-5E86-B5B3-45C50CDF4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88EBE-DCA1-081F-BB99-DA1EBDBB9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60A93-5360-4350-924C-B1802BE19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6BE0E-1FCB-B9BA-C494-91DD8F8C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E1D45-8C36-075C-997C-661011C6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6D2D2-4AAA-45BA-CE82-24791737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19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4470-431B-D0AE-C960-7F6E925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92489-D1F1-7CE0-3760-AD2F2B5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D142B-9A78-81EF-143F-5D43120D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DAB9C-7AAF-A004-9600-563EA4E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6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D0000-6458-8073-4930-577FAA99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8421E-422A-B95C-B44D-C100CC88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63FFD-91E8-39B1-850D-3CD628D5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70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FBCB-2D50-F61E-E56F-0EEF6A9E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539A-FE8E-271B-E936-17E8F22B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DBB5-23DE-1528-C3D7-A7D7E9D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E913-9D5E-5501-7190-0245FD1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4931-7389-20B2-2CA4-9D3940AE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D7FCF-5D9C-8E59-FF7E-6E0304AD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13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3029-4789-5C9A-2D09-668632CB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23368-0EF3-86DF-D6A8-21E1D8F89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5012-F5B9-9937-27FF-06F0CA684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BDAF8-83D5-FDE7-83A0-BD681BB2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888E-FE1A-73C7-218D-A6200654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D2F86-3A8E-CE30-842E-F58AF9E1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7C532-3199-CD48-061C-066232D8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A922-5B11-101C-56FB-2B10021D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D8D8-FD87-03E8-E444-9DBE6CFA2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C0B4-388E-4361-A9F8-BE5AF9DBBF8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3B82-D6D3-5C27-F02B-0EB20297E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65A9-28D0-4E89-264F-C51371C5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8BB2-D752-471D-90DB-026951828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4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AF0F434-F23B-AE62-9122-064CD09C6D22}"/>
              </a:ext>
            </a:extLst>
          </p:cNvPr>
          <p:cNvGrpSpPr/>
          <p:nvPr/>
        </p:nvGrpSpPr>
        <p:grpSpPr>
          <a:xfrm>
            <a:off x="4464203" y="320948"/>
            <a:ext cx="4849629" cy="6364724"/>
            <a:chOff x="4464203" y="320948"/>
            <a:chExt cx="4849629" cy="6364724"/>
          </a:xfrm>
        </p:grpSpPr>
        <p:pic>
          <p:nvPicPr>
            <p:cNvPr id="13" name="Picture 12" descr="Map&#10;&#10;Description automatically generated">
              <a:extLst>
                <a:ext uri="{FF2B5EF4-FFF2-40B4-BE49-F238E27FC236}">
                  <a16:creationId xmlns:a16="http://schemas.microsoft.com/office/drawing/2014/main" id="{A12D7313-EF28-8C8C-9CC2-1D188D996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6" t="15990" b="3834"/>
            <a:stretch/>
          </p:blipFill>
          <p:spPr>
            <a:xfrm>
              <a:off x="4464203" y="320948"/>
              <a:ext cx="4849629" cy="3108052"/>
            </a:xfrm>
            <a:prstGeom prst="rect">
              <a:avLst/>
            </a:prstGeom>
          </p:spPr>
        </p:pic>
        <p:pic>
          <p:nvPicPr>
            <p:cNvPr id="15" name="Picture 14" descr="Map&#10;&#10;Description automatically generated">
              <a:extLst>
                <a:ext uri="{FF2B5EF4-FFF2-40B4-BE49-F238E27FC236}">
                  <a16:creationId xmlns:a16="http://schemas.microsoft.com/office/drawing/2014/main" id="{0C38C39F-4E07-6A04-1C8C-9DD746C4B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6" t="12122" b="3869"/>
            <a:stretch/>
          </p:blipFill>
          <p:spPr>
            <a:xfrm>
              <a:off x="4464203" y="3429000"/>
              <a:ext cx="4849629" cy="3256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69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Valman</dc:creator>
  <cp:lastModifiedBy>Samuel Valman</cp:lastModifiedBy>
  <cp:revision>1</cp:revision>
  <dcterms:created xsi:type="dcterms:W3CDTF">2023-03-01T10:33:57Z</dcterms:created>
  <dcterms:modified xsi:type="dcterms:W3CDTF">2023-03-01T10:39:57Z</dcterms:modified>
</cp:coreProperties>
</file>