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Quicksan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icksand-regular.fntdata"/><Relationship Id="rId14" Type="http://schemas.openxmlformats.org/officeDocument/2006/relationships/slide" Target="slides/slide9.xml"/><Relationship Id="rId16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c4d3a10d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c4d3a10d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c4d3a10d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c4d3a10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c4d3a10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c4d3a10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4d3a10d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4d3a10d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c4d3a10d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c4d3a10d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c4d3a10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c4d3a10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4d3a10d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4d3a10d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Nella fase ad occhi chiusi si nota che la potenza spettrale delle onde alpha (8-12 Hz) risulta essere più alta perché 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c4d3a10d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c4d3a10d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19175" y="21573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10" name="Google Shape;10;p2"/>
          <p:cNvCxnSpPr>
            <a:stCxn id="11" idx="4"/>
          </p:cNvCxnSpPr>
          <p:nvPr/>
        </p:nvCxnSpPr>
        <p:spPr>
          <a:xfrm>
            <a:off x="903750" y="2672925"/>
            <a:ext cx="0" cy="24708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769050" y="2470725"/>
            <a:ext cx="269400" cy="202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rgbClr val="39C0BA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1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1"/>
          <p:cNvSpPr/>
          <p:nvPr/>
        </p:nvSpPr>
        <p:spPr>
          <a:xfrm>
            <a:off x="808650" y="2500425"/>
            <a:ext cx="190200" cy="1428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530175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493600" y="2264138"/>
            <a:ext cx="820200" cy="6153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i="1" sz="2800">
                <a:solidFill>
                  <a:srgbClr val="39C0BA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i="1" sz="2800">
                <a:solidFill>
                  <a:srgbClr val="39C0BA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19" name="Google Shape;19;p4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4"/>
          <p:cNvSpPr/>
          <p:nvPr/>
        </p:nvSpPr>
        <p:spPr>
          <a:xfrm>
            <a:off x="493600" y="2264138"/>
            <a:ext cx="820200" cy="6153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208000" y="2322129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5"/>
          <p:cNvSpPr/>
          <p:nvPr/>
        </p:nvSpPr>
        <p:spPr>
          <a:xfrm>
            <a:off x="808725" y="600563"/>
            <a:ext cx="190200" cy="1428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769050" y="1396425"/>
            <a:ext cx="269400" cy="202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200150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165475" y="1200150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71570" y="1200150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6"/>
          <p:cNvSpPr/>
          <p:nvPr/>
        </p:nvSpPr>
        <p:spPr>
          <a:xfrm>
            <a:off x="808725" y="600563"/>
            <a:ext cx="190200" cy="1428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769050" y="1396425"/>
            <a:ext cx="269400" cy="202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165475" y="1255481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692249" y="1255481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6219023" y="1255481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40" name="Google Shape;40;p7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7"/>
          <p:cNvSpPr/>
          <p:nvPr/>
        </p:nvSpPr>
        <p:spPr>
          <a:xfrm>
            <a:off x="808725" y="600563"/>
            <a:ext cx="190200" cy="1428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769050" y="1396425"/>
            <a:ext cx="269400" cy="202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45" name="Google Shape;45;p8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8"/>
          <p:cNvSpPr/>
          <p:nvPr/>
        </p:nvSpPr>
        <p:spPr>
          <a:xfrm>
            <a:off x="808725" y="600563"/>
            <a:ext cx="190200" cy="1428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9"/>
          <p:cNvSpPr/>
          <p:nvPr/>
        </p:nvSpPr>
        <p:spPr>
          <a:xfrm>
            <a:off x="808650" y="4464638"/>
            <a:ext cx="190200" cy="1428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0"/>
          <p:cNvCxnSpPr/>
          <p:nvPr/>
        </p:nvCxnSpPr>
        <p:spPr>
          <a:xfrm>
            <a:off x="903825" y="-5944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10"/>
          <p:cNvSpPr/>
          <p:nvPr/>
        </p:nvSpPr>
        <p:spPr>
          <a:xfrm>
            <a:off x="808650" y="2500425"/>
            <a:ext cx="190200" cy="1428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200150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1319175" y="2157325"/>
            <a:ext cx="763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Biomedical Signal and Data Processing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DESCRIZIONE PROGETTO</a:t>
            </a:r>
            <a:endParaRPr sz="30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165500" y="879075"/>
            <a:ext cx="71853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600"/>
              <a:t>Il progetto consiste nell’analizzare dei dati elettroencefalografici (EEG) che descrivono l’attività cerebrale di un soggetto volontario durante l’esecuzione di un compito (apertura e chiusura degli occhi) e nell’identificare le regioni cerebrali coinvolte in tal compito.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1600"/>
              <a:t>Descrizione dei dati</a:t>
            </a:r>
            <a:r>
              <a:rPr lang="it" sz="1600"/>
              <a:t>: i dati EEG sono stati acquisiti in un soggetto sano usando una cuffia a 21 canali. Il dato contiene già le rispettive locazioni dei canali EEG e gli eventi di chiusura degli occhi ”2” eyes closed (EC) e di apertura ”4” eyes open (EO).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600"/>
              <a:t>La </a:t>
            </a:r>
            <a:r>
              <a:rPr i="1" lang="it" sz="1600"/>
              <a:t>frequenza di campionamento</a:t>
            </a:r>
            <a:r>
              <a:rPr lang="it" sz="1600"/>
              <a:t> è di 128 Hz.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600"/>
              <a:t>Il paradigma sperimentale ha un design a blocchi così definito: un periodo ad occhi chiusi di 20 s alternato ad un periodo di 20 s ad occhi aperti.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CONDIZIONE INIZIALE</a:t>
            </a:r>
            <a:endParaRPr sz="30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165498" y="1200150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6434" l="4879" r="0" t="8459"/>
          <a:stretch/>
        </p:blipFill>
        <p:spPr>
          <a:xfrm>
            <a:off x="1093125" y="985950"/>
            <a:ext cx="7855525" cy="39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3680850" y="1845925"/>
            <a:ext cx="484500" cy="882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165350" y="3015175"/>
            <a:ext cx="2401800" cy="813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4294967295"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FILTRAGGIO PASSA-BANDA (1-25 Hz)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5139550" y="798625"/>
            <a:ext cx="38937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/>
              <a:t>Low Pass Filter Parks McClellan</a:t>
            </a:r>
            <a:endParaRPr sz="20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675" y="1352550"/>
            <a:ext cx="3965551" cy="350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475" y="1352550"/>
            <a:ext cx="3893800" cy="350582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1117675" y="798625"/>
            <a:ext cx="38937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/>
              <a:t>High </a:t>
            </a:r>
            <a:r>
              <a:rPr lang="it" sz="2000"/>
              <a:t>Pass Filter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DATO FILTRATO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704763" y="1542700"/>
            <a:ext cx="6205200" cy="3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5999" l="4879" r="0" t="8170"/>
          <a:stretch/>
        </p:blipFill>
        <p:spPr>
          <a:xfrm>
            <a:off x="1113900" y="844475"/>
            <a:ext cx="7940999" cy="41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INTERPOLAZIONE BAD CHANNEL</a:t>
            </a:r>
            <a:endParaRPr sz="30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1165498" y="1200150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6480" l="4743" r="0" t="7690"/>
          <a:stretch/>
        </p:blipFill>
        <p:spPr>
          <a:xfrm>
            <a:off x="1113900" y="947375"/>
            <a:ext cx="7798501" cy="397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1323875" y="2022150"/>
            <a:ext cx="176400" cy="13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147" y="947375"/>
            <a:ext cx="4354039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ICA</a:t>
            </a:r>
            <a:endParaRPr sz="3000"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6993" l="3938" r="0" t="6984"/>
          <a:stretch/>
        </p:blipFill>
        <p:spPr>
          <a:xfrm>
            <a:off x="1072350" y="844475"/>
            <a:ext cx="7650700" cy="41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100" y="930200"/>
            <a:ext cx="4349250" cy="39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DENSITÀ SPETTRALE</a:t>
            </a:r>
            <a:endParaRPr sz="30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850" y="1014150"/>
            <a:ext cx="3920325" cy="40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225" y="1014150"/>
            <a:ext cx="3920325" cy="40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Commento:</a:t>
            </a:r>
            <a:endParaRPr sz="3000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165498" y="1200150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 sz="1900"/>
              <a:t>La differenza che si nota maggiormente tra le due mappe è che nel calcolo della pds nella condizione a occhi chiusi mostra un picco che è molto alto per i canali occipitali, che non è presente nelle trial in cui il soggetto è ad occhi aperti.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