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72" r:id="rId2"/>
    <p:sldId id="410" r:id="rId3"/>
    <p:sldId id="418" r:id="rId4"/>
    <p:sldId id="411" r:id="rId5"/>
    <p:sldId id="419" r:id="rId6"/>
    <p:sldId id="420" r:id="rId7"/>
    <p:sldId id="412" r:id="rId8"/>
    <p:sldId id="421" r:id="rId9"/>
    <p:sldId id="413" r:id="rId10"/>
    <p:sldId id="414" r:id="rId11"/>
    <p:sldId id="41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364"/>
    <a:srgbClr val="D6E6EE"/>
    <a:srgbClr val="CEE1EA"/>
    <a:srgbClr val="42F482"/>
    <a:srgbClr val="4286F4"/>
    <a:srgbClr val="2193B0"/>
    <a:srgbClr val="30A081"/>
    <a:srgbClr val="52ABDB"/>
    <a:srgbClr val="57CDAB"/>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6" autoAdjust="0"/>
    <p:restoredTop sz="79953" autoAdjust="0"/>
  </p:normalViewPr>
  <p:slideViewPr>
    <p:cSldViewPr snapToGrid="0">
      <p:cViewPr>
        <p:scale>
          <a:sx n="75" d="100"/>
          <a:sy n="75" d="100"/>
        </p:scale>
        <p:origin x="437" y="43"/>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0704F-4DC1-4F85-96E3-AAA0FF461755}"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DA6AF-433F-413C-B005-17210A3A19BA}" type="slidenum">
              <a:rPr lang="zh-CN" altLang="en-US" smtClean="0"/>
              <a:t>‹#›</a:t>
            </a:fld>
            <a:endParaRPr lang="zh-CN" altLang="en-US"/>
          </a:p>
        </p:txBody>
      </p:sp>
    </p:spTree>
    <p:extLst>
      <p:ext uri="{BB962C8B-B14F-4D97-AF65-F5344CB8AC3E}">
        <p14:creationId xmlns:p14="http://schemas.microsoft.com/office/powerpoint/2010/main" val="267956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Our website design is mainly based on black and white, and the creative inspiration comes from the piano keys.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We looked through some website like Yamaha to learn from their web design, functional design and so on. The entire website pays more attention to our products and uses a flat style to make the website look more friendly and efficient.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As the company’s main page, we put logo at the top of our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users can view company and product introductions for free. Before users register and log in, they can browse products at will to get product recommendations so that users can better understand the company.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The left side of the main page is the side bar, you can click buttons to choose the product types. Like “Keyboards”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If you want to login or register to become a new member, just click the Login/Register button</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5"/>
          </p:nvPr>
        </p:nvSpPr>
        <p:spPr/>
        <p:txBody>
          <a:bodyPr/>
          <a:lstStyle/>
          <a:p>
            <a:fld id="{44CDA6AF-433F-413C-B005-17210A3A19BA}" type="slidenum">
              <a:rPr lang="zh-CN" altLang="en-US" smtClean="0"/>
              <a:t>2</a:t>
            </a:fld>
            <a:endParaRPr lang="zh-CN" altLang="en-US"/>
          </a:p>
        </p:txBody>
      </p:sp>
    </p:spTree>
    <p:extLst>
      <p:ext uri="{BB962C8B-B14F-4D97-AF65-F5344CB8AC3E}">
        <p14:creationId xmlns:p14="http://schemas.microsoft.com/office/powerpoint/2010/main" val="375802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foot bar shows QM, BUPT and YAMAHA logos. Also shows our contact information, like Email, Telephone and location.</a:t>
            </a:r>
          </a:p>
          <a:p>
            <a:r>
              <a:rPr lang="en-US" altLang="zh-CN" dirty="0"/>
              <a:t> </a:t>
            </a:r>
          </a:p>
          <a:p>
            <a:r>
              <a:rPr lang="en-US" altLang="zh-CN" dirty="0"/>
              <a:t>What’s more, you can click the privacy agreements or user agreements to check the detail information.</a:t>
            </a:r>
            <a:endParaRPr lang="zh-CN" altLang="en-US" dirty="0"/>
          </a:p>
        </p:txBody>
      </p:sp>
      <p:sp>
        <p:nvSpPr>
          <p:cNvPr id="4" name="灯片编号占位符 3"/>
          <p:cNvSpPr>
            <a:spLocks noGrp="1"/>
          </p:cNvSpPr>
          <p:nvPr>
            <p:ph type="sldNum" sz="quarter" idx="5"/>
          </p:nvPr>
        </p:nvSpPr>
        <p:spPr/>
        <p:txBody>
          <a:bodyPr/>
          <a:lstStyle/>
          <a:p>
            <a:fld id="{44CDA6AF-433F-413C-B005-17210A3A19BA}" type="slidenum">
              <a:rPr lang="zh-CN" altLang="en-US" smtClean="0"/>
              <a:t>3</a:t>
            </a:fld>
            <a:endParaRPr lang="zh-CN" altLang="en-US"/>
          </a:p>
        </p:txBody>
      </p:sp>
    </p:spTree>
    <p:extLst>
      <p:ext uri="{BB962C8B-B14F-4D97-AF65-F5344CB8AC3E}">
        <p14:creationId xmlns:p14="http://schemas.microsoft.com/office/powerpoint/2010/main" val="73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lumMod val="85000"/>
                    <a:lumOff val="15000"/>
                  </a:prstClr>
                </a:solidFill>
                <a:latin typeface="微软雅黑 Light" panose="020B0502040204020203" pitchFamily="34" charset="-122"/>
                <a:ea typeface="微软雅黑 Light" panose="020B0502040204020203" pitchFamily="34" charset="-122"/>
              </a:rPr>
              <a:t>After click the Login/register button, you will come to this page to login or register by enter the username, telephone number, password and address to complete your registration. </a:t>
            </a:r>
          </a:p>
          <a:p>
            <a:endParaRPr lang="zh-CN" altLang="en-US" dirty="0"/>
          </a:p>
        </p:txBody>
      </p:sp>
      <p:sp>
        <p:nvSpPr>
          <p:cNvPr id="4" name="灯片编号占位符 3"/>
          <p:cNvSpPr>
            <a:spLocks noGrp="1"/>
          </p:cNvSpPr>
          <p:nvPr>
            <p:ph type="sldNum" sz="quarter" idx="5"/>
          </p:nvPr>
        </p:nvSpPr>
        <p:spPr/>
        <p:txBody>
          <a:bodyPr/>
          <a:lstStyle/>
          <a:p>
            <a:fld id="{44CDA6AF-433F-413C-B005-17210A3A19BA}" type="slidenum">
              <a:rPr lang="zh-CN" altLang="en-US" smtClean="0"/>
              <a:t>4</a:t>
            </a:fld>
            <a:endParaRPr lang="zh-CN" altLang="en-US"/>
          </a:p>
        </p:txBody>
      </p:sp>
    </p:spTree>
    <p:extLst>
      <p:ext uri="{BB962C8B-B14F-4D97-AF65-F5344CB8AC3E}">
        <p14:creationId xmlns:p14="http://schemas.microsoft.com/office/powerpoint/2010/main" val="2194710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login process, you can see the Welcome information which indicates that have already logged in.  </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4CDA6AF-433F-413C-B005-17210A3A19BA}" type="slidenum">
              <a:rPr lang="zh-CN" altLang="en-US" smtClean="0"/>
              <a:t>5</a:t>
            </a:fld>
            <a:endParaRPr lang="zh-CN" altLang="en-US"/>
          </a:p>
        </p:txBody>
      </p:sp>
    </p:spTree>
    <p:extLst>
      <p:ext uri="{BB962C8B-B14F-4D97-AF65-F5344CB8AC3E}">
        <p14:creationId xmlns:p14="http://schemas.microsoft.com/office/powerpoint/2010/main" val="3384212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 can check the User information side bar to select the user function like update and delete.</a:t>
            </a:r>
          </a:p>
          <a:p>
            <a:endParaRPr lang="en-US" altLang="zh-CN" dirty="0"/>
          </a:p>
          <a:p>
            <a:r>
              <a:rPr lang="en-US" altLang="zh-CN" dirty="0"/>
              <a:t>You can also search the products that you like at this page.</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4CDA6AF-433F-413C-B005-17210A3A19BA}" type="slidenum">
              <a:rPr lang="zh-CN" altLang="en-US" smtClean="0"/>
              <a:t>6</a:t>
            </a:fld>
            <a:endParaRPr lang="zh-CN" altLang="en-US"/>
          </a:p>
        </p:txBody>
      </p:sp>
    </p:spTree>
    <p:extLst>
      <p:ext uri="{BB962C8B-B14F-4D97-AF65-F5344CB8AC3E}">
        <p14:creationId xmlns:p14="http://schemas.microsoft.com/office/powerpoint/2010/main" val="397278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lumMod val="85000"/>
                    <a:lumOff val="15000"/>
                  </a:prstClr>
                </a:solidFill>
                <a:latin typeface="微软雅黑 Light" panose="020B0502040204020203" pitchFamily="34" charset="-122"/>
                <a:ea typeface="微软雅黑 Light" panose="020B0502040204020203" pitchFamily="34" charset="-122"/>
              </a:rPr>
              <a:t>In addition to the recommended products on the homepage, each series has many products.  You can customized the products you want, for example choose the favorite color you like or choose different models.</a:t>
            </a:r>
          </a:p>
          <a:p>
            <a:endParaRPr lang="zh-CN" altLang="en-US" dirty="0"/>
          </a:p>
        </p:txBody>
      </p:sp>
      <p:sp>
        <p:nvSpPr>
          <p:cNvPr id="4" name="灯片编号占位符 3"/>
          <p:cNvSpPr>
            <a:spLocks noGrp="1"/>
          </p:cNvSpPr>
          <p:nvPr>
            <p:ph type="sldNum" sz="quarter" idx="5"/>
          </p:nvPr>
        </p:nvSpPr>
        <p:spPr/>
        <p:txBody>
          <a:bodyPr/>
          <a:lstStyle/>
          <a:p>
            <a:fld id="{44CDA6AF-433F-413C-B005-17210A3A19BA}" type="slidenum">
              <a:rPr lang="zh-CN" altLang="en-US" smtClean="0"/>
              <a:t>7</a:t>
            </a:fld>
            <a:endParaRPr lang="zh-CN" altLang="en-US"/>
          </a:p>
        </p:txBody>
      </p:sp>
    </p:spTree>
    <p:extLst>
      <p:ext uri="{BB962C8B-B14F-4D97-AF65-F5344CB8AC3E}">
        <p14:creationId xmlns:p14="http://schemas.microsoft.com/office/powerpoint/2010/main" val="112236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prstClr val="black">
                    <a:lumMod val="85000"/>
                    <a:lumOff val="15000"/>
                  </a:prstClr>
                </a:solidFill>
                <a:latin typeface="微软雅黑 Light" panose="020B0502040204020203" pitchFamily="34" charset="-122"/>
                <a:ea typeface="微软雅黑 Light" panose="020B0502040204020203" pitchFamily="34" charset="-122"/>
              </a:rPr>
              <a:t>Users can click the button to enter the details page, make a purchase or add to the shopping cart. the servlet will check your input validation.</a:t>
            </a:r>
          </a:p>
          <a:p>
            <a:endParaRPr lang="en-US" altLang="zh-CN" sz="1200" dirty="0">
              <a:solidFill>
                <a:prstClr val="black">
                  <a:lumMod val="85000"/>
                  <a:lumOff val="15000"/>
                </a:prstClr>
              </a:solidFill>
              <a:latin typeface="微软雅黑 Light" panose="020B0502040204020203" pitchFamily="34" charset="-122"/>
              <a:ea typeface="微软雅黑 Light" panose="020B0502040204020203" pitchFamily="34" charset="-122"/>
            </a:endParaRPr>
          </a:p>
          <a:p>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There is a shopping cart button at the top of the page which allow users to view and edit the items in the shopping cart after logging in. </a:t>
            </a:r>
            <a:endParaRPr lang="zh-CN" altLang="en-US" dirty="0"/>
          </a:p>
        </p:txBody>
      </p:sp>
      <p:sp>
        <p:nvSpPr>
          <p:cNvPr id="4" name="灯片编号占位符 3"/>
          <p:cNvSpPr>
            <a:spLocks noGrp="1"/>
          </p:cNvSpPr>
          <p:nvPr>
            <p:ph type="sldNum" sz="quarter" idx="5"/>
          </p:nvPr>
        </p:nvSpPr>
        <p:spPr/>
        <p:txBody>
          <a:bodyPr/>
          <a:lstStyle/>
          <a:p>
            <a:fld id="{44CDA6AF-433F-413C-B005-17210A3A19BA}" type="slidenum">
              <a:rPr lang="zh-CN" altLang="en-US" smtClean="0"/>
              <a:t>8</a:t>
            </a:fld>
            <a:endParaRPr lang="zh-CN" altLang="en-US"/>
          </a:p>
        </p:txBody>
      </p:sp>
    </p:spTree>
    <p:extLst>
      <p:ext uri="{BB962C8B-B14F-4D97-AF65-F5344CB8AC3E}">
        <p14:creationId xmlns:p14="http://schemas.microsoft.com/office/powerpoint/2010/main" val="245444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There is a shopping cart button at the top of the page which allow users to view and edit the items in the shopping cart after logging in. The shopping cart page displays the name, quantity and price of the product in detail. User can click Check out button to check out.</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5"/>
          </p:nvPr>
        </p:nvSpPr>
        <p:spPr/>
        <p:txBody>
          <a:bodyPr/>
          <a:lstStyle/>
          <a:p>
            <a:fld id="{44CDA6AF-433F-413C-B005-17210A3A19BA}" type="slidenum">
              <a:rPr lang="zh-CN" altLang="en-US" smtClean="0"/>
              <a:t>9</a:t>
            </a:fld>
            <a:endParaRPr lang="zh-CN" altLang="en-US"/>
          </a:p>
        </p:txBody>
      </p:sp>
    </p:spTree>
    <p:extLst>
      <p:ext uri="{BB962C8B-B14F-4D97-AF65-F5344CB8AC3E}">
        <p14:creationId xmlns:p14="http://schemas.microsoft.com/office/powerpoint/2010/main" val="235222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After the user submits the order, the website will generate an order and a detailed order. On the order page, users can see the total price, time, and shopping address of the submitted order.</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The user can jump to the detailed order page by clicking on the order number. The name, quantity, price and status (ordered, delivered, signed) of all the products purchased by the user at a time can be displayed. </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5"/>
          </p:nvPr>
        </p:nvSpPr>
        <p:spPr/>
        <p:txBody>
          <a:bodyPr/>
          <a:lstStyle/>
          <a:p>
            <a:fld id="{44CDA6AF-433F-413C-B005-17210A3A19BA}" type="slidenum">
              <a:rPr lang="zh-CN" altLang="en-US" smtClean="0"/>
              <a:t>10</a:t>
            </a:fld>
            <a:endParaRPr lang="zh-CN" altLang="en-US"/>
          </a:p>
        </p:txBody>
      </p:sp>
    </p:spTree>
    <p:extLst>
      <p:ext uri="{BB962C8B-B14F-4D97-AF65-F5344CB8AC3E}">
        <p14:creationId xmlns:p14="http://schemas.microsoft.com/office/powerpoint/2010/main" val="267730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A2D03-2262-4D44-BBED-32B2E5B76F7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4CE213-C124-4CB3-8C1E-7B7F46031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3FCE41-F197-4762-83F1-9726C0CA7047}"/>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F70D0053-4C14-4E75-8BC1-04B336DB33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CFB5D5-DF8D-42F6-9CED-272D47F1B273}"/>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331690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239F8-E1D0-4CF8-AFBC-DDEBE5F3FF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44045F-4CC2-4D3F-822A-DE95377E558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DACE05-F6CA-4B92-A352-4D4C966A53EA}"/>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FC2DF74B-0AB5-477C-9AC4-19BF039B90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242F56-1CA7-4BDB-9F82-CA07A95ED223}"/>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292253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B98F1B-AD24-417D-8048-D23F049427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5B9A19-E20D-4B4E-9D69-59A60A9C705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4D2CC9-E7EF-4DC6-A510-BF5A6194F6A8}"/>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F7D63B66-AFFC-439B-81C6-E484DA2A8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2DE347-98DD-4C03-8F50-26B725F64F5A}"/>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183737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a:gsLst>
            <a:gs pos="0">
              <a:srgbClr val="2193B0"/>
            </a:gs>
            <a:gs pos="100000">
              <a:srgbClr val="21B154"/>
            </a:gs>
          </a:gsLst>
          <a:lin ang="0" scaled="1"/>
        </a:gra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9E258A-4A40-4CEE-9163-C9CDBD8AA9EA}"/>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559B44BB-7563-4545-AA1E-F28FE6BB01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202B8A-1E48-4D0A-A0A4-5DA3EA056BE7}"/>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
        <p:nvSpPr>
          <p:cNvPr id="9" name="圆角矩形 9">
            <a:extLst>
              <a:ext uri="{FF2B5EF4-FFF2-40B4-BE49-F238E27FC236}">
                <a16:creationId xmlns:a16="http://schemas.microsoft.com/office/drawing/2014/main" id="{C74BF414-A2F7-45C9-A887-B2BE45350C3C}"/>
              </a:ext>
            </a:extLst>
          </p:cNvPr>
          <p:cNvSpPr/>
          <p:nvPr userDrawn="1"/>
        </p:nvSpPr>
        <p:spPr>
          <a:xfrm>
            <a:off x="474269" y="503426"/>
            <a:ext cx="11243462" cy="585114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7109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BCA88E2-52EB-43D5-B796-51201443DF34}"/>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CE870685-C0A3-40CB-A80B-F8D1690A7F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6614FF-0F3F-4037-BAC2-1807CDBF0B81}"/>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
        <p:nvSpPr>
          <p:cNvPr id="7" name="圆角矩形 9">
            <a:extLst>
              <a:ext uri="{FF2B5EF4-FFF2-40B4-BE49-F238E27FC236}">
                <a16:creationId xmlns:a16="http://schemas.microsoft.com/office/drawing/2014/main" id="{5146A5AB-E20F-45B3-80D2-9E8584D58F50}"/>
              </a:ext>
            </a:extLst>
          </p:cNvPr>
          <p:cNvSpPr/>
          <p:nvPr userDrawn="1"/>
        </p:nvSpPr>
        <p:spPr>
          <a:xfrm>
            <a:off x="349885" y="280670"/>
            <a:ext cx="11492230" cy="6296660"/>
          </a:xfrm>
          <a:prstGeom prst="rect">
            <a:avLst/>
          </a:prstGeom>
          <a:noFill/>
          <a:ln>
            <a:solidFill>
              <a:srgbClr val="2C5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698224D-9881-4ABE-A816-1B720102D6D3}"/>
              </a:ext>
            </a:extLst>
          </p:cNvPr>
          <p:cNvSpPr/>
          <p:nvPr userDrawn="1"/>
        </p:nvSpPr>
        <p:spPr>
          <a:xfrm>
            <a:off x="919843" y="278607"/>
            <a:ext cx="671513" cy="144000"/>
          </a:xfrm>
          <a:prstGeom prst="rect">
            <a:avLst/>
          </a:prstGeom>
          <a:solidFill>
            <a:srgbClr val="2C5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4662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2C5364"/>
        </a:solidFill>
        <a:effectLst/>
      </p:bgPr>
    </p:bg>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E592AB55-F367-4A86-BB8A-3AAF33BE68AE}"/>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39F83839-B026-44F3-9B3B-25C9823C6F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DE661E-7D46-4800-9DF3-B8AFE1F8CDA2}"/>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
        <p:nvSpPr>
          <p:cNvPr id="8" name="圆角矩形 9">
            <a:extLst>
              <a:ext uri="{FF2B5EF4-FFF2-40B4-BE49-F238E27FC236}">
                <a16:creationId xmlns:a16="http://schemas.microsoft.com/office/drawing/2014/main" id="{4A91CCD4-69E6-4A74-9B8B-7F31E224EECB}"/>
              </a:ext>
            </a:extLst>
          </p:cNvPr>
          <p:cNvSpPr/>
          <p:nvPr userDrawn="1"/>
        </p:nvSpPr>
        <p:spPr>
          <a:xfrm>
            <a:off x="213787" y="191683"/>
            <a:ext cx="11764427" cy="647463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8">
            <a:extLst>
              <a:ext uri="{FF2B5EF4-FFF2-40B4-BE49-F238E27FC236}">
                <a16:creationId xmlns:a16="http://schemas.microsoft.com/office/drawing/2014/main" id="{92628027-4570-4700-9E9D-2863B85D5F9D}"/>
              </a:ext>
            </a:extLst>
          </p:cNvPr>
          <p:cNvSpPr/>
          <p:nvPr userDrawn="1"/>
        </p:nvSpPr>
        <p:spPr>
          <a:xfrm>
            <a:off x="5697795" y="6243638"/>
            <a:ext cx="796411" cy="422678"/>
          </a:xfrm>
          <a:prstGeom prst="triangle">
            <a:avLst/>
          </a:prstGeom>
          <a:solidFill>
            <a:srgbClr val="2C5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5C2FACCC-309D-428D-8C22-18EA46A1DA98}"/>
              </a:ext>
            </a:extLst>
          </p:cNvPr>
          <p:cNvSpPr/>
          <p:nvPr userDrawn="1"/>
        </p:nvSpPr>
        <p:spPr>
          <a:xfrm flipV="1">
            <a:off x="5697794" y="191683"/>
            <a:ext cx="796411" cy="422678"/>
          </a:xfrm>
          <a:prstGeom prst="triangle">
            <a:avLst/>
          </a:prstGeom>
          <a:solidFill>
            <a:srgbClr val="2C5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459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2E7A-BF99-408C-A543-DA12B0BD08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A9E843-9FFF-4941-9E95-4AE2608C1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6C1E68A-CE70-468E-BB0B-A6A16714B61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19633A-E355-4E20-B370-2A09B4F77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F88413F-F4EE-4B04-9087-B8DAC2C04AE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5ACED15-7D5B-49F4-BD1E-2B4B7133A282}"/>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8" name="页脚占位符 7">
            <a:extLst>
              <a:ext uri="{FF2B5EF4-FFF2-40B4-BE49-F238E27FC236}">
                <a16:creationId xmlns:a16="http://schemas.microsoft.com/office/drawing/2014/main" id="{2D0B5430-1023-427F-B9CF-FB72A45C69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BE7D36F-01D7-459F-A63C-501262D9CE72}"/>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47418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30DF1-C5A0-4C93-B33C-913A7284D8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0F9932-D5F0-4463-B934-3B68037F3D31}"/>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4" name="页脚占位符 3">
            <a:extLst>
              <a:ext uri="{FF2B5EF4-FFF2-40B4-BE49-F238E27FC236}">
                <a16:creationId xmlns:a16="http://schemas.microsoft.com/office/drawing/2014/main" id="{2CCC5CA9-AEC4-447C-AB2C-5C8973D548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475E1D-2B38-4EF0-9ABB-ADD8597EED9A}"/>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335877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1FBD7E-C374-4319-AA95-05250F25B564}"/>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3" name="页脚占位符 2">
            <a:extLst>
              <a:ext uri="{FF2B5EF4-FFF2-40B4-BE49-F238E27FC236}">
                <a16:creationId xmlns:a16="http://schemas.microsoft.com/office/drawing/2014/main" id="{B7E478D3-A991-4E0E-9C96-803FEB1821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0B18DE-0CA5-4A3F-BB08-94EE2C6AF7B7}"/>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362286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E04FF-792E-458B-BE0D-844A9EA579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78881A-E7F6-49BC-9199-ACD15BA7D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410C59-3293-4027-BD51-B360C4BE2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22AD01-2413-4A56-B92D-001C75E57C06}"/>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5C3CFE82-D8AE-4F39-B423-1D3275C3F4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DB9DAB-CA11-41C8-B0F2-0A3BEFD62A0A}"/>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270588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B89D2-D7B5-4DD1-A0F8-9A1F288E95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868F2D6-E89B-4110-A745-F666DE8FF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0F63A-8BCE-430E-B3D4-FEB6F874A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D328542-8482-4D0B-9F6A-E340AAFE618E}"/>
              </a:ext>
            </a:extLst>
          </p:cNvPr>
          <p:cNvSpPr>
            <a:spLocks noGrp="1"/>
          </p:cNvSpPr>
          <p:nvPr>
            <p:ph type="dt" sz="half" idx="10"/>
          </p:nvPr>
        </p:nvSpPr>
        <p:spPr/>
        <p:txBody>
          <a:bodyPr/>
          <a:lstStyle/>
          <a:p>
            <a:fld id="{1B8333C2-9949-4E60-AA35-36C47CA3A8B0}"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A2CC1F4E-BF23-4140-B188-EC68F7E756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3069ED-0895-486E-A2A0-9BA9A7BED6CA}"/>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309198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1612C0-8D5E-48AB-9829-0C0F9EFB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71E3E5-7444-4BBE-9AA8-21F686C05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2636FA-3F50-437E-9A5B-C07014505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333C2-9949-4E60-AA35-36C47CA3A8B0}"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71956650-3F6E-4B7D-AEB8-E87E719D7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863A349-4B59-4B82-9DB8-D5377FBFA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93604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5364"/>
        </a:solidFill>
        <a:effectLst/>
      </p:bgPr>
    </p:bg>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0B594695-4065-467A-B883-F38F0AAC9734}"/>
              </a:ext>
            </a:extLst>
          </p:cNvPr>
          <p:cNvSpPr/>
          <p:nvPr/>
        </p:nvSpPr>
        <p:spPr>
          <a:xfrm>
            <a:off x="1956000" y="1773000"/>
            <a:ext cx="8280000" cy="3312000"/>
          </a:xfrm>
          <a:prstGeom prst="rect">
            <a:avLst/>
          </a:prstGeom>
          <a:noFill/>
          <a:ln w="50800">
            <a:solidFill>
              <a:srgbClr val="2C5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5626F554-6918-4F53-B079-E4AF4C011204}"/>
              </a:ext>
            </a:extLst>
          </p:cNvPr>
          <p:cNvGrpSpPr/>
          <p:nvPr/>
        </p:nvGrpSpPr>
        <p:grpSpPr>
          <a:xfrm>
            <a:off x="2541432" y="2323412"/>
            <a:ext cx="7109136" cy="1321657"/>
            <a:chOff x="3186113" y="2646724"/>
            <a:chExt cx="7109136" cy="1321657"/>
          </a:xfrm>
        </p:grpSpPr>
        <p:sp>
          <p:nvSpPr>
            <p:cNvPr id="13" name="文本框 12">
              <a:extLst>
                <a:ext uri="{FF2B5EF4-FFF2-40B4-BE49-F238E27FC236}">
                  <a16:creationId xmlns:a16="http://schemas.microsoft.com/office/drawing/2014/main" id="{45AF6A12-3F66-4FF0-A3BA-96EAE5F6B67E}"/>
                </a:ext>
              </a:extLst>
            </p:cNvPr>
            <p:cNvSpPr txBox="1"/>
            <p:nvPr/>
          </p:nvSpPr>
          <p:spPr>
            <a:xfrm>
              <a:off x="3186113" y="2646724"/>
              <a:ext cx="7109136" cy="923330"/>
            </a:xfrm>
            <a:prstGeom prst="rect">
              <a:avLst/>
            </a:prstGeom>
            <a:noFill/>
          </p:spPr>
          <p:txBody>
            <a:bodyPr wrap="square" lIns="0" rIns="0" rtlCol="0">
              <a:spAutoFit/>
            </a:bodyPr>
            <a:lstStyle/>
            <a:p>
              <a:pPr lvl="0" algn="ctr">
                <a:defRPr/>
              </a:pPr>
              <a:r>
                <a:rPr lang="en-US" altLang="zh-CN" sz="5400" dirty="0">
                  <a:solidFill>
                    <a:schemeClr val="tx1">
                      <a:lumMod val="85000"/>
                      <a:lumOff val="15000"/>
                    </a:schemeClr>
                  </a:solidFill>
                  <a:latin typeface="微软雅黑 Light" panose="020B0502040204020203" pitchFamily="34" charset="-122"/>
                  <a:ea typeface="微软雅黑 Light" panose="020B0502040204020203" pitchFamily="34" charset="-122"/>
                </a:rPr>
                <a:t>Web Design</a:t>
              </a:r>
              <a:endParaRPr lang="zh-CN" altLang="en-US" sz="5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7A443BF-F4C6-47EA-8039-F9ABB1EAAB0B}"/>
                </a:ext>
              </a:extLst>
            </p:cNvPr>
            <p:cNvSpPr txBox="1"/>
            <p:nvPr/>
          </p:nvSpPr>
          <p:spPr>
            <a:xfrm>
              <a:off x="3186113" y="3568271"/>
              <a:ext cx="7109136" cy="400110"/>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C5364"/>
                  </a:solidFill>
                  <a:effectLst/>
                  <a:uLnTx/>
                  <a:uFillTx/>
                  <a:latin typeface="微软雅黑 Light" panose="020B0502040204020203" pitchFamily="34" charset="-122"/>
                  <a:ea typeface="微软雅黑 Light" panose="020B0502040204020203" pitchFamily="34" charset="-122"/>
                </a:rPr>
                <a:t>Year2_Deaign&amp;Build_2020</a:t>
              </a:r>
              <a:endParaRPr kumimoji="0" lang="zh-CN" altLang="en-US" sz="2000" b="0" i="0" u="none" strike="noStrike" kern="1200" cap="none" spc="0" normalizeH="0" baseline="0" noProof="0" dirty="0">
                <a:ln>
                  <a:noFill/>
                </a:ln>
                <a:solidFill>
                  <a:srgbClr val="2C5364"/>
                </a:solidFill>
                <a:effectLst/>
                <a:uLnTx/>
                <a:uFillTx/>
                <a:latin typeface="微软雅黑 Light" panose="020B0502040204020203" pitchFamily="34" charset="-122"/>
                <a:ea typeface="微软雅黑 Light" panose="020B0502040204020203" pitchFamily="34" charset="-122"/>
              </a:endParaRPr>
            </a:p>
          </p:txBody>
        </p:sp>
      </p:grpSp>
      <p:sp>
        <p:nvSpPr>
          <p:cNvPr id="16" name="文本框 15">
            <a:extLst>
              <a:ext uri="{FF2B5EF4-FFF2-40B4-BE49-F238E27FC236}">
                <a16:creationId xmlns:a16="http://schemas.microsoft.com/office/drawing/2014/main" id="{341600CE-8D61-4453-8A08-74EE34236EA0}"/>
              </a:ext>
            </a:extLst>
          </p:cNvPr>
          <p:cNvSpPr txBox="1"/>
          <p:nvPr/>
        </p:nvSpPr>
        <p:spPr>
          <a:xfrm>
            <a:off x="4709963" y="4001859"/>
            <a:ext cx="243459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C5364"/>
                </a:solidFill>
                <a:effectLst/>
                <a:uLnTx/>
                <a:uFillTx/>
                <a:latin typeface="微软雅黑 Light" panose="020B0502040204020203" pitchFamily="34" charset="-122"/>
                <a:ea typeface="微软雅黑 Light" panose="020B0502040204020203" pitchFamily="34" charset="-122"/>
              </a:rPr>
              <a:t>Group 62</a:t>
            </a:r>
            <a:endParaRPr kumimoji="0" lang="zh-CN" altLang="en-US" sz="2000" b="0" i="0" u="none" strike="noStrike" kern="1200" cap="none" spc="0" normalizeH="0" baseline="0" noProof="0" dirty="0">
              <a:ln>
                <a:noFill/>
              </a:ln>
              <a:solidFill>
                <a:srgbClr val="2C5364"/>
              </a:solidFill>
              <a:effectLst/>
              <a:uLnTx/>
              <a:uFillTx/>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853225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E57BA5A-6B28-424C-9CF3-F0F0A2C1A394}"/>
              </a:ext>
            </a:extLst>
          </p:cNvPr>
          <p:cNvPicPr/>
          <p:nvPr/>
        </p:nvPicPr>
        <p:blipFill rotWithShape="1">
          <a:blip r:embed="rId3" cstate="print">
            <a:extLst>
              <a:ext uri="{28A0092B-C50C-407E-A947-70E740481C1C}">
                <a14:useLocalDpi xmlns:a14="http://schemas.microsoft.com/office/drawing/2010/main" val="0"/>
              </a:ext>
            </a:extLst>
          </a:blip>
          <a:srcRect r="1073" b="3410"/>
          <a:stretch/>
        </p:blipFill>
        <p:spPr bwMode="auto">
          <a:xfrm>
            <a:off x="1421618" y="1071283"/>
            <a:ext cx="9592302" cy="4931997"/>
          </a:xfrm>
          <a:prstGeom prst="rect">
            <a:avLst/>
          </a:prstGeom>
          <a:noFill/>
          <a:ln>
            <a:noFill/>
          </a:ln>
          <a:extLst>
            <a:ext uri="{53640926-AAD7-44D8-BBD7-CCE9431645EC}">
              <a14:shadowObscured xmlns:a14="http://schemas.microsoft.com/office/drawing/2010/main"/>
            </a:ext>
          </a:extLst>
        </p:spPr>
      </p:pic>
      <p:grpSp>
        <p:nvGrpSpPr>
          <p:cNvPr id="8" name="组合 7">
            <a:extLst>
              <a:ext uri="{FF2B5EF4-FFF2-40B4-BE49-F238E27FC236}">
                <a16:creationId xmlns:a16="http://schemas.microsoft.com/office/drawing/2014/main" id="{223901A8-9421-498F-8799-DD37F83FB4A6}"/>
              </a:ext>
            </a:extLst>
          </p:cNvPr>
          <p:cNvGrpSpPr/>
          <p:nvPr/>
        </p:nvGrpSpPr>
        <p:grpSpPr>
          <a:xfrm>
            <a:off x="498142" y="506810"/>
            <a:ext cx="3798501" cy="769876"/>
            <a:chOff x="721918" y="500061"/>
            <a:chExt cx="2688100" cy="769876"/>
          </a:xfrm>
        </p:grpSpPr>
        <p:sp>
          <p:nvSpPr>
            <p:cNvPr id="9" name="文本框 8">
              <a:extLst>
                <a:ext uri="{FF2B5EF4-FFF2-40B4-BE49-F238E27FC236}">
                  <a16:creationId xmlns:a16="http://schemas.microsoft.com/office/drawing/2014/main" id="{2A52C6DD-B8C5-4624-A502-250AEF2A1AE4}"/>
                </a:ext>
              </a:extLst>
            </p:cNvPr>
            <p:cNvSpPr txBox="1"/>
            <p:nvPr/>
          </p:nvSpPr>
          <p:spPr>
            <a:xfrm>
              <a:off x="721918" y="500061"/>
              <a:ext cx="2688100" cy="461665"/>
            </a:xfrm>
            <a:prstGeom prst="rect">
              <a:avLst/>
            </a:prstGeom>
            <a:noFill/>
          </p:spPr>
          <p:txBody>
            <a:bodyPr wrap="square" lIns="0" rtlCol="0">
              <a:spAutoFit/>
            </a:bodyPr>
            <a:lstStyle/>
            <a:p>
              <a:pPr algn="ctr"/>
              <a:r>
                <a:rPr lang="en-US" altLang="zh-CN" sz="2400" dirty="0">
                  <a:solidFill>
                    <a:schemeClr val="tx1">
                      <a:lumMod val="85000"/>
                      <a:lumOff val="15000"/>
                    </a:schemeClr>
                  </a:solidFill>
                  <a:latin typeface="微软雅黑 Light" panose="020B0502040204020203" pitchFamily="34" charset="-122"/>
                  <a:ea typeface="微软雅黑 Light" panose="020B0502040204020203" pitchFamily="34" charset="-122"/>
                </a:rPr>
                <a:t>Order &amp; Detail Order Page</a:t>
              </a: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BD07AC7B-C0A5-427A-8F02-5128121E83A1}"/>
                </a:ext>
              </a:extLst>
            </p:cNvPr>
            <p:cNvSpPr txBox="1"/>
            <p:nvPr/>
          </p:nvSpPr>
          <p:spPr>
            <a:xfrm>
              <a:off x="1116813" y="962160"/>
              <a:ext cx="1685929" cy="307777"/>
            </a:xfrm>
            <a:prstGeom prst="rect">
              <a:avLst/>
            </a:prstGeom>
            <a:noFill/>
          </p:spPr>
          <p:txBody>
            <a:bodyPr wrap="square" lIns="0" rtlCol="0">
              <a:spAutoFit/>
            </a:bodyPr>
            <a:lstStyle/>
            <a:p>
              <a:pPr algn="ctr"/>
              <a:r>
                <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rPr>
                <a:t>Main</a:t>
              </a: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rPr>
                <a:t>page</a:t>
              </a:r>
              <a:endPar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pic>
        <p:nvPicPr>
          <p:cNvPr id="12" name="图片 11">
            <a:extLst>
              <a:ext uri="{FF2B5EF4-FFF2-40B4-BE49-F238E27FC236}">
                <a16:creationId xmlns:a16="http://schemas.microsoft.com/office/drawing/2014/main" id="{1FE5FAB9-3182-4A4D-AEA7-4C02A77245D3}"/>
              </a:ext>
            </a:extLst>
          </p:cNvPr>
          <p:cNvPicPr/>
          <p:nvPr/>
        </p:nvPicPr>
        <p:blipFill rotWithShape="1">
          <a:blip r:embed="rId4" cstate="print">
            <a:extLst>
              <a:ext uri="{28A0092B-C50C-407E-A947-70E740481C1C}">
                <a14:useLocalDpi xmlns:a14="http://schemas.microsoft.com/office/drawing/2010/main" val="0"/>
              </a:ext>
            </a:extLst>
          </a:blip>
          <a:srcRect l="7105" r="1035" b="48501"/>
          <a:stretch/>
        </p:blipFill>
        <p:spPr bwMode="auto">
          <a:xfrm>
            <a:off x="719835" y="1930400"/>
            <a:ext cx="10923525" cy="4597685"/>
          </a:xfrm>
          <a:prstGeom prst="rect">
            <a:avLst/>
          </a:prstGeom>
          <a:noFill/>
          <a:ln>
            <a:noFill/>
          </a:ln>
          <a:extLst>
            <a:ext uri="{53640926-AAD7-44D8-BBD7-CCE9431645EC}">
              <a14:shadowObscured xmlns:a14="http://schemas.microsoft.com/office/drawing/2010/main"/>
            </a:ext>
          </a:extLst>
        </p:spPr>
      </p:pic>
      <p:grpSp>
        <p:nvGrpSpPr>
          <p:cNvPr id="14" name="组合 13">
            <a:extLst>
              <a:ext uri="{FF2B5EF4-FFF2-40B4-BE49-F238E27FC236}">
                <a16:creationId xmlns:a16="http://schemas.microsoft.com/office/drawing/2014/main" id="{33ED26A0-C105-4FC6-8B25-58C410C71831}"/>
              </a:ext>
            </a:extLst>
          </p:cNvPr>
          <p:cNvGrpSpPr/>
          <p:nvPr/>
        </p:nvGrpSpPr>
        <p:grpSpPr>
          <a:xfrm>
            <a:off x="4590087" y="469640"/>
            <a:ext cx="3494259" cy="550239"/>
            <a:chOff x="5718044" y="604829"/>
            <a:chExt cx="1950085" cy="586739"/>
          </a:xfrm>
        </p:grpSpPr>
        <p:sp>
          <p:nvSpPr>
            <p:cNvPr id="15" name="圆角矩形 1">
              <a:extLst>
                <a:ext uri="{FF2B5EF4-FFF2-40B4-BE49-F238E27FC236}">
                  <a16:creationId xmlns:a16="http://schemas.microsoft.com/office/drawing/2014/main" id="{13F25EA5-DBCE-47F6-A7D0-29D89A54F101}"/>
                </a:ext>
              </a:extLst>
            </p:cNvPr>
            <p:cNvSpPr/>
            <p:nvPr/>
          </p:nvSpPr>
          <p:spPr>
            <a:xfrm>
              <a:off x="5718044" y="604829"/>
              <a:ext cx="1950085" cy="586739"/>
            </a:xfrm>
            <a:prstGeom prst="roundRect">
              <a:avLst/>
            </a:prstGeom>
            <a:solidFill>
              <a:srgbClr val="2C5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F0502020204030204"/>
                <a:ea typeface="等线" panose="02010600030101010101" pitchFamily="2" charset="-122"/>
                <a:cs typeface="+mn-cs"/>
              </a:endParaRPr>
            </a:p>
          </p:txBody>
        </p:sp>
        <p:sp>
          <p:nvSpPr>
            <p:cNvPr id="16" name="文本框 15">
              <a:extLst>
                <a:ext uri="{FF2B5EF4-FFF2-40B4-BE49-F238E27FC236}">
                  <a16:creationId xmlns:a16="http://schemas.microsoft.com/office/drawing/2014/main" id="{41BC5C48-54F3-4BBA-9854-1AC209FE448C}"/>
                </a:ext>
              </a:extLst>
            </p:cNvPr>
            <p:cNvSpPr txBox="1"/>
            <p:nvPr/>
          </p:nvSpPr>
          <p:spPr>
            <a:xfrm>
              <a:off x="5799958" y="667365"/>
              <a:ext cx="1810182" cy="4266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Order Page</a:t>
              </a:r>
            </a:p>
          </p:txBody>
        </p:sp>
      </p:grpSp>
      <p:sp>
        <p:nvSpPr>
          <p:cNvPr id="3" name="圆角矩形 8">
            <a:extLst>
              <a:ext uri="{FF2B5EF4-FFF2-40B4-BE49-F238E27FC236}">
                <a16:creationId xmlns:a16="http://schemas.microsoft.com/office/drawing/2014/main" id="{85D7AFA5-7A81-47E7-92B5-73E6A2FC9696}"/>
              </a:ext>
            </a:extLst>
          </p:cNvPr>
          <p:cNvSpPr/>
          <p:nvPr/>
        </p:nvSpPr>
        <p:spPr>
          <a:xfrm>
            <a:off x="4590087" y="1276686"/>
            <a:ext cx="2815495" cy="733941"/>
          </a:xfrm>
          <a:prstGeom prst="roundRect">
            <a:avLst/>
          </a:prstGeom>
          <a:solidFill>
            <a:schemeClr val="bg1"/>
          </a:solidFill>
          <a:ln>
            <a:solidFill>
              <a:srgbClr val="2C5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zh-CN" sz="2000" b="1" i="0" u="none" strike="noStrike" kern="1200" cap="none" spc="0" normalizeH="0" baseline="0" noProof="0" dirty="0">
                <a:ln>
                  <a:noFill/>
                </a:ln>
                <a:solidFill>
                  <a:schemeClr val="tx1">
                    <a:lumMod val="85000"/>
                    <a:lumOff val="15000"/>
                  </a:schemeClr>
                </a:solidFill>
                <a:effectLst/>
                <a:uLnTx/>
                <a:uFillTx/>
                <a:latin typeface="等线" panose="020F0502020204030204"/>
                <a:ea typeface="等线" panose="02010600030101010101" pitchFamily="2" charset="-122"/>
                <a:cs typeface="+mn-cs"/>
              </a:rPr>
              <a:t> Detail Order Page</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4422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B76D63-994D-4CEE-939F-E2914245F155}"/>
              </a:ext>
            </a:extLst>
          </p:cNvPr>
          <p:cNvSpPr txBox="1"/>
          <p:nvPr/>
        </p:nvSpPr>
        <p:spPr>
          <a:xfrm>
            <a:off x="2333002" y="2151727"/>
            <a:ext cx="7286128"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0" dirty="0">
                <a:solidFill>
                  <a:srgbClr val="2C5364"/>
                </a:solidFill>
                <a:latin typeface="微软雅黑 Light" panose="020B0502040204020203" pitchFamily="34" charset="-122"/>
                <a:ea typeface="微软雅黑 Light" panose="020B0502040204020203" pitchFamily="34" charset="-122"/>
              </a:rPr>
              <a:t>Thank You for Listening</a:t>
            </a:r>
            <a:endParaRPr kumimoji="0" lang="zh-CN" altLang="en-US" sz="8000" i="0" strike="noStrike" kern="1200" cap="none" spc="0" normalizeH="0" baseline="0" noProof="0" dirty="0">
              <a:solidFill>
                <a:srgbClr val="2C5364"/>
              </a:solidFill>
              <a:effectLst/>
              <a:uLnTx/>
              <a:uFillTx/>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54827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5055218-58BB-4230-B6B8-79F5D2C17912}"/>
              </a:ext>
            </a:extLst>
          </p:cNvPr>
          <p:cNvPicPr>
            <a:picLocks noChangeAspect="1"/>
          </p:cNvPicPr>
          <p:nvPr/>
        </p:nvPicPr>
        <p:blipFill rotWithShape="1">
          <a:blip r:embed="rId3">
            <a:extLst>
              <a:ext uri="{28A0092B-C50C-407E-A947-70E740481C1C}">
                <a14:useLocalDpi xmlns:a14="http://schemas.microsoft.com/office/drawing/2010/main" val="0"/>
              </a:ext>
            </a:extLst>
          </a:blip>
          <a:srcRect l="6773" r="6806" b="42997"/>
          <a:stretch/>
        </p:blipFill>
        <p:spPr>
          <a:xfrm>
            <a:off x="3111890" y="296078"/>
            <a:ext cx="6047350" cy="6148269"/>
          </a:xfrm>
          <a:prstGeom prst="rect">
            <a:avLst/>
          </a:prstGeom>
        </p:spPr>
      </p:pic>
      <p:sp>
        <p:nvSpPr>
          <p:cNvPr id="9" name="文本框 8">
            <a:extLst>
              <a:ext uri="{FF2B5EF4-FFF2-40B4-BE49-F238E27FC236}">
                <a16:creationId xmlns:a16="http://schemas.microsoft.com/office/drawing/2014/main" id="{2A52C6DD-B8C5-4624-A502-250AEF2A1AE4}"/>
              </a:ext>
            </a:extLst>
          </p:cNvPr>
          <p:cNvSpPr txBox="1"/>
          <p:nvPr/>
        </p:nvSpPr>
        <p:spPr>
          <a:xfrm>
            <a:off x="650408" y="3077824"/>
            <a:ext cx="2382352" cy="584775"/>
          </a:xfrm>
          <a:prstGeom prst="rect">
            <a:avLst/>
          </a:prstGeom>
          <a:noFill/>
        </p:spPr>
        <p:txBody>
          <a:bodyPr wrap="square" lIns="0" rtlCol="0">
            <a:spAutoFit/>
          </a:bodyPr>
          <a:lstStyle/>
          <a:p>
            <a:pPr algn="ctr"/>
            <a:r>
              <a:rPr lang="en-US" altLang="zh-CN" sz="3200" b="1" dirty="0">
                <a:solidFill>
                  <a:schemeClr val="tx1">
                    <a:lumMod val="85000"/>
                    <a:lumOff val="15000"/>
                  </a:schemeClr>
                </a:solidFill>
                <a:latin typeface="微软雅黑 Light" panose="020B0502040204020203" pitchFamily="34" charset="-122"/>
                <a:ea typeface="微软雅黑 Light" panose="020B0502040204020203" pitchFamily="34" charset="-122"/>
              </a:rPr>
              <a:t>Home Page</a:t>
            </a:r>
            <a:endParaRPr lang="zh-CN" altLang="en-US" sz="32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cxnSp>
        <p:nvCxnSpPr>
          <p:cNvPr id="22" name="直接箭头连接符 21">
            <a:extLst>
              <a:ext uri="{FF2B5EF4-FFF2-40B4-BE49-F238E27FC236}">
                <a16:creationId xmlns:a16="http://schemas.microsoft.com/office/drawing/2014/main" id="{12ECB17D-AEFB-436A-A576-DD59E1803D09}"/>
              </a:ext>
            </a:extLst>
          </p:cNvPr>
          <p:cNvCxnSpPr>
            <a:cxnSpLocks/>
          </p:cNvCxnSpPr>
          <p:nvPr/>
        </p:nvCxnSpPr>
        <p:spPr>
          <a:xfrm flipH="1" flipV="1">
            <a:off x="3931920" y="636270"/>
            <a:ext cx="670560" cy="11430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直接箭头连接符 24">
            <a:extLst>
              <a:ext uri="{FF2B5EF4-FFF2-40B4-BE49-F238E27FC236}">
                <a16:creationId xmlns:a16="http://schemas.microsoft.com/office/drawing/2014/main" id="{A301875E-5936-4945-B7EE-8B3B054B0472}"/>
              </a:ext>
            </a:extLst>
          </p:cNvPr>
          <p:cNvCxnSpPr>
            <a:cxnSpLocks/>
          </p:cNvCxnSpPr>
          <p:nvPr/>
        </p:nvCxnSpPr>
        <p:spPr>
          <a:xfrm flipH="1" flipV="1">
            <a:off x="4160520" y="3107322"/>
            <a:ext cx="502920" cy="26289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3DA72317-3481-4457-887E-AF8719F87B5A}"/>
              </a:ext>
            </a:extLst>
          </p:cNvPr>
          <p:cNvCxnSpPr>
            <a:cxnSpLocks/>
          </p:cNvCxnSpPr>
          <p:nvPr/>
        </p:nvCxnSpPr>
        <p:spPr>
          <a:xfrm flipH="1" flipV="1">
            <a:off x="8831581" y="584790"/>
            <a:ext cx="327659" cy="60074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F749035-8B14-44D4-AAB1-CBF7110629FE}"/>
              </a:ext>
            </a:extLst>
          </p:cNvPr>
          <p:cNvCxnSpPr>
            <a:cxnSpLocks/>
          </p:cNvCxnSpPr>
          <p:nvPr/>
        </p:nvCxnSpPr>
        <p:spPr>
          <a:xfrm>
            <a:off x="6135565" y="1478280"/>
            <a:ext cx="167640" cy="70485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84982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2"/>
                                        </p:tgtEl>
                                      </p:cBhvr>
                                    </p:animEffect>
                                    <p:set>
                                      <p:cBhvr>
                                        <p:cTn id="13" dur="1" fill="hold">
                                          <p:stCondLst>
                                            <p:cond delay="499"/>
                                          </p:stCondLst>
                                        </p:cTn>
                                        <p:tgtEl>
                                          <p:spTgt spid="2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500" fill="hold"/>
                                        <p:tgtEl>
                                          <p:spTgt spid="32"/>
                                        </p:tgtEl>
                                        <p:attrNameLst>
                                          <p:attrName>ppt_x</p:attrName>
                                        </p:attrNameLst>
                                      </p:cBhvr>
                                      <p:tavLst>
                                        <p:tav tm="0">
                                          <p:val>
                                            <p:strVal val="#ppt_x"/>
                                          </p:val>
                                        </p:tav>
                                        <p:tav tm="100000">
                                          <p:val>
                                            <p:strVal val="#ppt_x"/>
                                          </p:val>
                                        </p:tav>
                                      </p:tavLst>
                                    </p:anim>
                                    <p:anim calcmode="lin" valueType="num">
                                      <p:cBhvr additive="base">
                                        <p:cTn id="1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32"/>
                                        </p:tgtEl>
                                      </p:cBhvr>
                                    </p:animEffect>
                                    <p:set>
                                      <p:cBhvr>
                                        <p:cTn id="24" dur="1" fill="hold">
                                          <p:stCondLst>
                                            <p:cond delay="499"/>
                                          </p:stCondLst>
                                        </p:cTn>
                                        <p:tgtEl>
                                          <p:spTgt spid="3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40037AB-7BE4-4D30-909E-9220BC6043C8}"/>
              </a:ext>
            </a:extLst>
          </p:cNvPr>
          <p:cNvPicPr>
            <a:picLocks noChangeAspect="1"/>
          </p:cNvPicPr>
          <p:nvPr/>
        </p:nvPicPr>
        <p:blipFill rotWithShape="1">
          <a:blip r:embed="rId3">
            <a:extLst>
              <a:ext uri="{28A0092B-C50C-407E-A947-70E740481C1C}">
                <a14:useLocalDpi xmlns:a14="http://schemas.microsoft.com/office/drawing/2010/main" val="0"/>
              </a:ext>
            </a:extLst>
          </a:blip>
          <a:srcRect l="6129" t="81032" r="3828"/>
          <a:stretch/>
        </p:blipFill>
        <p:spPr>
          <a:xfrm>
            <a:off x="216585" y="1597423"/>
            <a:ext cx="11758829" cy="3663153"/>
          </a:xfrm>
          <a:prstGeom prst="rect">
            <a:avLst/>
          </a:prstGeom>
        </p:spPr>
      </p:pic>
      <p:sp>
        <p:nvSpPr>
          <p:cNvPr id="5" name="文本框 4">
            <a:extLst>
              <a:ext uri="{FF2B5EF4-FFF2-40B4-BE49-F238E27FC236}">
                <a16:creationId xmlns:a16="http://schemas.microsoft.com/office/drawing/2014/main" id="{20FB4DDF-0EFE-4CF2-B511-FD63EB4C4F9C}"/>
              </a:ext>
            </a:extLst>
          </p:cNvPr>
          <p:cNvSpPr txBox="1"/>
          <p:nvPr/>
        </p:nvSpPr>
        <p:spPr>
          <a:xfrm>
            <a:off x="3329940" y="662940"/>
            <a:ext cx="5022863" cy="707886"/>
          </a:xfrm>
          <a:prstGeom prst="rect">
            <a:avLst/>
          </a:prstGeom>
          <a:noFill/>
        </p:spPr>
        <p:txBody>
          <a:bodyPr wrap="square" lIns="0" rtlCol="0">
            <a:spAutoFit/>
          </a:bodyPr>
          <a:lstStyle/>
          <a:p>
            <a:pPr algn="ctr"/>
            <a:r>
              <a:rPr lang="en-US" altLang="zh-CN" sz="4000" b="1" dirty="0">
                <a:solidFill>
                  <a:schemeClr val="tx1">
                    <a:lumMod val="85000"/>
                    <a:lumOff val="15000"/>
                  </a:schemeClr>
                </a:solidFill>
                <a:latin typeface="微软雅黑 Light" panose="020B0502040204020203" pitchFamily="34" charset="-122"/>
                <a:ea typeface="微软雅黑 Light" panose="020B0502040204020203" pitchFamily="34" charset="-122"/>
              </a:rPr>
              <a:t>Foot Bar</a:t>
            </a:r>
            <a:endParaRPr lang="zh-CN" altLang="en-US" sz="40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cxnSp>
        <p:nvCxnSpPr>
          <p:cNvPr id="6" name="直接箭头连接符 5">
            <a:extLst>
              <a:ext uri="{FF2B5EF4-FFF2-40B4-BE49-F238E27FC236}">
                <a16:creationId xmlns:a16="http://schemas.microsoft.com/office/drawing/2014/main" id="{B40BB865-5968-4C48-AF57-DEE7F0D92AE7}"/>
              </a:ext>
            </a:extLst>
          </p:cNvPr>
          <p:cNvCxnSpPr>
            <a:cxnSpLocks/>
          </p:cNvCxnSpPr>
          <p:nvPr/>
        </p:nvCxnSpPr>
        <p:spPr>
          <a:xfrm flipH="1" flipV="1">
            <a:off x="10038080" y="3552190"/>
            <a:ext cx="558800" cy="31877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9098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23901A8-9421-498F-8799-DD37F83FB4A6}"/>
              </a:ext>
            </a:extLst>
          </p:cNvPr>
          <p:cNvGrpSpPr/>
          <p:nvPr/>
        </p:nvGrpSpPr>
        <p:grpSpPr>
          <a:xfrm>
            <a:off x="721916" y="500061"/>
            <a:ext cx="3296753" cy="830997"/>
            <a:chOff x="721917" y="500061"/>
            <a:chExt cx="1685930" cy="830997"/>
          </a:xfrm>
        </p:grpSpPr>
        <p:sp>
          <p:nvSpPr>
            <p:cNvPr id="9" name="文本框 8">
              <a:extLst>
                <a:ext uri="{FF2B5EF4-FFF2-40B4-BE49-F238E27FC236}">
                  <a16:creationId xmlns:a16="http://schemas.microsoft.com/office/drawing/2014/main" id="{2A52C6DD-B8C5-4624-A502-250AEF2A1AE4}"/>
                </a:ext>
              </a:extLst>
            </p:cNvPr>
            <p:cNvSpPr txBox="1"/>
            <p:nvPr/>
          </p:nvSpPr>
          <p:spPr>
            <a:xfrm>
              <a:off x="721918" y="500061"/>
              <a:ext cx="1685929" cy="830997"/>
            </a:xfrm>
            <a:prstGeom prst="rect">
              <a:avLst/>
            </a:prstGeom>
            <a:noFill/>
          </p:spPr>
          <p:txBody>
            <a:bodyPr wrap="square" lIns="0" rtlCol="0">
              <a:spAutoFit/>
            </a:bodyPr>
            <a:lstStyle/>
            <a:p>
              <a:pPr algn="ctr"/>
              <a:r>
                <a:rPr lang="en-US" altLang="zh-CN" sz="2400" dirty="0">
                  <a:solidFill>
                    <a:schemeClr val="tx1">
                      <a:lumMod val="85000"/>
                      <a:lumOff val="15000"/>
                    </a:schemeClr>
                  </a:solidFill>
                  <a:latin typeface="微软雅黑 Light" panose="020B0502040204020203" pitchFamily="34" charset="-122"/>
                  <a:ea typeface="微软雅黑 Light" panose="020B0502040204020203" pitchFamily="34" charset="-122"/>
                </a:rPr>
                <a:t>Login &amp; Register Page</a:t>
              </a: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BD07AC7B-C0A5-427A-8F02-5128121E83A1}"/>
                </a:ext>
              </a:extLst>
            </p:cNvPr>
            <p:cNvSpPr txBox="1"/>
            <p:nvPr/>
          </p:nvSpPr>
          <p:spPr>
            <a:xfrm>
              <a:off x="721917" y="918928"/>
              <a:ext cx="1685929" cy="307777"/>
            </a:xfrm>
            <a:prstGeom prst="rect">
              <a:avLst/>
            </a:prstGeom>
            <a:noFill/>
          </p:spPr>
          <p:txBody>
            <a:bodyPr wrap="square" lIns="0" rtlCol="0">
              <a:spAutoFit/>
            </a:bodyPr>
            <a:lstStyle/>
            <a:p>
              <a:pPr algn="ctr"/>
              <a:r>
                <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rPr>
                <a:t>Main</a:t>
              </a: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rPr>
                <a:t>page</a:t>
              </a:r>
              <a:endPar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pic>
        <p:nvPicPr>
          <p:cNvPr id="7" name="图片 6">
            <a:extLst>
              <a:ext uri="{FF2B5EF4-FFF2-40B4-BE49-F238E27FC236}">
                <a16:creationId xmlns:a16="http://schemas.microsoft.com/office/drawing/2014/main" id="{127B4898-84FD-4B56-8823-EF66C0B5E07C}"/>
              </a:ext>
            </a:extLst>
          </p:cNvPr>
          <p:cNvPicPr/>
          <p:nvPr/>
        </p:nvPicPr>
        <p:blipFill rotWithShape="1">
          <a:blip r:embed="rId3" cstate="print">
            <a:extLst>
              <a:ext uri="{28A0092B-C50C-407E-A947-70E740481C1C}">
                <a14:useLocalDpi xmlns:a14="http://schemas.microsoft.com/office/drawing/2010/main" val="0"/>
              </a:ext>
            </a:extLst>
          </a:blip>
          <a:srcRect l="9786" t="10230" r="11544"/>
          <a:stretch/>
        </p:blipFill>
        <p:spPr bwMode="auto">
          <a:xfrm>
            <a:off x="764345" y="1403471"/>
            <a:ext cx="5108890" cy="3000669"/>
          </a:xfrm>
          <a:prstGeom prst="rect">
            <a:avLst/>
          </a:prstGeom>
          <a:noFill/>
          <a:ln>
            <a:noFill/>
          </a:ln>
          <a:extLst>
            <a:ext uri="{53640926-AAD7-44D8-BBD7-CCE9431645EC}">
              <a14:shadowObscured xmlns:a14="http://schemas.microsoft.com/office/drawing/2010/main"/>
            </a:ext>
          </a:extLst>
        </p:spPr>
      </p:pic>
      <p:pic>
        <p:nvPicPr>
          <p:cNvPr id="12" name="图片 11">
            <a:extLst>
              <a:ext uri="{FF2B5EF4-FFF2-40B4-BE49-F238E27FC236}">
                <a16:creationId xmlns:a16="http://schemas.microsoft.com/office/drawing/2014/main" id="{45C41FE6-31B7-4854-9FC2-70FE78185504}"/>
              </a:ext>
            </a:extLst>
          </p:cNvPr>
          <p:cNvPicPr/>
          <p:nvPr/>
        </p:nvPicPr>
        <p:blipFill rotWithShape="1">
          <a:blip r:embed="rId4" cstate="print">
            <a:extLst>
              <a:ext uri="{28A0092B-C50C-407E-A947-70E740481C1C}">
                <a14:useLocalDpi xmlns:a14="http://schemas.microsoft.com/office/drawing/2010/main" val="0"/>
              </a:ext>
            </a:extLst>
          </a:blip>
          <a:srcRect l="15480" t="9535" r="19656"/>
          <a:stretch/>
        </p:blipFill>
        <p:spPr bwMode="auto">
          <a:xfrm>
            <a:off x="5959352" y="2549472"/>
            <a:ext cx="5468303" cy="3547996"/>
          </a:xfrm>
          <a:prstGeom prst="rect">
            <a:avLst/>
          </a:prstGeom>
          <a:noFill/>
          <a:ln>
            <a:noFill/>
          </a:ln>
          <a:extLst>
            <a:ext uri="{53640926-AAD7-44D8-BBD7-CCE9431645EC}">
              <a14:shadowObscured xmlns:a14="http://schemas.microsoft.com/office/drawing/2010/main"/>
            </a:ext>
          </a:extLst>
        </p:spPr>
      </p:pic>
      <p:sp>
        <p:nvSpPr>
          <p:cNvPr id="21" name="椭圆 20">
            <a:extLst>
              <a:ext uri="{FF2B5EF4-FFF2-40B4-BE49-F238E27FC236}">
                <a16:creationId xmlns:a16="http://schemas.microsoft.com/office/drawing/2014/main" id="{41163A6F-7178-48A6-99BD-43AC7B22C2B2}"/>
              </a:ext>
            </a:extLst>
          </p:cNvPr>
          <p:cNvSpPr/>
          <p:nvPr/>
        </p:nvSpPr>
        <p:spPr>
          <a:xfrm>
            <a:off x="5742795" y="1226705"/>
            <a:ext cx="1044575" cy="1044575"/>
          </a:xfrm>
          <a:prstGeom prst="ellipse">
            <a:avLst/>
          </a:prstGeom>
          <a:noFill/>
          <a:ln>
            <a:solidFill>
              <a:srgbClr val="2C5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lumMod val="85000"/>
                    <a:lumOff val="15000"/>
                  </a:schemeClr>
                </a:solidFill>
                <a:effectLst/>
                <a:uLnTx/>
                <a:uFillTx/>
                <a:latin typeface="等线" panose="020F0502020204030204"/>
                <a:ea typeface="等线" panose="02010600030101010101" pitchFamily="2" charset="-122"/>
                <a:cs typeface="+mn-cs"/>
              </a:rPr>
              <a:t>Login page</a:t>
            </a: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9686CEAB-8337-4A25-9555-420F65333A9A}"/>
              </a:ext>
            </a:extLst>
          </p:cNvPr>
          <p:cNvSpPr/>
          <p:nvPr/>
        </p:nvSpPr>
        <p:spPr>
          <a:xfrm>
            <a:off x="9981601" y="1614069"/>
            <a:ext cx="1044575" cy="1044575"/>
          </a:xfrm>
          <a:prstGeom prst="ellipse">
            <a:avLst/>
          </a:prstGeom>
          <a:noFill/>
          <a:ln>
            <a:solidFill>
              <a:srgbClr val="2C5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lumMod val="85000"/>
                    <a:lumOff val="15000"/>
                  </a:schemeClr>
                </a:solidFill>
                <a:effectLst/>
                <a:uLnTx/>
                <a:uFillTx/>
                <a:latin typeface="等线" panose="020F0502020204030204"/>
                <a:ea typeface="等线" panose="02010600030101010101" pitchFamily="2" charset="-122"/>
                <a:cs typeface="+mn-cs"/>
              </a:rPr>
              <a:t>Sign up page</a:t>
            </a: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80144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C5C97B0-20F1-43E4-B1B8-6AA8804C4CAF}"/>
              </a:ext>
            </a:extLst>
          </p:cNvPr>
          <p:cNvPicPr>
            <a:picLocks noChangeAspect="1"/>
          </p:cNvPicPr>
          <p:nvPr/>
        </p:nvPicPr>
        <p:blipFill>
          <a:blip r:embed="rId3"/>
          <a:stretch>
            <a:fillRect/>
          </a:stretch>
        </p:blipFill>
        <p:spPr>
          <a:xfrm>
            <a:off x="608106" y="589611"/>
            <a:ext cx="10975787" cy="5678777"/>
          </a:xfrm>
          <a:prstGeom prst="rect">
            <a:avLst/>
          </a:prstGeom>
        </p:spPr>
      </p:pic>
      <p:cxnSp>
        <p:nvCxnSpPr>
          <p:cNvPr id="3" name="直接箭头连接符 2">
            <a:extLst>
              <a:ext uri="{FF2B5EF4-FFF2-40B4-BE49-F238E27FC236}">
                <a16:creationId xmlns:a16="http://schemas.microsoft.com/office/drawing/2014/main" id="{AA6FD10E-D90D-46D4-B420-A9DB173549B0}"/>
              </a:ext>
            </a:extLst>
          </p:cNvPr>
          <p:cNvCxnSpPr>
            <a:cxnSpLocks/>
          </p:cNvCxnSpPr>
          <p:nvPr/>
        </p:nvCxnSpPr>
        <p:spPr>
          <a:xfrm flipH="1" flipV="1">
            <a:off x="8585200" y="971550"/>
            <a:ext cx="558800" cy="31877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1009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FF9671B-22B3-4321-A878-0D276F7AFA6F}"/>
              </a:ext>
            </a:extLst>
          </p:cNvPr>
          <p:cNvPicPr>
            <a:picLocks noChangeAspect="1"/>
          </p:cNvPicPr>
          <p:nvPr/>
        </p:nvPicPr>
        <p:blipFill>
          <a:blip r:embed="rId3"/>
          <a:stretch>
            <a:fillRect/>
          </a:stretch>
        </p:blipFill>
        <p:spPr>
          <a:xfrm>
            <a:off x="706120" y="640323"/>
            <a:ext cx="10779760" cy="5577354"/>
          </a:xfrm>
          <a:prstGeom prst="rect">
            <a:avLst/>
          </a:prstGeom>
        </p:spPr>
      </p:pic>
      <p:cxnSp>
        <p:nvCxnSpPr>
          <p:cNvPr id="3" name="直接箭头连接符 2">
            <a:extLst>
              <a:ext uri="{FF2B5EF4-FFF2-40B4-BE49-F238E27FC236}">
                <a16:creationId xmlns:a16="http://schemas.microsoft.com/office/drawing/2014/main" id="{2D221B88-85A4-43AD-81D0-BFEDC3D33FA8}"/>
              </a:ext>
            </a:extLst>
          </p:cNvPr>
          <p:cNvCxnSpPr>
            <a:cxnSpLocks/>
          </p:cNvCxnSpPr>
          <p:nvPr/>
        </p:nvCxnSpPr>
        <p:spPr>
          <a:xfrm flipH="1" flipV="1">
            <a:off x="3362960" y="4334510"/>
            <a:ext cx="558800" cy="31877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 name="直接箭头连接符 3">
            <a:extLst>
              <a:ext uri="{FF2B5EF4-FFF2-40B4-BE49-F238E27FC236}">
                <a16:creationId xmlns:a16="http://schemas.microsoft.com/office/drawing/2014/main" id="{4FF9384E-A063-4792-A8E0-8D93CE232B2B}"/>
              </a:ext>
            </a:extLst>
          </p:cNvPr>
          <p:cNvCxnSpPr>
            <a:cxnSpLocks/>
          </p:cNvCxnSpPr>
          <p:nvPr/>
        </p:nvCxnSpPr>
        <p:spPr>
          <a:xfrm flipH="1" flipV="1">
            <a:off x="3556000" y="1601470"/>
            <a:ext cx="558800" cy="31877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68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23901A8-9421-498F-8799-DD37F83FB4A6}"/>
              </a:ext>
            </a:extLst>
          </p:cNvPr>
          <p:cNvGrpSpPr/>
          <p:nvPr/>
        </p:nvGrpSpPr>
        <p:grpSpPr>
          <a:xfrm>
            <a:off x="299887" y="500061"/>
            <a:ext cx="3296753" cy="726644"/>
            <a:chOff x="721917" y="500061"/>
            <a:chExt cx="1685930" cy="726644"/>
          </a:xfrm>
        </p:grpSpPr>
        <p:sp>
          <p:nvSpPr>
            <p:cNvPr id="9" name="文本框 8">
              <a:extLst>
                <a:ext uri="{FF2B5EF4-FFF2-40B4-BE49-F238E27FC236}">
                  <a16:creationId xmlns:a16="http://schemas.microsoft.com/office/drawing/2014/main" id="{2A52C6DD-B8C5-4624-A502-250AEF2A1AE4}"/>
                </a:ext>
              </a:extLst>
            </p:cNvPr>
            <p:cNvSpPr txBox="1"/>
            <p:nvPr/>
          </p:nvSpPr>
          <p:spPr>
            <a:xfrm>
              <a:off x="721918" y="500061"/>
              <a:ext cx="1685929" cy="461665"/>
            </a:xfrm>
            <a:prstGeom prst="rect">
              <a:avLst/>
            </a:prstGeom>
            <a:noFill/>
          </p:spPr>
          <p:txBody>
            <a:bodyPr wrap="square" lIns="0" rtlCol="0">
              <a:spAutoFit/>
            </a:bodyPr>
            <a:lstStyle/>
            <a:p>
              <a:pPr algn="ctr"/>
              <a:r>
                <a:rPr lang="en-US" altLang="zh-CN" sz="2400" dirty="0">
                  <a:solidFill>
                    <a:schemeClr val="tx1">
                      <a:lumMod val="85000"/>
                      <a:lumOff val="15000"/>
                    </a:schemeClr>
                  </a:solidFill>
                  <a:latin typeface="微软雅黑 Light" panose="020B0502040204020203" pitchFamily="34" charset="-122"/>
                  <a:ea typeface="微软雅黑 Light" panose="020B0502040204020203" pitchFamily="34" charset="-122"/>
                </a:rPr>
                <a:t>Product List Page</a:t>
              </a: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BD07AC7B-C0A5-427A-8F02-5128121E83A1}"/>
                </a:ext>
              </a:extLst>
            </p:cNvPr>
            <p:cNvSpPr txBox="1"/>
            <p:nvPr/>
          </p:nvSpPr>
          <p:spPr>
            <a:xfrm>
              <a:off x="721917" y="918928"/>
              <a:ext cx="1685929" cy="307777"/>
            </a:xfrm>
            <a:prstGeom prst="rect">
              <a:avLst/>
            </a:prstGeom>
            <a:noFill/>
          </p:spPr>
          <p:txBody>
            <a:bodyPr wrap="square" lIns="0" rtlCol="0">
              <a:spAutoFit/>
            </a:bodyPr>
            <a:lstStyle/>
            <a:p>
              <a:pPr algn="ctr"/>
              <a:r>
                <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rPr>
                <a:t>Main</a:t>
              </a: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rPr>
                <a:t>page</a:t>
              </a:r>
              <a:endPar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pic>
        <p:nvPicPr>
          <p:cNvPr id="3" name="图片 2">
            <a:extLst>
              <a:ext uri="{FF2B5EF4-FFF2-40B4-BE49-F238E27FC236}">
                <a16:creationId xmlns:a16="http://schemas.microsoft.com/office/drawing/2014/main" id="{DE23645D-B368-4F0F-8794-45D40F673CA4}"/>
              </a:ext>
            </a:extLst>
          </p:cNvPr>
          <p:cNvPicPr>
            <a:picLocks noChangeAspect="1"/>
          </p:cNvPicPr>
          <p:nvPr/>
        </p:nvPicPr>
        <p:blipFill>
          <a:blip r:embed="rId3"/>
          <a:stretch>
            <a:fillRect/>
          </a:stretch>
        </p:blipFill>
        <p:spPr>
          <a:xfrm>
            <a:off x="3444240" y="386342"/>
            <a:ext cx="8280400" cy="6085315"/>
          </a:xfrm>
          <a:prstGeom prst="rect">
            <a:avLst/>
          </a:prstGeom>
        </p:spPr>
      </p:pic>
      <p:cxnSp>
        <p:nvCxnSpPr>
          <p:cNvPr id="21" name="直接箭头连接符 20">
            <a:extLst>
              <a:ext uri="{FF2B5EF4-FFF2-40B4-BE49-F238E27FC236}">
                <a16:creationId xmlns:a16="http://schemas.microsoft.com/office/drawing/2014/main" id="{F313FFA9-3316-422E-96C1-B4CE6F5429D4}"/>
              </a:ext>
            </a:extLst>
          </p:cNvPr>
          <p:cNvCxnSpPr>
            <a:cxnSpLocks/>
          </p:cNvCxnSpPr>
          <p:nvPr/>
        </p:nvCxnSpPr>
        <p:spPr>
          <a:xfrm flipH="1" flipV="1">
            <a:off x="9042400" y="4232910"/>
            <a:ext cx="558800" cy="31877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03025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EEDA0A6-16E2-4235-995A-BBA608E2DF90}"/>
              </a:ext>
            </a:extLst>
          </p:cNvPr>
          <p:cNvPicPr>
            <a:picLocks noChangeAspect="1"/>
          </p:cNvPicPr>
          <p:nvPr/>
        </p:nvPicPr>
        <p:blipFill>
          <a:blip r:embed="rId3"/>
          <a:stretch>
            <a:fillRect/>
          </a:stretch>
        </p:blipFill>
        <p:spPr>
          <a:xfrm>
            <a:off x="2860108" y="322262"/>
            <a:ext cx="8905875" cy="6010275"/>
          </a:xfrm>
          <a:prstGeom prst="rect">
            <a:avLst/>
          </a:prstGeom>
        </p:spPr>
      </p:pic>
      <p:grpSp>
        <p:nvGrpSpPr>
          <p:cNvPr id="2" name="组合 1">
            <a:extLst>
              <a:ext uri="{FF2B5EF4-FFF2-40B4-BE49-F238E27FC236}">
                <a16:creationId xmlns:a16="http://schemas.microsoft.com/office/drawing/2014/main" id="{32278EF7-4491-4105-A275-C96570D53989}"/>
              </a:ext>
            </a:extLst>
          </p:cNvPr>
          <p:cNvGrpSpPr/>
          <p:nvPr/>
        </p:nvGrpSpPr>
        <p:grpSpPr>
          <a:xfrm>
            <a:off x="304097" y="638057"/>
            <a:ext cx="3119823" cy="586739"/>
            <a:chOff x="5718044" y="604829"/>
            <a:chExt cx="1950085" cy="586739"/>
          </a:xfrm>
        </p:grpSpPr>
        <p:sp>
          <p:nvSpPr>
            <p:cNvPr id="3" name="圆角矩形 1">
              <a:extLst>
                <a:ext uri="{FF2B5EF4-FFF2-40B4-BE49-F238E27FC236}">
                  <a16:creationId xmlns:a16="http://schemas.microsoft.com/office/drawing/2014/main" id="{F0FA33CA-56C0-4A8B-B898-54CB84225BC9}"/>
                </a:ext>
              </a:extLst>
            </p:cNvPr>
            <p:cNvSpPr/>
            <p:nvPr/>
          </p:nvSpPr>
          <p:spPr>
            <a:xfrm>
              <a:off x="5718044" y="604829"/>
              <a:ext cx="1950085" cy="586739"/>
            </a:xfrm>
            <a:prstGeom prst="roundRect">
              <a:avLst/>
            </a:prstGeom>
            <a:solidFill>
              <a:srgbClr val="2C5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F0502020204030204"/>
                <a:ea typeface="等线" panose="02010600030101010101" pitchFamily="2" charset="-122"/>
                <a:cs typeface="+mn-cs"/>
              </a:endParaRPr>
            </a:p>
          </p:txBody>
        </p:sp>
        <p:sp>
          <p:nvSpPr>
            <p:cNvPr id="4" name="文本框 3">
              <a:extLst>
                <a:ext uri="{FF2B5EF4-FFF2-40B4-BE49-F238E27FC236}">
                  <a16:creationId xmlns:a16="http://schemas.microsoft.com/office/drawing/2014/main" id="{E0A84B33-20A0-4DA3-9C6A-366F2BBC5E46}"/>
                </a:ext>
              </a:extLst>
            </p:cNvPr>
            <p:cNvSpPr txBox="1"/>
            <p:nvPr/>
          </p:nvSpPr>
          <p:spPr>
            <a:xfrm>
              <a:off x="5970809" y="667365"/>
              <a:ext cx="163933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mn-cs"/>
                </a:rPr>
                <a:t>Product List Page   </a:t>
              </a:r>
            </a:p>
          </p:txBody>
        </p:sp>
      </p:grpSp>
      <p:cxnSp>
        <p:nvCxnSpPr>
          <p:cNvPr id="6" name="直接箭头连接符 5">
            <a:extLst>
              <a:ext uri="{FF2B5EF4-FFF2-40B4-BE49-F238E27FC236}">
                <a16:creationId xmlns:a16="http://schemas.microsoft.com/office/drawing/2014/main" id="{5F7CC801-C762-4249-8985-1BA907974762}"/>
              </a:ext>
            </a:extLst>
          </p:cNvPr>
          <p:cNvCxnSpPr>
            <a:cxnSpLocks/>
          </p:cNvCxnSpPr>
          <p:nvPr/>
        </p:nvCxnSpPr>
        <p:spPr>
          <a:xfrm flipH="1" flipV="1">
            <a:off x="9331892" y="5198110"/>
            <a:ext cx="558800" cy="31877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7" name="直接箭头连接符 6">
            <a:extLst>
              <a:ext uri="{FF2B5EF4-FFF2-40B4-BE49-F238E27FC236}">
                <a16:creationId xmlns:a16="http://schemas.microsoft.com/office/drawing/2014/main" id="{13332070-7DD9-4421-AAB7-11F780766913}"/>
              </a:ext>
            </a:extLst>
          </p:cNvPr>
          <p:cNvCxnSpPr>
            <a:cxnSpLocks/>
          </p:cNvCxnSpPr>
          <p:nvPr/>
        </p:nvCxnSpPr>
        <p:spPr>
          <a:xfrm flipH="1" flipV="1">
            <a:off x="11125200" y="700593"/>
            <a:ext cx="558800" cy="318770"/>
          </a:xfrm>
          <a:prstGeom prst="straightConnector1">
            <a:avLst/>
          </a:prstGeom>
          <a:ln w="635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338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9E074F0E-88C8-4436-B4E0-9FBF6BD586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9384" y="396240"/>
            <a:ext cx="8691656" cy="6059085"/>
          </a:xfrm>
          <a:prstGeom prst="rect">
            <a:avLst/>
          </a:prstGeom>
          <a:noFill/>
          <a:ln>
            <a:noFill/>
          </a:ln>
        </p:spPr>
      </p:pic>
      <p:grpSp>
        <p:nvGrpSpPr>
          <p:cNvPr id="8" name="组合 7">
            <a:extLst>
              <a:ext uri="{FF2B5EF4-FFF2-40B4-BE49-F238E27FC236}">
                <a16:creationId xmlns:a16="http://schemas.microsoft.com/office/drawing/2014/main" id="{223901A8-9421-498F-8799-DD37F83FB4A6}"/>
              </a:ext>
            </a:extLst>
          </p:cNvPr>
          <p:cNvGrpSpPr/>
          <p:nvPr/>
        </p:nvGrpSpPr>
        <p:grpSpPr>
          <a:xfrm>
            <a:off x="721917" y="500061"/>
            <a:ext cx="2382354" cy="726644"/>
            <a:chOff x="721917" y="500061"/>
            <a:chExt cx="1685930" cy="726644"/>
          </a:xfrm>
        </p:grpSpPr>
        <p:sp>
          <p:nvSpPr>
            <p:cNvPr id="9" name="文本框 8">
              <a:extLst>
                <a:ext uri="{FF2B5EF4-FFF2-40B4-BE49-F238E27FC236}">
                  <a16:creationId xmlns:a16="http://schemas.microsoft.com/office/drawing/2014/main" id="{2A52C6DD-B8C5-4624-A502-250AEF2A1AE4}"/>
                </a:ext>
              </a:extLst>
            </p:cNvPr>
            <p:cNvSpPr txBox="1"/>
            <p:nvPr/>
          </p:nvSpPr>
          <p:spPr>
            <a:xfrm>
              <a:off x="721918" y="500061"/>
              <a:ext cx="1685929" cy="461665"/>
            </a:xfrm>
            <a:prstGeom prst="rect">
              <a:avLst/>
            </a:prstGeom>
            <a:noFill/>
          </p:spPr>
          <p:txBody>
            <a:bodyPr wrap="square" lIns="0" rtlCol="0">
              <a:spAutoFit/>
            </a:bodyPr>
            <a:lstStyle/>
            <a:p>
              <a:pPr algn="ctr"/>
              <a:r>
                <a:rPr lang="en-US" altLang="zh-CN" sz="2400" dirty="0">
                  <a:solidFill>
                    <a:schemeClr val="tx1">
                      <a:lumMod val="85000"/>
                      <a:lumOff val="15000"/>
                    </a:schemeClr>
                  </a:solidFill>
                  <a:latin typeface="微软雅黑 Light" panose="020B0502040204020203" pitchFamily="34" charset="-122"/>
                  <a:ea typeface="微软雅黑 Light" panose="020B0502040204020203" pitchFamily="34" charset="-122"/>
                </a:rPr>
                <a:t>Cart Page</a:t>
              </a: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BD07AC7B-C0A5-427A-8F02-5128121E83A1}"/>
                </a:ext>
              </a:extLst>
            </p:cNvPr>
            <p:cNvSpPr txBox="1"/>
            <p:nvPr/>
          </p:nvSpPr>
          <p:spPr>
            <a:xfrm>
              <a:off x="721917" y="918928"/>
              <a:ext cx="1685929" cy="307777"/>
            </a:xfrm>
            <a:prstGeom prst="rect">
              <a:avLst/>
            </a:prstGeom>
            <a:noFill/>
          </p:spPr>
          <p:txBody>
            <a:bodyPr wrap="square" lIns="0" rtlCol="0">
              <a:spAutoFit/>
            </a:bodyPr>
            <a:lstStyle/>
            <a:p>
              <a:pPr algn="ctr"/>
              <a:r>
                <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rPr>
                <a:t>Main</a:t>
              </a:r>
              <a:r>
                <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rPr>
                <a:t> </a:t>
              </a:r>
              <a:r>
                <a:rPr lang="en-US" altLang="zh-CN" sz="1400" dirty="0">
                  <a:solidFill>
                    <a:schemeClr val="tx1">
                      <a:lumMod val="85000"/>
                      <a:lumOff val="15000"/>
                    </a:schemeClr>
                  </a:solidFill>
                  <a:latin typeface="微软雅黑 Light" panose="020B0502040204020203" pitchFamily="34" charset="-122"/>
                  <a:ea typeface="微软雅黑 Light" panose="020B0502040204020203" pitchFamily="34" charset="-122"/>
                </a:rPr>
                <a:t>page</a:t>
              </a:r>
              <a:endParaRPr lang="zh-CN" altLang="en-US" sz="1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434572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591</Words>
  <Application>Microsoft Office PowerPoint</Application>
  <PresentationFormat>宽屏</PresentationFormat>
  <Paragraphs>55</Paragraphs>
  <Slides>11</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dc:creator>
  <cp:lastModifiedBy>王 致远</cp:lastModifiedBy>
  <cp:revision>150</cp:revision>
  <dcterms:created xsi:type="dcterms:W3CDTF">2018-08-26T00:55:13Z</dcterms:created>
  <dcterms:modified xsi:type="dcterms:W3CDTF">2020-10-28T09:51:13Z</dcterms:modified>
</cp:coreProperties>
</file>