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7" r:id="rId2"/>
  </p:sldMasterIdLst>
  <p:notesMasterIdLst>
    <p:notesMasterId r:id="rId9"/>
  </p:notesMasterIdLst>
  <p:handoutMasterIdLst>
    <p:handoutMasterId r:id="rId10"/>
  </p:handoutMasterIdLst>
  <p:sldIdLst>
    <p:sldId id="256" r:id="rId3"/>
    <p:sldId id="1698" r:id="rId4"/>
    <p:sldId id="267" r:id="rId5"/>
    <p:sldId id="273" r:id="rId6"/>
    <p:sldId id="1704" r:id="rId7"/>
    <p:sldId id="1705" r:id="rId8"/>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6FC"/>
    <a:srgbClr val="36A9AC"/>
    <a:srgbClr val="D61E42"/>
    <a:srgbClr val="A80C26"/>
    <a:srgbClr val="2261A6"/>
    <a:srgbClr val="DF2736"/>
    <a:srgbClr val="E6E6E6"/>
    <a:srgbClr val="495ADB"/>
    <a:srgbClr val="544DD7"/>
    <a:srgbClr val="0807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0" autoAdjust="0"/>
    <p:restoredTop sz="78783" autoAdjust="0"/>
  </p:normalViewPr>
  <p:slideViewPr>
    <p:cSldViewPr snapToGrid="0">
      <p:cViewPr varScale="1">
        <p:scale>
          <a:sx n="134" d="100"/>
          <a:sy n="134" d="100"/>
        </p:scale>
        <p:origin x="1284" y="10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25" d="100"/>
        <a:sy n="125" d="100"/>
      </p:scale>
      <p:origin x="0" y="0"/>
    </p:cViewPr>
  </p:sorterViewPr>
  <p:notesViewPr>
    <p:cSldViewPr snapToGrid="0" showGuides="1">
      <p:cViewPr varScale="1">
        <p:scale>
          <a:sx n="64" d="100"/>
          <a:sy n="64" d="100"/>
        </p:scale>
        <p:origin x="274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7C49B2-44E8-4EFD-A97B-B11A258AE913}" type="datetimeFigureOut">
              <a:rPr lang="zh-CN" altLang="en-US" smtClean="0"/>
              <a:t>2022/3/2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1B3AF3-F35D-4318-B7D7-AB8D96882FE1}" type="slidenum">
              <a:rPr lang="zh-CN" altLang="en-US" smtClean="0"/>
              <a:t>‹#›</a:t>
            </a:fld>
            <a:endParaRPr lang="zh-CN" altLang="en-US"/>
          </a:p>
        </p:txBody>
      </p:sp>
    </p:spTree>
    <p:extLst>
      <p:ext uri="{BB962C8B-B14F-4D97-AF65-F5344CB8AC3E}">
        <p14:creationId xmlns:p14="http://schemas.microsoft.com/office/powerpoint/2010/main" val="3207748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2022/3/2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Welcome, My name is Zhiyuan Wang. Today, I am going to give you a presentation to introduce my project’s  mid-term progress.</a:t>
            </a:r>
          </a:p>
          <a:p>
            <a:endParaRPr lang="en-US" altLang="zh-CN" dirty="0"/>
          </a:p>
          <a:p>
            <a:r>
              <a:rPr lang="en-US" altLang="zh-CN" dirty="0"/>
              <a:t>First, let me clarify the purpose of the project.</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1495153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can divide the purpose into two parts: Problem Definition and Objectives. Each contains four parts.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purpose of my project is to make a virtual simulation scene using PCG technology in UE5. </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2970007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About the background, there are 4 main parts.</a:t>
            </a: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First, The plants and weather must correspond to the environment. Second, use Procedural Content Generation</a:t>
            </a: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For the </a:t>
            </a:r>
            <a:r>
              <a:rPr lang="en-GB" altLang="zh-CN" sz="1200" b="1" kern="1200" dirty="0">
                <a:solidFill>
                  <a:schemeClr val="tx1"/>
                </a:solidFill>
                <a:effectLst/>
                <a:latin typeface="+mn-lt"/>
                <a:ea typeface="+mn-ea"/>
                <a:cs typeface="+mn-cs"/>
              </a:rPr>
              <a:t>Tree Generation, I use Procedural Foliage </a:t>
            </a:r>
            <a:r>
              <a:rPr lang="en-GB" altLang="zh-CN" sz="1200" b="1" kern="1200" dirty="0" err="1">
                <a:solidFill>
                  <a:schemeClr val="tx1"/>
                </a:solidFill>
                <a:effectLst/>
                <a:latin typeface="+mn-lt"/>
                <a:ea typeface="+mn-ea"/>
                <a:cs typeface="+mn-cs"/>
              </a:rPr>
              <a:t>Spawner</a:t>
            </a:r>
            <a:r>
              <a:rPr lang="en-GB" altLang="zh-CN" sz="1200" b="1" kern="1200" dirty="0">
                <a:solidFill>
                  <a:schemeClr val="tx1"/>
                </a:solidFill>
                <a:effectLst/>
                <a:latin typeface="+mn-lt"/>
                <a:ea typeface="+mn-ea"/>
                <a:cs typeface="+mn-cs"/>
              </a:rPr>
              <a:t> (PFS)</a:t>
            </a:r>
          </a:p>
          <a:p>
            <a:r>
              <a:rPr lang="en-US" altLang="zh-CN" sz="1200" kern="1200" dirty="0">
                <a:solidFill>
                  <a:schemeClr val="tx1"/>
                </a:solidFill>
                <a:effectLst/>
                <a:latin typeface="+mn-lt"/>
                <a:ea typeface="+mn-ea"/>
                <a:cs typeface="+mn-cs"/>
              </a:rPr>
              <a:t>For the </a:t>
            </a:r>
            <a:r>
              <a:rPr lang="en-GB" altLang="zh-CN" sz="1200" b="1" kern="1200" dirty="0">
                <a:solidFill>
                  <a:schemeClr val="tx1"/>
                </a:solidFill>
                <a:effectLst/>
                <a:latin typeface="+mn-lt"/>
                <a:ea typeface="+mn-ea"/>
                <a:cs typeface="+mn-cs"/>
              </a:rPr>
              <a:t>Shrub Generation, I use Landscape Grass Type - LGT. </a:t>
            </a:r>
            <a:endParaRPr lang="zh-CN" altLang="zh-CN" sz="1200" kern="1200" dirty="0">
              <a:solidFill>
                <a:schemeClr val="tx1"/>
              </a:solidFill>
              <a:effectLst/>
              <a:latin typeface="+mn-lt"/>
              <a:ea typeface="+mn-ea"/>
              <a:cs typeface="+mn-cs"/>
            </a:endParaRPr>
          </a:p>
          <a:p>
            <a:endParaRPr lang="en-US" altLang="zh-CN" dirty="0"/>
          </a:p>
          <a:p>
            <a:r>
              <a:rPr lang="en-US" altLang="zh-CN" dirty="0"/>
              <a:t>Last, All implementation methods must be done in UE5.</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3045472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cs typeface="Times New Roman" panose="02020603050405020304" pitchFamily="18" charset="0"/>
              </a:rPr>
              <a:t>Third party is finished work to date</a:t>
            </a:r>
          </a:p>
          <a:p>
            <a:r>
              <a:rPr lang="en-GB" altLang="zh-CN"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cs typeface="Times New Roman" panose="02020603050405020304" pitchFamily="18" charset="0"/>
              </a:rPr>
              <a:t>For this part, I will show a demo </a:t>
            </a:r>
            <a:r>
              <a:rPr lang="en-US" altLang="zh-CN"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cs typeface="Times New Roman" panose="02020603050405020304" pitchFamily="18" charset="0"/>
              </a:rPr>
              <a:t>running on my Computer.</a:t>
            </a:r>
            <a:endParaRPr lang="en-GB" altLang="zh-CN"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cs typeface="Times New Roman" panose="02020603050405020304" pitchFamily="18" charset="0"/>
            </a:endParaRPr>
          </a:p>
          <a:p>
            <a:endParaRPr lang="en-GB" altLang="zh-CN"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cs typeface="Times New Roman" panose="02020603050405020304" pitchFamily="18" charset="0"/>
            </a:endParaRPr>
          </a:p>
          <a:p>
            <a:r>
              <a:rPr lang="en-GB" altLang="zh-CN"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cs typeface="Times New Roman" panose="02020603050405020304" pitchFamily="18" charset="0"/>
              </a:rPr>
              <a:t>Part1: Vegetation Model</a:t>
            </a:r>
          </a:p>
          <a:p>
            <a:r>
              <a:rPr lang="en-GB" altLang="zh-CN"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cs typeface="Times New Roman" panose="02020603050405020304" pitchFamily="18" charset="0"/>
              </a:rPr>
              <a:t>For this part, I create a demo map to show all trees and shrubs that I used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cs typeface="Times New Roman" panose="02020603050405020304" pitchFamily="18" charset="0"/>
              </a:rPr>
              <a:t>Part2: Material Function</a:t>
            </a:r>
          </a:p>
          <a:p>
            <a:r>
              <a:rPr lang="en-US" altLang="zh-CN" dirty="0"/>
              <a:t>I create a auto material function contains 6 layers. </a:t>
            </a:r>
          </a:p>
          <a:p>
            <a:r>
              <a:rPr lang="en-GB" altLang="zh-CN" sz="1200" kern="1200" dirty="0">
                <a:solidFill>
                  <a:schemeClr val="tx1"/>
                </a:solidFill>
                <a:effectLst/>
                <a:latin typeface="+mn-lt"/>
                <a:ea typeface="+mn-ea"/>
                <a:cs typeface="+mn-cs"/>
              </a:rPr>
              <a:t>The Planar layer is responsible for generating grass, which is generated on land with a slope of fewer than 10 degrees. </a:t>
            </a:r>
          </a:p>
          <a:p>
            <a:r>
              <a:rPr lang="en-GB" altLang="zh-CN" sz="1200" kern="1200" dirty="0">
                <a:solidFill>
                  <a:schemeClr val="tx1"/>
                </a:solidFill>
                <a:effectLst/>
                <a:latin typeface="+mn-lt"/>
                <a:ea typeface="+mn-ea"/>
                <a:cs typeface="+mn-cs"/>
              </a:rPr>
              <a:t>Then the Slope layer generate the cobblestones on slopes, then the Side layer generating the cliff.</a:t>
            </a:r>
          </a:p>
          <a:p>
            <a:endParaRPr lang="en-GB" altLang="zh-CN" sz="1200" kern="1200" dirty="0">
              <a:solidFill>
                <a:schemeClr val="tx1"/>
              </a:solidFill>
              <a:effectLst/>
              <a:latin typeface="+mn-lt"/>
              <a:ea typeface="+mn-ea"/>
              <a:cs typeface="+mn-cs"/>
            </a:endParaRPr>
          </a:p>
          <a:p>
            <a:r>
              <a:rPr lang="en-GB" altLang="zh-CN" sz="1200" kern="1200" dirty="0">
                <a:solidFill>
                  <a:schemeClr val="tx1"/>
                </a:solidFill>
                <a:effectLst/>
                <a:latin typeface="+mn-lt"/>
                <a:ea typeface="+mn-ea"/>
                <a:cs typeface="+mn-cs"/>
              </a:rPr>
              <a:t>You can see with the landscape changing, the material is automatically generated to cover the surface.</a:t>
            </a:r>
          </a:p>
          <a:p>
            <a:endParaRPr lang="en-GB"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cs typeface="Times New Roman" panose="02020603050405020304" pitchFamily="18" charset="0"/>
              </a:rPr>
              <a:t>Part3: Snow Effect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200" kern="1200" dirty="0">
                <a:solidFill>
                  <a:schemeClr val="tx1"/>
                </a:solidFill>
                <a:effectLst/>
                <a:latin typeface="+mn-lt"/>
                <a:ea typeface="+mn-ea"/>
                <a:cs typeface="+mn-cs"/>
              </a:rPr>
              <a:t>The snow effect is a complex blueprint function, this function contains snow function and a subfunction. The snow function controls parameters such as the snowfall curve, and controls the occurrence of the entire snowfall behaviour; The subfunction needs to be linked to the output node of each material(grass material, leaf material, cobblestone material, etc.) to control the colour.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ln w="0"/>
                <a:solidFill>
                  <a:schemeClr val="tx1"/>
                </a:solidFill>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ea typeface="+mn-ea"/>
                <a:cs typeface="Times New Roman" panose="02020603050405020304" pitchFamily="18" charset="0"/>
              </a:rPr>
              <a:t>Part 4: Scene Optimization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ln w="0"/>
                <a:solidFill>
                  <a:schemeClr val="tx1"/>
                </a:solidFill>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ea typeface="+mn-ea"/>
                <a:cs typeface="Times New Roman" panose="02020603050405020304" pitchFamily="18" charset="0"/>
              </a:rPr>
              <a:t>It mainly has two techs, Levels of Detail and Cull distance. Let me introduce the LOD: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200" kern="1200" dirty="0">
                <a:solidFill>
                  <a:schemeClr val="tx1"/>
                </a:solidFill>
                <a:effectLst/>
                <a:latin typeface="+mn-lt"/>
                <a:ea typeface="+mn-ea"/>
                <a:cs typeface="+mn-cs"/>
              </a:rPr>
              <a:t>It can be seen that as the proportion of objects on the screen decreases, the number of LOD layers increases, and the number of triangles and vertices decreases rapidly. Scene computing resources are optimized. After adding LOD to the mesh, the FPS of the scene was significantly improved.</a:t>
            </a:r>
            <a:endParaRPr lang="zh-CN" altLang="zh-CN" sz="1200" kern="1200" dirty="0">
              <a:solidFill>
                <a:schemeClr val="tx1"/>
              </a:solidFill>
              <a:effectLst/>
              <a:latin typeface="+mn-lt"/>
              <a:ea typeface="+mn-ea"/>
              <a:cs typeface="+mn-cs"/>
            </a:endParaRPr>
          </a:p>
          <a:p>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1223989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照着念</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4294503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further work, there are two key points: </a:t>
            </a:r>
          </a:p>
          <a:p>
            <a:r>
              <a:rPr lang="zh-CN" altLang="en-US" dirty="0"/>
              <a:t>照着念</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2606460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9.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jpg"/><Relationship Id="rId7" Type="http://schemas.microsoft.com/office/2007/relationships/hdphoto" Target="../media/hdphoto1.wdp"/><Relationship Id="rId2"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hyperlink" Target="http://www.officeplus.cn/Template/Home.shtml" TargetMode="External"/><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6ECB370-12D0-4478-B2C1-42041D3548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副标题 2">
            <a:extLst>
              <a:ext uri="{FF2B5EF4-FFF2-40B4-BE49-F238E27FC236}">
                <a16:creationId xmlns:a16="http://schemas.microsoft.com/office/drawing/2014/main" id="{DE4774FD-CA84-4334-A5E6-4018CC8F8387}"/>
              </a:ext>
            </a:extLst>
          </p:cNvPr>
          <p:cNvSpPr>
            <a:spLocks noGrp="1"/>
          </p:cNvSpPr>
          <p:nvPr>
            <p:ph type="subTitle" idx="1"/>
          </p:nvPr>
        </p:nvSpPr>
        <p:spPr>
          <a:xfrm>
            <a:off x="669926" y="2877828"/>
            <a:ext cx="10850562" cy="444594"/>
          </a:xfrm>
        </p:spPr>
        <p:txBody>
          <a:bodyPr anchor="ctr">
            <a:normAutofit/>
          </a:bodyPr>
          <a:lstStyle>
            <a:lvl1pPr marL="0" indent="0" algn="ctr">
              <a:buNone/>
              <a:defRPr sz="2000">
                <a:solidFill>
                  <a:schemeClr val="accent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1" name="标题 1">
            <a:extLst>
              <a:ext uri="{FF2B5EF4-FFF2-40B4-BE49-F238E27FC236}">
                <a16:creationId xmlns:a16="http://schemas.microsoft.com/office/drawing/2014/main" id="{51BC89B0-625D-43E6-B3D9-96B6348FD82D}"/>
              </a:ext>
            </a:extLst>
          </p:cNvPr>
          <p:cNvSpPr>
            <a:spLocks noGrp="1"/>
          </p:cNvSpPr>
          <p:nvPr>
            <p:ph type="ctrTitle"/>
          </p:nvPr>
        </p:nvSpPr>
        <p:spPr>
          <a:xfrm>
            <a:off x="669926" y="1786122"/>
            <a:ext cx="10850562" cy="1072602"/>
          </a:xfrm>
        </p:spPr>
        <p:txBody>
          <a:bodyPr anchor="ctr">
            <a:normAutofit/>
          </a:bodyPr>
          <a:lstStyle>
            <a:lvl1pPr algn="ctr">
              <a:defRPr sz="4000">
                <a:solidFill>
                  <a:schemeClr val="accent1"/>
                </a:solidFill>
              </a:defRPr>
            </a:lvl1pPr>
          </a:lstStyle>
          <a:p>
            <a:r>
              <a:rPr lang="en-US" dirty="0"/>
              <a:t>Click to edit Master title style</a:t>
            </a:r>
            <a:endParaRPr lang="zh-CN" altLang="en-US" dirty="0"/>
          </a:p>
        </p:txBody>
      </p:sp>
      <p:sp>
        <p:nvSpPr>
          <p:cNvPr id="14" name="文本占位符 13">
            <a:extLst>
              <a:ext uri="{FF2B5EF4-FFF2-40B4-BE49-F238E27FC236}">
                <a16:creationId xmlns:a16="http://schemas.microsoft.com/office/drawing/2014/main" id="{F63CF7FF-9841-453A-8D11-A8042CB0D3C4}"/>
              </a:ext>
            </a:extLst>
          </p:cNvPr>
          <p:cNvSpPr>
            <a:spLocks noGrp="1"/>
          </p:cNvSpPr>
          <p:nvPr>
            <p:ph type="body" sz="quarter" idx="10" hasCustomPrompt="1"/>
          </p:nvPr>
        </p:nvSpPr>
        <p:spPr>
          <a:xfrm>
            <a:off x="669926" y="4052304"/>
            <a:ext cx="10850562" cy="296271"/>
          </a:xfrm>
        </p:spPr>
        <p:txBody>
          <a:bodyPr vert="horz" anchor="ctr">
            <a:noAutofit/>
          </a:bodyPr>
          <a:lstStyle>
            <a:lvl1pPr marL="0" indent="0" algn="ct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5" name="文本占位符 13">
            <a:extLst>
              <a:ext uri="{FF2B5EF4-FFF2-40B4-BE49-F238E27FC236}">
                <a16:creationId xmlns:a16="http://schemas.microsoft.com/office/drawing/2014/main" id="{B30B88CF-5CF5-40AB-A59C-05AF2340EE0B}"/>
              </a:ext>
            </a:extLst>
          </p:cNvPr>
          <p:cNvSpPr>
            <a:spLocks noGrp="1"/>
          </p:cNvSpPr>
          <p:nvPr>
            <p:ph type="body" sz="quarter" idx="11" hasCustomPrompt="1"/>
          </p:nvPr>
        </p:nvSpPr>
        <p:spPr>
          <a:xfrm>
            <a:off x="669926" y="4348575"/>
            <a:ext cx="10850562" cy="296271"/>
          </a:xfrm>
        </p:spPr>
        <p:txBody>
          <a:bodyPr vert="horz" anchor="ctr">
            <a:noAutofit/>
          </a:bodyPr>
          <a:lstStyle>
            <a:lvl1pPr marL="0" indent="0" algn="ct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3482127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3802623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F495E1F-136D-4BE1-A02C-183CC0F342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标题 1">
            <a:extLst>
              <a:ext uri="{FF2B5EF4-FFF2-40B4-BE49-F238E27FC236}">
                <a16:creationId xmlns:a16="http://schemas.microsoft.com/office/drawing/2014/main" id="{8EB21F71-7218-4FD8-ABCC-48727071BB9A}"/>
              </a:ext>
            </a:extLst>
          </p:cNvPr>
          <p:cNvSpPr>
            <a:spLocks noGrp="1"/>
          </p:cNvSpPr>
          <p:nvPr>
            <p:ph type="title"/>
          </p:nvPr>
        </p:nvSpPr>
        <p:spPr>
          <a:xfrm>
            <a:off x="4812269" y="2106386"/>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6" name="文本占位符 2">
            <a:extLst>
              <a:ext uri="{FF2B5EF4-FFF2-40B4-BE49-F238E27FC236}">
                <a16:creationId xmlns:a16="http://schemas.microsoft.com/office/drawing/2014/main" id="{19F0CF5A-B131-4349-8F42-32CB3037708D}"/>
              </a:ext>
            </a:extLst>
          </p:cNvPr>
          <p:cNvSpPr>
            <a:spLocks noGrp="1"/>
          </p:cNvSpPr>
          <p:nvPr>
            <p:ph type="body" idx="1"/>
          </p:nvPr>
        </p:nvSpPr>
        <p:spPr>
          <a:xfrm>
            <a:off x="4813385" y="3001736"/>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3" name="日期占位符 2">
            <a:extLst>
              <a:ext uri="{FF2B5EF4-FFF2-40B4-BE49-F238E27FC236}">
                <a16:creationId xmlns:a16="http://schemas.microsoft.com/office/drawing/2014/main" id="{F021CB09-2624-4284-AFC6-0124B76CA500}"/>
              </a:ext>
            </a:extLst>
          </p:cNvPr>
          <p:cNvSpPr>
            <a:spLocks noGrp="1"/>
          </p:cNvSpPr>
          <p:nvPr>
            <p:ph type="dt" sz="half" idx="10"/>
          </p:nvPr>
        </p:nvSpPr>
        <p:spPr>
          <a:xfrm>
            <a:off x="5401732" y="6240463"/>
            <a:ext cx="1388536" cy="206381"/>
          </a:xfrm>
        </p:spPr>
        <p:txBody>
          <a:bodyPr/>
          <a:lstStyle/>
          <a:p>
            <a:fld id="{6489D9C7-5DC6-4263-87FF-7C99F6FB63C3}" type="datetime1">
              <a:rPr lang="zh-CN" altLang="en-US" smtClean="0"/>
              <a:pPr/>
              <a:t>2022/3/2</a:t>
            </a:fld>
            <a:endParaRPr lang="zh-CN" altLang="en-US"/>
          </a:p>
        </p:txBody>
      </p:sp>
      <p:sp>
        <p:nvSpPr>
          <p:cNvPr id="14" name="页脚占位符 3">
            <a:extLst>
              <a:ext uri="{FF2B5EF4-FFF2-40B4-BE49-F238E27FC236}">
                <a16:creationId xmlns:a16="http://schemas.microsoft.com/office/drawing/2014/main" id="{783C9B21-C950-4BB2-8D5A-8D24BC999BCB}"/>
              </a:ext>
            </a:extLst>
          </p:cNvPr>
          <p:cNvSpPr>
            <a:spLocks noGrp="1"/>
          </p:cNvSpPr>
          <p:nvPr>
            <p:ph type="ftr" sz="quarter" idx="11"/>
          </p:nvPr>
        </p:nvSpPr>
        <p:spPr>
          <a:xfrm>
            <a:off x="669924" y="6240463"/>
            <a:ext cx="4140201" cy="206381"/>
          </a:xfrm>
        </p:spPr>
        <p:txBody>
          <a:bodyPr/>
          <a:lstStyle/>
          <a:p>
            <a:r>
              <a:rPr lang="en-US" altLang="zh-CN" dirty="0"/>
              <a:t>www.islide.cc</a:t>
            </a:r>
            <a:endParaRPr lang="zh-CN" altLang="en-US" dirty="0"/>
          </a:p>
        </p:txBody>
      </p:sp>
      <p:sp>
        <p:nvSpPr>
          <p:cNvPr id="15" name="灯片编号占位符 4">
            <a:extLst>
              <a:ext uri="{FF2B5EF4-FFF2-40B4-BE49-F238E27FC236}">
                <a16:creationId xmlns:a16="http://schemas.microsoft.com/office/drawing/2014/main" id="{74383B9E-1B45-4B85-959B-1AF9865EE542}"/>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a:t>
            </a:fld>
            <a:endParaRPr lang="zh-CN" altLang="en-US"/>
          </a:p>
        </p:txBody>
      </p:sp>
      <p:sp>
        <p:nvSpPr>
          <p:cNvPr id="16" name="标题 5">
            <a:extLst>
              <a:ext uri="{FF2B5EF4-FFF2-40B4-BE49-F238E27FC236}">
                <a16:creationId xmlns:a16="http://schemas.microsoft.com/office/drawing/2014/main" id="{09678C7F-4932-45D0-B060-27F796ED5A08}"/>
              </a:ext>
            </a:extLst>
          </p:cNvPr>
          <p:cNvSpPr>
            <a:spLocks noGrp="1"/>
          </p:cNvSpPr>
          <p:nvPr>
            <p:ph type="title" hasCustomPrompt="1"/>
          </p:nvPr>
        </p:nvSpPr>
        <p:spPr>
          <a:xfrm>
            <a:off x="669924" y="1"/>
            <a:ext cx="10850563" cy="1028699"/>
          </a:xfrm>
        </p:spPr>
        <p:txBody>
          <a:bodyPr/>
          <a:lstStyle>
            <a:lvl1pPr>
              <a:defRPr/>
            </a:lvl1pPr>
          </a:lstStyle>
          <a:p>
            <a:r>
              <a:rPr lang="en-US" altLang="zh-CN" dirty="0"/>
              <a:t>Click to edit Master title style</a:t>
            </a:r>
            <a:endParaRPr lang="zh-CN" altLang="en-US" dirty="0"/>
          </a:p>
        </p:txBody>
      </p:sp>
      <p:sp>
        <p:nvSpPr>
          <p:cNvPr id="17" name="内容占位符 7">
            <a:extLst>
              <a:ext uri="{FF2B5EF4-FFF2-40B4-BE49-F238E27FC236}">
                <a16:creationId xmlns:a16="http://schemas.microsoft.com/office/drawing/2014/main" id="{BF34A00D-273C-4CDA-9216-5588AB015D23}"/>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2678293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366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418E05-6741-489F-BC17-B35692DAB7F8}"/>
              </a:ext>
            </a:extLst>
          </p:cNvPr>
          <p:cNvSpPr>
            <a:spLocks noGrp="1"/>
          </p:cNvSpPr>
          <p:nvPr>
            <p:ph type="title" hasCustomPrompt="1"/>
          </p:nvPr>
        </p:nvSpPr>
        <p:spPr>
          <a:xfrm>
            <a:off x="669924" y="1"/>
            <a:ext cx="10850563" cy="1028699"/>
          </a:xfrm>
        </p:spPr>
        <p:txBody>
          <a:bodyPr/>
          <a:lstStyle>
            <a:lvl1pPr>
              <a:defRPr/>
            </a:lvl1pPr>
          </a:lstStyle>
          <a:p>
            <a:r>
              <a:rPr lang="en-US" altLang="zh-CN" dirty="0"/>
              <a:t>Click to edit Master title style</a:t>
            </a:r>
            <a:endParaRPr lang="en-US" dirty="0"/>
          </a:p>
        </p:txBody>
      </p:sp>
      <p:sp>
        <p:nvSpPr>
          <p:cNvPr id="7" name="Date Placeholder 2">
            <a:extLst>
              <a:ext uri="{FF2B5EF4-FFF2-40B4-BE49-F238E27FC236}">
                <a16:creationId xmlns:a16="http://schemas.microsoft.com/office/drawing/2014/main" id="{3BD9754C-2EB9-4F25-A6A6-BC54AF851172}"/>
              </a:ext>
            </a:extLst>
          </p:cNvPr>
          <p:cNvSpPr>
            <a:spLocks noGrp="1"/>
          </p:cNvSpPr>
          <p:nvPr>
            <p:ph type="dt" sz="half" idx="10"/>
          </p:nvPr>
        </p:nvSpPr>
        <p:spPr>
          <a:xfrm>
            <a:off x="5401732" y="6240463"/>
            <a:ext cx="1388536" cy="206381"/>
          </a:xfrm>
        </p:spPr>
        <p:txBody>
          <a:bodyPr/>
          <a:lstStyle/>
          <a:p>
            <a:fld id="{6489D9C7-5DC6-4263-87FF-7C99F6FB63C3}" type="datetime1">
              <a:rPr lang="zh-CN" altLang="en-US" smtClean="0"/>
              <a:pPr/>
              <a:t>2022/3/2</a:t>
            </a:fld>
            <a:endParaRPr lang="zh-CN" altLang="en-US"/>
          </a:p>
        </p:txBody>
      </p:sp>
      <p:sp>
        <p:nvSpPr>
          <p:cNvPr id="8" name="Footer Placeholder 3">
            <a:extLst>
              <a:ext uri="{FF2B5EF4-FFF2-40B4-BE49-F238E27FC236}">
                <a16:creationId xmlns:a16="http://schemas.microsoft.com/office/drawing/2014/main" id="{3FE0A611-686D-4957-B01C-FA736556DA37}"/>
              </a:ext>
            </a:extLst>
          </p:cNvPr>
          <p:cNvSpPr>
            <a:spLocks noGrp="1"/>
          </p:cNvSpPr>
          <p:nvPr>
            <p:ph type="ftr" sz="quarter" idx="11"/>
          </p:nvPr>
        </p:nvSpPr>
        <p:spPr>
          <a:xfrm>
            <a:off x="669924" y="6240463"/>
            <a:ext cx="4140201" cy="206381"/>
          </a:xfrm>
        </p:spPr>
        <p:txBody>
          <a:bodyPr/>
          <a:lstStyle/>
          <a:p>
            <a:r>
              <a:rPr lang="en-US" altLang="zh-CN" dirty="0"/>
              <a:t>www.islide.cc</a:t>
            </a:r>
            <a:endParaRPr lang="zh-CN" altLang="en-US" dirty="0"/>
          </a:p>
        </p:txBody>
      </p:sp>
      <p:sp>
        <p:nvSpPr>
          <p:cNvPr id="9" name="Slide Number Placeholder 4">
            <a:extLst>
              <a:ext uri="{FF2B5EF4-FFF2-40B4-BE49-F238E27FC236}">
                <a16:creationId xmlns:a16="http://schemas.microsoft.com/office/drawing/2014/main" id="{4C7B408F-7D37-4BBC-9EBF-42E5395640E8}"/>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94037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7EAB898-6665-4BFE-A7DA-D0B6B0EAFBE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标题 1">
            <a:extLst>
              <a:ext uri="{FF2B5EF4-FFF2-40B4-BE49-F238E27FC236}">
                <a16:creationId xmlns:a16="http://schemas.microsoft.com/office/drawing/2014/main" id="{23DCF18F-1C52-4FAC-8ABB-3B8FEFDBDBB9}"/>
              </a:ext>
            </a:extLst>
          </p:cNvPr>
          <p:cNvSpPr>
            <a:spLocks noGrp="1"/>
          </p:cNvSpPr>
          <p:nvPr>
            <p:ph type="ctrTitle" hasCustomPrompt="1"/>
          </p:nvPr>
        </p:nvSpPr>
        <p:spPr>
          <a:xfrm>
            <a:off x="4766581" y="1807491"/>
            <a:ext cx="5426076" cy="1621509"/>
          </a:xfrm>
        </p:spPr>
        <p:txBody>
          <a:bodyPr anchor="b">
            <a:normAutofit/>
          </a:bodyPr>
          <a:lstStyle>
            <a:lvl1pPr marL="0" indent="0" algn="l">
              <a:buFont typeface="Arial" panose="020B0604020202020204" pitchFamily="34" charset="0"/>
              <a:buNone/>
              <a:defRPr sz="3200">
                <a:solidFill>
                  <a:schemeClr val="accent1"/>
                </a:solidFill>
              </a:defRPr>
            </a:lvl1pPr>
          </a:lstStyle>
          <a:p>
            <a:r>
              <a:rPr lang="en-US" altLang="zh-CN" dirty="0"/>
              <a:t>Conclusion</a:t>
            </a:r>
            <a:endParaRPr lang="zh-CN" altLang="en-US" dirty="0"/>
          </a:p>
        </p:txBody>
      </p:sp>
      <p:sp>
        <p:nvSpPr>
          <p:cNvPr id="7" name="文本占位符 62">
            <a:extLst>
              <a:ext uri="{FF2B5EF4-FFF2-40B4-BE49-F238E27FC236}">
                <a16:creationId xmlns:a16="http://schemas.microsoft.com/office/drawing/2014/main" id="{3573A750-9A1A-4E4F-BB95-77AF14ED7CCF}"/>
              </a:ext>
            </a:extLst>
          </p:cNvPr>
          <p:cNvSpPr>
            <a:spLocks noGrp="1"/>
          </p:cNvSpPr>
          <p:nvPr>
            <p:ph type="body" sz="quarter" idx="18" hasCustomPrompt="1"/>
          </p:nvPr>
        </p:nvSpPr>
        <p:spPr>
          <a:xfrm>
            <a:off x="4766581" y="4113727"/>
            <a:ext cx="5426076" cy="310871"/>
          </a:xfr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8" name="文本占位符 13">
            <a:extLst>
              <a:ext uri="{FF2B5EF4-FFF2-40B4-BE49-F238E27FC236}">
                <a16:creationId xmlns:a16="http://schemas.microsoft.com/office/drawing/2014/main" id="{980AC26D-505D-4F35-96F2-8E856207FF8F}"/>
              </a:ext>
            </a:extLst>
          </p:cNvPr>
          <p:cNvSpPr>
            <a:spLocks noGrp="1"/>
          </p:cNvSpPr>
          <p:nvPr>
            <p:ph type="body" sz="quarter" idx="10" hasCustomPrompt="1"/>
          </p:nvPr>
        </p:nvSpPr>
        <p:spPr>
          <a:xfrm>
            <a:off x="4766582" y="3817456"/>
            <a:ext cx="5426076"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DC275-985E-45AD-860F-39764B073DE1}"/>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日期占位符 2">
            <a:extLst>
              <a:ext uri="{FF2B5EF4-FFF2-40B4-BE49-F238E27FC236}">
                <a16:creationId xmlns:a16="http://schemas.microsoft.com/office/drawing/2014/main" id="{406E8A6F-5490-408C-8C53-2F6FF0E099CB}"/>
              </a:ext>
            </a:extLst>
          </p:cNvPr>
          <p:cNvSpPr>
            <a:spLocks noGrp="1"/>
          </p:cNvSpPr>
          <p:nvPr>
            <p:ph type="dt" sz="half" idx="10"/>
          </p:nvPr>
        </p:nvSpPr>
        <p:spPr/>
        <p:txBody>
          <a:bodyPr/>
          <a:lstStyle/>
          <a:p>
            <a:fld id="{6489D9C7-5DC6-4263-87FF-7C99F6FB63C3}" type="datetime1">
              <a:rPr lang="zh-CN" altLang="en-US" smtClean="0"/>
              <a:pPr/>
              <a:t>2022/3/2</a:t>
            </a:fld>
            <a:endParaRPr lang="zh-CN" altLang="en-US"/>
          </a:p>
        </p:txBody>
      </p:sp>
      <p:sp>
        <p:nvSpPr>
          <p:cNvPr id="4" name="页脚占位符 3">
            <a:extLst>
              <a:ext uri="{FF2B5EF4-FFF2-40B4-BE49-F238E27FC236}">
                <a16:creationId xmlns:a16="http://schemas.microsoft.com/office/drawing/2014/main" id="{A5A3F001-13E7-4974-B329-DB5883BD24E7}"/>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B7927F79-CA31-477B-A081-7FA1A46F44A0}"/>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69339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56313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05797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theme" Target="../theme/theme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标题占位符 1">
            <a:extLst>
              <a:ext uri="{FF2B5EF4-FFF2-40B4-BE49-F238E27FC236}">
                <a16:creationId xmlns:a16="http://schemas.microsoft.com/office/drawing/2014/main" id="{ED2FF44A-F9A2-4734-B9FC-7C1F743F65D4}"/>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9" name="文本占位符 2">
            <a:extLst>
              <a:ext uri="{FF2B5EF4-FFF2-40B4-BE49-F238E27FC236}">
                <a16:creationId xmlns:a16="http://schemas.microsoft.com/office/drawing/2014/main" id="{8236A47E-D89B-44EB-9BF9-7FB07A284DC7}"/>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10" name="直接连接符 9">
            <a:extLst>
              <a:ext uri="{FF2B5EF4-FFF2-40B4-BE49-F238E27FC236}">
                <a16:creationId xmlns:a16="http://schemas.microsoft.com/office/drawing/2014/main" id="{890EC732-A8F9-4A9A-AC20-F97FE80F7E32}"/>
              </a:ext>
            </a:extLst>
          </p:cNvPr>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日期占位符 3">
            <a:extLst>
              <a:ext uri="{FF2B5EF4-FFF2-40B4-BE49-F238E27FC236}">
                <a16:creationId xmlns:a16="http://schemas.microsoft.com/office/drawing/2014/main" id="{B202BAAB-B381-4751-972E-4B7523C14782}"/>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2022/3/2</a:t>
            </a:fld>
            <a:endParaRPr lang="zh-CN" altLang="en-US"/>
          </a:p>
        </p:txBody>
      </p:sp>
      <p:sp>
        <p:nvSpPr>
          <p:cNvPr id="12" name="页脚占位符 4">
            <a:extLst>
              <a:ext uri="{FF2B5EF4-FFF2-40B4-BE49-F238E27FC236}">
                <a16:creationId xmlns:a16="http://schemas.microsoft.com/office/drawing/2014/main" id="{7D59A130-CDC7-49D3-9E11-DF24A2740795}"/>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3" name="灯片编号占位符 5">
            <a:extLst>
              <a:ext uri="{FF2B5EF4-FFF2-40B4-BE49-F238E27FC236}">
                <a16:creationId xmlns:a16="http://schemas.microsoft.com/office/drawing/2014/main" id="{4F3C11EF-40A7-4E60-85E3-29F5F570CF77}"/>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4" r:id="rId4"/>
    <p:sldLayoutId id="2147483665" r:id="rId5"/>
    <p:sldLayoutId id="2147483661" r:id="rId6"/>
    <p:sldLayoutId id="2147483666" r:id="rId7"/>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512081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14.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3.xml"/><Relationship Id="rId7"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4.xml"/><Relationship Id="rId6" Type="http://schemas.openxmlformats.org/officeDocument/2006/relationships/image" Target="../media/image14.png"/><Relationship Id="rId5" Type="http://schemas.openxmlformats.org/officeDocument/2006/relationships/image" Target="../media/image15.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14.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14.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DDB86B56-F317-48C9-A1D2-20D20E31ED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63882" y="-1549"/>
            <a:ext cx="1921268" cy="621821"/>
          </a:xfrm>
          <a:prstGeom prst="rect">
            <a:avLst/>
          </a:prstGeom>
        </p:spPr>
      </p:pic>
      <p:pic>
        <p:nvPicPr>
          <p:cNvPr id="5" name="图片 4">
            <a:extLst>
              <a:ext uri="{FF2B5EF4-FFF2-40B4-BE49-F238E27FC236}">
                <a16:creationId xmlns:a16="http://schemas.microsoft.com/office/drawing/2014/main" id="{C135F350-88A1-4A2A-BA4C-F2B59FE6F5F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6" y="6240172"/>
            <a:ext cx="3428070" cy="621101"/>
          </a:xfrm>
          <a:prstGeom prst="rect">
            <a:avLst/>
          </a:prstGeom>
        </p:spPr>
      </p:pic>
      <p:pic>
        <p:nvPicPr>
          <p:cNvPr id="3" name="图片 2">
            <a:extLst>
              <a:ext uri="{FF2B5EF4-FFF2-40B4-BE49-F238E27FC236}">
                <a16:creationId xmlns:a16="http://schemas.microsoft.com/office/drawing/2014/main" id="{E831692B-3CE2-4786-87F0-D0FF5B4902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76" y="629139"/>
            <a:ext cx="12219629" cy="5612412"/>
          </a:xfrm>
          <a:prstGeom prst="rect">
            <a:avLst/>
          </a:prstGeom>
        </p:spPr>
      </p:pic>
      <p:sp>
        <p:nvSpPr>
          <p:cNvPr id="4" name="标题 3"/>
          <p:cNvSpPr>
            <a:spLocks noGrp="1"/>
          </p:cNvSpPr>
          <p:nvPr>
            <p:ph type="ctrTitle"/>
          </p:nvPr>
        </p:nvSpPr>
        <p:spPr>
          <a:xfrm>
            <a:off x="39246" y="1488571"/>
            <a:ext cx="8857514" cy="1072602"/>
          </a:xfrm>
        </p:spPr>
        <p:txBody>
          <a:bodyPr>
            <a:noAutofit/>
            <a:scene3d>
              <a:camera prst="orthographicFront"/>
              <a:lightRig rig="threePt" dir="t">
                <a:rot lat="0" lon="0" rev="3000000"/>
              </a:lightRig>
            </a:scene3d>
            <a:sp3d extrusionH="57150" contourW="12700" prstMaterial="plastic">
              <a:bevelT w="38100"/>
              <a:bevelB/>
            </a:sp3d>
          </a:bodyPr>
          <a:lstStyle/>
          <a:p>
            <a:r>
              <a:rPr lang="en-US" altLang="zh-CN" sz="2800" b="0" dirty="0">
                <a:ln w="0"/>
                <a:solidFill>
                  <a:schemeClr val="tx1"/>
                </a:solidFill>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cs typeface="Times New Roman" panose="02020603050405020304" pitchFamily="18" charset="0"/>
              </a:rPr>
              <a:t>Large-scale scene simulation of games in cold-temperate deciduous coniferous forest area based on UE</a:t>
            </a:r>
            <a:endParaRPr lang="zh-CN" altLang="en-US" sz="2800" b="0" dirty="0">
              <a:ln w="0"/>
              <a:solidFill>
                <a:schemeClr val="tx1"/>
              </a:solidFill>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cs typeface="Times New Roman" panose="02020603050405020304" pitchFamily="18" charset="0"/>
            </a:endParaRPr>
          </a:p>
        </p:txBody>
      </p:sp>
      <p:sp>
        <p:nvSpPr>
          <p:cNvPr id="6" name="文本占位符 5"/>
          <p:cNvSpPr>
            <a:spLocks noGrp="1"/>
          </p:cNvSpPr>
          <p:nvPr>
            <p:ph type="body" sz="quarter" idx="10"/>
          </p:nvPr>
        </p:nvSpPr>
        <p:spPr>
          <a:xfrm>
            <a:off x="-4006296" y="4791411"/>
            <a:ext cx="10850562" cy="296271"/>
          </a:xfrm>
        </p:spPr>
        <p:txBody>
          <a:bodyPr/>
          <a:lstStyle/>
          <a:p>
            <a:r>
              <a:rPr lang="en-US" altLang="zh-CN" sz="1600" dirty="0" err="1">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ea typeface="+mj-ea"/>
                <a:cs typeface="Times New Roman" panose="02020603050405020304" pitchFamily="18" charset="0"/>
              </a:rPr>
              <a:t>Zhiyuan</a:t>
            </a:r>
            <a:r>
              <a:rPr lang="en-US" altLang="zh-CN" sz="1600"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ea typeface="+mj-ea"/>
                <a:cs typeface="Times New Roman" panose="02020603050405020304" pitchFamily="18" charset="0"/>
              </a:rPr>
              <a:t> Wang</a:t>
            </a:r>
          </a:p>
        </p:txBody>
      </p:sp>
      <p:sp>
        <p:nvSpPr>
          <p:cNvPr id="7" name="文本占位符 6"/>
          <p:cNvSpPr>
            <a:spLocks noGrp="1"/>
          </p:cNvSpPr>
          <p:nvPr>
            <p:ph type="body" sz="quarter" idx="11"/>
          </p:nvPr>
        </p:nvSpPr>
        <p:spPr>
          <a:xfrm>
            <a:off x="-4149829" y="5213865"/>
            <a:ext cx="10850562" cy="296271"/>
          </a:xfrm>
        </p:spPr>
        <p:txBody>
          <a:bodyPr/>
          <a:lstStyle/>
          <a:p>
            <a:r>
              <a:rPr lang="en-US" altLang="zh-CN" sz="1600"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ea typeface="+mj-ea"/>
                <a:cs typeface="Times New Roman" panose="02020603050405020304" pitchFamily="18" charset="0"/>
              </a:rPr>
              <a:t>QM No.190017767</a:t>
            </a:r>
            <a:endParaRPr lang="en-US" altLang="en-US" sz="1600"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ea typeface="+mj-ea"/>
              <a:cs typeface="Times New Roman" panose="02020603050405020304" pitchFamily="18" charset="0"/>
            </a:endParaRPr>
          </a:p>
        </p:txBody>
      </p:sp>
      <p:grpSp>
        <p:nvGrpSpPr>
          <p:cNvPr id="8" name="组合 7">
            <a:extLst>
              <a:ext uri="{FF2B5EF4-FFF2-40B4-BE49-F238E27FC236}">
                <a16:creationId xmlns:a16="http://schemas.microsoft.com/office/drawing/2014/main" id="{18B2E442-7068-4666-BCDE-375288DD3297}"/>
              </a:ext>
            </a:extLst>
          </p:cNvPr>
          <p:cNvGrpSpPr/>
          <p:nvPr/>
        </p:nvGrpSpPr>
        <p:grpSpPr>
          <a:xfrm>
            <a:off x="5037138" y="5469723"/>
            <a:ext cx="2116138" cy="928567"/>
            <a:chOff x="1555750" y="1645813"/>
            <a:chExt cx="2116138" cy="928567"/>
          </a:xfrm>
        </p:grpSpPr>
        <p:sp>
          <p:nvSpPr>
            <p:cNvPr id="9" name="文本框 8">
              <a:extLst>
                <a:ext uri="{FF2B5EF4-FFF2-40B4-BE49-F238E27FC236}">
                  <a16:creationId xmlns:a16="http://schemas.microsoft.com/office/drawing/2014/main" id="{0BBB89BD-648A-485A-8973-8F6BD9E6AC24}"/>
                </a:ext>
              </a:extLst>
            </p:cNvPr>
            <p:cNvSpPr txBox="1"/>
            <p:nvPr/>
          </p:nvSpPr>
          <p:spPr>
            <a:xfrm>
              <a:off x="2716052" y="2054647"/>
              <a:ext cx="897259" cy="467966"/>
            </a:xfrm>
            <a:prstGeom prst="rect">
              <a:avLst/>
            </a:prstGeom>
            <a:noFill/>
          </p:spPr>
          <p:txBody>
            <a:bodyPr wrap="square" rtlCol="0">
              <a:prstTxWarp prst="textPlain">
                <a:avLst/>
              </a:prstTxWarp>
              <a:spAutoFit/>
            </a:bodyPr>
            <a:lstStyle/>
            <a:p>
              <a:endParaRPr lang="zh-CN" altLang="en-US" dirty="0">
                <a:solidFill>
                  <a:schemeClr val="accent1">
                    <a:alpha val="20000"/>
                  </a:schemeClr>
                </a:solidFill>
                <a:latin typeface="Impact" panose="020B0806030902050204" pitchFamily="34" charset="0"/>
              </a:endParaRPr>
            </a:p>
          </p:txBody>
        </p:sp>
        <p:sp>
          <p:nvSpPr>
            <p:cNvPr id="10" name="文本框 9">
              <a:extLst>
                <a:ext uri="{FF2B5EF4-FFF2-40B4-BE49-F238E27FC236}">
                  <a16:creationId xmlns:a16="http://schemas.microsoft.com/office/drawing/2014/main" id="{79ECDA7F-D565-48B5-9E2F-5822C2CEA177}"/>
                </a:ext>
              </a:extLst>
            </p:cNvPr>
            <p:cNvSpPr txBox="1"/>
            <p:nvPr/>
          </p:nvSpPr>
          <p:spPr>
            <a:xfrm>
              <a:off x="1555750" y="1645813"/>
              <a:ext cx="2101850" cy="288970"/>
            </a:xfrm>
            <a:prstGeom prst="rect">
              <a:avLst/>
            </a:prstGeom>
            <a:noFill/>
          </p:spPr>
          <p:txBody>
            <a:bodyPr wrap="none" rtlCol="0">
              <a:prstTxWarp prst="textPlain">
                <a:avLst/>
              </a:prstTxWarp>
              <a:spAutoFit/>
            </a:bodyPr>
            <a:lstStyle/>
            <a:p>
              <a:endParaRPr lang="zh-CN" altLang="en-US" b="1" dirty="0">
                <a:solidFill>
                  <a:schemeClr val="accent1">
                    <a:alpha val="2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1" name="文本框 10">
              <a:extLst>
                <a:ext uri="{FF2B5EF4-FFF2-40B4-BE49-F238E27FC236}">
                  <a16:creationId xmlns:a16="http://schemas.microsoft.com/office/drawing/2014/main" id="{70CF5365-3DE9-4EFE-B1C9-FB2F963E8938}"/>
                </a:ext>
              </a:extLst>
            </p:cNvPr>
            <p:cNvSpPr txBox="1"/>
            <p:nvPr/>
          </p:nvSpPr>
          <p:spPr>
            <a:xfrm>
              <a:off x="1557676" y="2002881"/>
              <a:ext cx="1041222" cy="558848"/>
            </a:xfrm>
            <a:prstGeom prst="rect">
              <a:avLst/>
            </a:prstGeom>
            <a:noFill/>
          </p:spPr>
          <p:txBody>
            <a:bodyPr wrap="none" rtlCol="0">
              <a:prstTxWarp prst="textPlain">
                <a:avLst/>
              </a:prstTxWarp>
              <a:spAutoFit/>
            </a:bodyPr>
            <a:lstStyle/>
            <a:p>
              <a:endParaRPr lang="zh-CN" altLang="en-US" dirty="0">
                <a:solidFill>
                  <a:schemeClr val="accent1">
                    <a:alpha val="20000"/>
                  </a:schemeClr>
                </a:solidFill>
                <a:latin typeface="Impact" panose="020B0806030902050204" pitchFamily="34" charset="0"/>
                <a:ea typeface="微软雅黑" panose="020B0503020204020204" pitchFamily="34" charset="-122"/>
              </a:endParaRPr>
            </a:p>
          </p:txBody>
        </p:sp>
        <p:sp>
          <p:nvSpPr>
            <p:cNvPr id="12" name="矩形 11">
              <a:extLst>
                <a:ext uri="{FF2B5EF4-FFF2-40B4-BE49-F238E27FC236}">
                  <a16:creationId xmlns:a16="http://schemas.microsoft.com/office/drawing/2014/main" id="{C8CF4DA0-555C-4D83-8EEB-B5E324BE369C}"/>
                </a:ext>
              </a:extLst>
            </p:cNvPr>
            <p:cNvSpPr/>
            <p:nvPr/>
          </p:nvSpPr>
          <p:spPr>
            <a:xfrm>
              <a:off x="2657475" y="2002880"/>
              <a:ext cx="1014413" cy="571500"/>
            </a:xfrm>
            <a:prstGeom prst="rect">
              <a:avLst/>
            </a:prstGeom>
            <a:noFill/>
            <a:ln w="19050">
              <a:solidFill>
                <a:schemeClr val="accent1">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alpha val="20000"/>
                  </a:schemeClr>
                </a:solidFill>
              </a:endParaRPr>
            </a:p>
          </p:txBody>
        </p:sp>
      </p:grpSp>
    </p:spTree>
    <p:extLst>
      <p:ext uri="{BB962C8B-B14F-4D97-AF65-F5344CB8AC3E}">
        <p14:creationId xmlns:p14="http://schemas.microsoft.com/office/powerpoint/2010/main" val="2271741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583DC6-F3DE-44B7-98A0-22B6E4D7516C}"/>
              </a:ext>
            </a:extLst>
          </p:cNvPr>
          <p:cNvSpPr>
            <a:spLocks noGrp="1"/>
          </p:cNvSpPr>
          <p:nvPr>
            <p:ph type="title"/>
          </p:nvPr>
        </p:nvSpPr>
        <p:spPr/>
        <p:txBody>
          <a:bodyPr/>
          <a:lstStyle/>
          <a:p>
            <a:r>
              <a:rPr lang="en-US" altLang="zh-CN"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cs typeface="Times New Roman" panose="02020603050405020304" pitchFamily="18" charset="0"/>
              </a:rPr>
              <a:t>1.</a:t>
            </a:r>
            <a:r>
              <a:rPr lang="en-GB" altLang="zh-CN"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cs typeface="Times New Roman" panose="02020603050405020304" pitchFamily="18" charset="0"/>
              </a:rPr>
              <a:t> The Purpose of the Project</a:t>
            </a:r>
            <a:endParaRPr lang="zh-CN" altLang="en-US"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290A6CC1-16F1-4E0C-9E96-0EFB7038A781}"/>
              </a:ext>
            </a:extLst>
          </p:cNvPr>
          <p:cNvSpPr>
            <a:spLocks noGrp="1"/>
          </p:cNvSpPr>
          <p:nvPr>
            <p:ph type="sldNum" sz="quarter" idx="12"/>
          </p:nvPr>
        </p:nvSpPr>
        <p:spPr/>
        <p:txBody>
          <a:bodyPr/>
          <a:lstStyle/>
          <a:p>
            <a:fld id="{5DD3DB80-B894-403A-B48E-6FDC1A72010E}" type="slidenum">
              <a:rPr lang="zh-CN" altLang="en-US" smtClean="0"/>
              <a:pPr/>
              <a:t>2</a:t>
            </a:fld>
            <a:endParaRPr lang="zh-CN" altLang="en-US"/>
          </a:p>
        </p:txBody>
      </p:sp>
      <p:grpSp>
        <p:nvGrpSpPr>
          <p:cNvPr id="5" name="ec99e02f-60d7-44d0-9441-d3b794ea5b5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EC85A7C-D719-4FC6-A0DE-DA9179E6FC3A}"/>
              </a:ext>
            </a:extLst>
          </p:cNvPr>
          <p:cNvGrpSpPr>
            <a:grpSpLocks noChangeAspect="1"/>
          </p:cNvGrpSpPr>
          <p:nvPr>
            <p:custDataLst>
              <p:tags r:id="rId1"/>
            </p:custDataLst>
          </p:nvPr>
        </p:nvGrpSpPr>
        <p:grpSpPr>
          <a:xfrm>
            <a:off x="433160" y="1531118"/>
            <a:ext cx="11714770" cy="3400157"/>
            <a:chOff x="504280" y="1967998"/>
            <a:chExt cx="11714770" cy="3400157"/>
          </a:xfrm>
        </p:grpSpPr>
        <p:grpSp>
          <p:nvGrpSpPr>
            <p:cNvPr id="6" name="iśľîḓê">
              <a:extLst>
                <a:ext uri="{FF2B5EF4-FFF2-40B4-BE49-F238E27FC236}">
                  <a16:creationId xmlns:a16="http://schemas.microsoft.com/office/drawing/2014/main" id="{3AA846D3-9D1C-4C5C-AABC-2F5090F438F8}"/>
                </a:ext>
              </a:extLst>
            </p:cNvPr>
            <p:cNvGrpSpPr/>
            <p:nvPr/>
          </p:nvGrpSpPr>
          <p:grpSpPr>
            <a:xfrm>
              <a:off x="3413713" y="1968002"/>
              <a:ext cx="5364571" cy="3400153"/>
              <a:chOff x="2932618" y="1700808"/>
              <a:chExt cx="6343757" cy="4020765"/>
            </a:xfrm>
          </p:grpSpPr>
          <p:sp>
            <p:nvSpPr>
              <p:cNvPr id="15" name="isḷíḓê">
                <a:extLst>
                  <a:ext uri="{FF2B5EF4-FFF2-40B4-BE49-F238E27FC236}">
                    <a16:creationId xmlns:a16="http://schemas.microsoft.com/office/drawing/2014/main" id="{A1BBDD21-870C-402B-8E43-574EEB09A561}"/>
                  </a:ext>
                </a:extLst>
              </p:cNvPr>
              <p:cNvSpPr/>
              <p:nvPr/>
            </p:nvSpPr>
            <p:spPr bwMode="auto">
              <a:xfrm flipH="1">
                <a:off x="4892821" y="1700808"/>
                <a:ext cx="1731647" cy="1731645"/>
              </a:xfrm>
              <a:custGeom>
                <a:avLst/>
                <a:gdLst>
                  <a:gd name="T0" fmla="*/ 2905 w 2905"/>
                  <a:gd name="T1" fmla="*/ 0 h 2903"/>
                  <a:gd name="T2" fmla="*/ 2830 w 2905"/>
                  <a:gd name="T3" fmla="*/ 0 h 2903"/>
                  <a:gd name="T4" fmla="*/ 2681 w 2905"/>
                  <a:gd name="T5" fmla="*/ 7 h 2903"/>
                  <a:gd name="T6" fmla="*/ 2535 w 2905"/>
                  <a:gd name="T7" fmla="*/ 22 h 2903"/>
                  <a:gd name="T8" fmla="*/ 2390 w 2905"/>
                  <a:gd name="T9" fmla="*/ 44 h 2903"/>
                  <a:gd name="T10" fmla="*/ 2249 w 2905"/>
                  <a:gd name="T11" fmla="*/ 73 h 2903"/>
                  <a:gd name="T12" fmla="*/ 2110 w 2905"/>
                  <a:gd name="T13" fmla="*/ 110 h 2903"/>
                  <a:gd name="T14" fmla="*/ 1973 w 2905"/>
                  <a:gd name="T15" fmla="*/ 152 h 2903"/>
                  <a:gd name="T16" fmla="*/ 1839 w 2905"/>
                  <a:gd name="T17" fmla="*/ 201 h 2903"/>
                  <a:gd name="T18" fmla="*/ 1709 w 2905"/>
                  <a:gd name="T19" fmla="*/ 256 h 2903"/>
                  <a:gd name="T20" fmla="*/ 1583 w 2905"/>
                  <a:gd name="T21" fmla="*/ 317 h 2903"/>
                  <a:gd name="T22" fmla="*/ 1460 w 2905"/>
                  <a:gd name="T23" fmla="*/ 385 h 2903"/>
                  <a:gd name="T24" fmla="*/ 1339 w 2905"/>
                  <a:gd name="T25" fmla="*/ 456 h 2903"/>
                  <a:gd name="T26" fmla="*/ 1224 w 2905"/>
                  <a:gd name="T27" fmla="*/ 535 h 2903"/>
                  <a:gd name="T28" fmla="*/ 1112 w 2905"/>
                  <a:gd name="T29" fmla="*/ 619 h 2903"/>
                  <a:gd name="T30" fmla="*/ 1004 w 2905"/>
                  <a:gd name="T31" fmla="*/ 707 h 2903"/>
                  <a:gd name="T32" fmla="*/ 901 w 2905"/>
                  <a:gd name="T33" fmla="*/ 800 h 2903"/>
                  <a:gd name="T34" fmla="*/ 802 w 2905"/>
                  <a:gd name="T35" fmla="*/ 899 h 2903"/>
                  <a:gd name="T36" fmla="*/ 709 w 2905"/>
                  <a:gd name="T37" fmla="*/ 1004 h 2903"/>
                  <a:gd name="T38" fmla="*/ 621 w 2905"/>
                  <a:gd name="T39" fmla="*/ 1110 h 2903"/>
                  <a:gd name="T40" fmla="*/ 537 w 2905"/>
                  <a:gd name="T41" fmla="*/ 1222 h 2903"/>
                  <a:gd name="T42" fmla="*/ 458 w 2905"/>
                  <a:gd name="T43" fmla="*/ 1339 h 2903"/>
                  <a:gd name="T44" fmla="*/ 385 w 2905"/>
                  <a:gd name="T45" fmla="*/ 1458 h 2903"/>
                  <a:gd name="T46" fmla="*/ 319 w 2905"/>
                  <a:gd name="T47" fmla="*/ 1581 h 2903"/>
                  <a:gd name="T48" fmla="*/ 257 w 2905"/>
                  <a:gd name="T49" fmla="*/ 1709 h 2903"/>
                  <a:gd name="T50" fmla="*/ 202 w 2905"/>
                  <a:gd name="T51" fmla="*/ 1839 h 2903"/>
                  <a:gd name="T52" fmla="*/ 154 w 2905"/>
                  <a:gd name="T53" fmla="*/ 1973 h 2903"/>
                  <a:gd name="T54" fmla="*/ 112 w 2905"/>
                  <a:gd name="T55" fmla="*/ 2108 h 2903"/>
                  <a:gd name="T56" fmla="*/ 75 w 2905"/>
                  <a:gd name="T57" fmla="*/ 2247 h 2903"/>
                  <a:gd name="T58" fmla="*/ 46 w 2905"/>
                  <a:gd name="T59" fmla="*/ 2388 h 2903"/>
                  <a:gd name="T60" fmla="*/ 24 w 2905"/>
                  <a:gd name="T61" fmla="*/ 2533 h 2903"/>
                  <a:gd name="T62" fmla="*/ 9 w 2905"/>
                  <a:gd name="T63" fmla="*/ 2680 h 2903"/>
                  <a:gd name="T64" fmla="*/ 2 w 2905"/>
                  <a:gd name="T65" fmla="*/ 2828 h 2903"/>
                  <a:gd name="T66" fmla="*/ 1744 w 2905"/>
                  <a:gd name="T67" fmla="*/ 2903 h 2903"/>
                  <a:gd name="T68" fmla="*/ 1744 w 2905"/>
                  <a:gd name="T69" fmla="*/ 2843 h 2903"/>
                  <a:gd name="T70" fmla="*/ 1757 w 2905"/>
                  <a:gd name="T71" fmla="*/ 2725 h 2903"/>
                  <a:gd name="T72" fmla="*/ 1780 w 2905"/>
                  <a:gd name="T73" fmla="*/ 2614 h 2903"/>
                  <a:gd name="T74" fmla="*/ 1813 w 2905"/>
                  <a:gd name="T75" fmla="*/ 2504 h 2903"/>
                  <a:gd name="T76" fmla="*/ 1857 w 2905"/>
                  <a:gd name="T77" fmla="*/ 2399 h 2903"/>
                  <a:gd name="T78" fmla="*/ 1910 w 2905"/>
                  <a:gd name="T79" fmla="*/ 2300 h 2903"/>
                  <a:gd name="T80" fmla="*/ 1974 w 2905"/>
                  <a:gd name="T81" fmla="*/ 2209 h 2903"/>
                  <a:gd name="T82" fmla="*/ 2044 w 2905"/>
                  <a:gd name="T83" fmla="*/ 2123 h 2903"/>
                  <a:gd name="T84" fmla="*/ 2123 w 2905"/>
                  <a:gd name="T85" fmla="*/ 2044 h 2903"/>
                  <a:gd name="T86" fmla="*/ 2209 w 2905"/>
                  <a:gd name="T87" fmla="*/ 1973 h 2903"/>
                  <a:gd name="T88" fmla="*/ 2302 w 2905"/>
                  <a:gd name="T89" fmla="*/ 1910 h 2903"/>
                  <a:gd name="T90" fmla="*/ 2401 w 2905"/>
                  <a:gd name="T91" fmla="*/ 1855 h 2903"/>
                  <a:gd name="T92" fmla="*/ 2506 w 2905"/>
                  <a:gd name="T93" fmla="*/ 1811 h 2903"/>
                  <a:gd name="T94" fmla="*/ 2614 w 2905"/>
                  <a:gd name="T95" fmla="*/ 1778 h 2903"/>
                  <a:gd name="T96" fmla="*/ 2727 w 2905"/>
                  <a:gd name="T97" fmla="*/ 1755 h 2903"/>
                  <a:gd name="T98" fmla="*/ 2844 w 2905"/>
                  <a:gd name="T99" fmla="*/ 1744 h 2903"/>
                  <a:gd name="T100" fmla="*/ 2905 w 2905"/>
                  <a:gd name="T101" fmla="*/ 1742 h 2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05" h="2903">
                    <a:moveTo>
                      <a:pt x="2905" y="1742"/>
                    </a:moveTo>
                    <a:lnTo>
                      <a:pt x="2905" y="0"/>
                    </a:lnTo>
                    <a:lnTo>
                      <a:pt x="2905" y="0"/>
                    </a:lnTo>
                    <a:lnTo>
                      <a:pt x="2830" y="0"/>
                    </a:lnTo>
                    <a:lnTo>
                      <a:pt x="2755" y="4"/>
                    </a:lnTo>
                    <a:lnTo>
                      <a:pt x="2681" y="7"/>
                    </a:lnTo>
                    <a:lnTo>
                      <a:pt x="2608" y="15"/>
                    </a:lnTo>
                    <a:lnTo>
                      <a:pt x="2535" y="22"/>
                    </a:lnTo>
                    <a:lnTo>
                      <a:pt x="2462" y="33"/>
                    </a:lnTo>
                    <a:lnTo>
                      <a:pt x="2390" y="44"/>
                    </a:lnTo>
                    <a:lnTo>
                      <a:pt x="2319" y="59"/>
                    </a:lnTo>
                    <a:lnTo>
                      <a:pt x="2249" y="73"/>
                    </a:lnTo>
                    <a:lnTo>
                      <a:pt x="2180" y="92"/>
                    </a:lnTo>
                    <a:lnTo>
                      <a:pt x="2110" y="110"/>
                    </a:lnTo>
                    <a:lnTo>
                      <a:pt x="2040" y="130"/>
                    </a:lnTo>
                    <a:lnTo>
                      <a:pt x="1973" y="152"/>
                    </a:lnTo>
                    <a:lnTo>
                      <a:pt x="1907" y="176"/>
                    </a:lnTo>
                    <a:lnTo>
                      <a:pt x="1839" y="201"/>
                    </a:lnTo>
                    <a:lnTo>
                      <a:pt x="1775" y="227"/>
                    </a:lnTo>
                    <a:lnTo>
                      <a:pt x="1709" y="256"/>
                    </a:lnTo>
                    <a:lnTo>
                      <a:pt x="1645" y="286"/>
                    </a:lnTo>
                    <a:lnTo>
                      <a:pt x="1583" y="317"/>
                    </a:lnTo>
                    <a:lnTo>
                      <a:pt x="1520" y="350"/>
                    </a:lnTo>
                    <a:lnTo>
                      <a:pt x="1460" y="385"/>
                    </a:lnTo>
                    <a:lnTo>
                      <a:pt x="1399" y="419"/>
                    </a:lnTo>
                    <a:lnTo>
                      <a:pt x="1339" y="456"/>
                    </a:lnTo>
                    <a:lnTo>
                      <a:pt x="1280" y="495"/>
                    </a:lnTo>
                    <a:lnTo>
                      <a:pt x="1224" y="535"/>
                    </a:lnTo>
                    <a:lnTo>
                      <a:pt x="1167" y="577"/>
                    </a:lnTo>
                    <a:lnTo>
                      <a:pt x="1112" y="619"/>
                    </a:lnTo>
                    <a:lnTo>
                      <a:pt x="1057" y="663"/>
                    </a:lnTo>
                    <a:lnTo>
                      <a:pt x="1004" y="707"/>
                    </a:lnTo>
                    <a:lnTo>
                      <a:pt x="953" y="755"/>
                    </a:lnTo>
                    <a:lnTo>
                      <a:pt x="901" y="800"/>
                    </a:lnTo>
                    <a:lnTo>
                      <a:pt x="852" y="850"/>
                    </a:lnTo>
                    <a:lnTo>
                      <a:pt x="802" y="899"/>
                    </a:lnTo>
                    <a:lnTo>
                      <a:pt x="755" y="951"/>
                    </a:lnTo>
                    <a:lnTo>
                      <a:pt x="709" y="1004"/>
                    </a:lnTo>
                    <a:lnTo>
                      <a:pt x="663" y="1057"/>
                    </a:lnTo>
                    <a:lnTo>
                      <a:pt x="621" y="1110"/>
                    </a:lnTo>
                    <a:lnTo>
                      <a:pt x="577" y="1165"/>
                    </a:lnTo>
                    <a:lnTo>
                      <a:pt x="537" y="1222"/>
                    </a:lnTo>
                    <a:lnTo>
                      <a:pt x="497" y="1280"/>
                    </a:lnTo>
                    <a:lnTo>
                      <a:pt x="458" y="1339"/>
                    </a:lnTo>
                    <a:lnTo>
                      <a:pt x="422" y="1397"/>
                    </a:lnTo>
                    <a:lnTo>
                      <a:pt x="385" y="1458"/>
                    </a:lnTo>
                    <a:lnTo>
                      <a:pt x="352" y="1518"/>
                    </a:lnTo>
                    <a:lnTo>
                      <a:pt x="319" y="1581"/>
                    </a:lnTo>
                    <a:lnTo>
                      <a:pt x="288" y="1645"/>
                    </a:lnTo>
                    <a:lnTo>
                      <a:pt x="257" y="1709"/>
                    </a:lnTo>
                    <a:lnTo>
                      <a:pt x="229" y="1773"/>
                    </a:lnTo>
                    <a:lnTo>
                      <a:pt x="202" y="1839"/>
                    </a:lnTo>
                    <a:lnTo>
                      <a:pt x="178" y="1905"/>
                    </a:lnTo>
                    <a:lnTo>
                      <a:pt x="154" y="1973"/>
                    </a:lnTo>
                    <a:lnTo>
                      <a:pt x="132" y="2040"/>
                    </a:lnTo>
                    <a:lnTo>
                      <a:pt x="112" y="2108"/>
                    </a:lnTo>
                    <a:lnTo>
                      <a:pt x="92" y="2178"/>
                    </a:lnTo>
                    <a:lnTo>
                      <a:pt x="75" y="2247"/>
                    </a:lnTo>
                    <a:lnTo>
                      <a:pt x="61" y="2319"/>
                    </a:lnTo>
                    <a:lnTo>
                      <a:pt x="46" y="2388"/>
                    </a:lnTo>
                    <a:lnTo>
                      <a:pt x="35" y="2462"/>
                    </a:lnTo>
                    <a:lnTo>
                      <a:pt x="24" y="2533"/>
                    </a:lnTo>
                    <a:lnTo>
                      <a:pt x="17" y="2606"/>
                    </a:lnTo>
                    <a:lnTo>
                      <a:pt x="9" y="2680"/>
                    </a:lnTo>
                    <a:lnTo>
                      <a:pt x="4" y="2753"/>
                    </a:lnTo>
                    <a:lnTo>
                      <a:pt x="2" y="2828"/>
                    </a:lnTo>
                    <a:lnTo>
                      <a:pt x="0" y="2903"/>
                    </a:lnTo>
                    <a:lnTo>
                      <a:pt x="1744" y="2903"/>
                    </a:lnTo>
                    <a:lnTo>
                      <a:pt x="1744" y="2903"/>
                    </a:lnTo>
                    <a:lnTo>
                      <a:pt x="1744" y="2843"/>
                    </a:lnTo>
                    <a:lnTo>
                      <a:pt x="1749" y="2784"/>
                    </a:lnTo>
                    <a:lnTo>
                      <a:pt x="1757" y="2725"/>
                    </a:lnTo>
                    <a:lnTo>
                      <a:pt x="1766" y="2669"/>
                    </a:lnTo>
                    <a:lnTo>
                      <a:pt x="1780" y="2614"/>
                    </a:lnTo>
                    <a:lnTo>
                      <a:pt x="1795" y="2557"/>
                    </a:lnTo>
                    <a:lnTo>
                      <a:pt x="1813" y="2504"/>
                    </a:lnTo>
                    <a:lnTo>
                      <a:pt x="1833" y="2451"/>
                    </a:lnTo>
                    <a:lnTo>
                      <a:pt x="1857" y="2399"/>
                    </a:lnTo>
                    <a:lnTo>
                      <a:pt x="1883" y="2350"/>
                    </a:lnTo>
                    <a:lnTo>
                      <a:pt x="1910" y="2300"/>
                    </a:lnTo>
                    <a:lnTo>
                      <a:pt x="1941" y="2253"/>
                    </a:lnTo>
                    <a:lnTo>
                      <a:pt x="1974" y="2209"/>
                    </a:lnTo>
                    <a:lnTo>
                      <a:pt x="2007" y="2165"/>
                    </a:lnTo>
                    <a:lnTo>
                      <a:pt x="2044" y="2123"/>
                    </a:lnTo>
                    <a:lnTo>
                      <a:pt x="2082" y="2082"/>
                    </a:lnTo>
                    <a:lnTo>
                      <a:pt x="2123" y="2044"/>
                    </a:lnTo>
                    <a:lnTo>
                      <a:pt x="2165" y="2007"/>
                    </a:lnTo>
                    <a:lnTo>
                      <a:pt x="2209" y="1973"/>
                    </a:lnTo>
                    <a:lnTo>
                      <a:pt x="2255" y="1940"/>
                    </a:lnTo>
                    <a:lnTo>
                      <a:pt x="2302" y="1910"/>
                    </a:lnTo>
                    <a:lnTo>
                      <a:pt x="2350" y="1881"/>
                    </a:lnTo>
                    <a:lnTo>
                      <a:pt x="2401" y="1855"/>
                    </a:lnTo>
                    <a:lnTo>
                      <a:pt x="2452" y="1833"/>
                    </a:lnTo>
                    <a:lnTo>
                      <a:pt x="2506" y="1811"/>
                    </a:lnTo>
                    <a:lnTo>
                      <a:pt x="2559" y="1793"/>
                    </a:lnTo>
                    <a:lnTo>
                      <a:pt x="2614" y="1778"/>
                    </a:lnTo>
                    <a:lnTo>
                      <a:pt x="2670" y="1766"/>
                    </a:lnTo>
                    <a:lnTo>
                      <a:pt x="2727" y="1755"/>
                    </a:lnTo>
                    <a:lnTo>
                      <a:pt x="2786" y="1747"/>
                    </a:lnTo>
                    <a:lnTo>
                      <a:pt x="2844" y="1744"/>
                    </a:lnTo>
                    <a:lnTo>
                      <a:pt x="2905" y="1742"/>
                    </a:lnTo>
                    <a:lnTo>
                      <a:pt x="2905" y="1742"/>
                    </a:lnTo>
                    <a:close/>
                  </a:path>
                </a:pathLst>
              </a:custGeom>
              <a:solidFill>
                <a:schemeClr val="tx2">
                  <a:lumMod val="20000"/>
                  <a:lumOff val="80000"/>
                  <a:alpha val="40000"/>
                </a:schemeClr>
              </a:solidFill>
              <a:ln>
                <a:noFill/>
              </a:ln>
              <a:extLst/>
            </p:spPr>
            <p:txBody>
              <a:bodyPr anchor="ctr"/>
              <a:lstStyle/>
              <a:p>
                <a:pPr algn="ctr"/>
                <a:endParaRPr/>
              </a:p>
            </p:txBody>
          </p:sp>
          <p:sp>
            <p:nvSpPr>
              <p:cNvPr id="16" name="íṡliḓe">
                <a:extLst>
                  <a:ext uri="{FF2B5EF4-FFF2-40B4-BE49-F238E27FC236}">
                    <a16:creationId xmlns:a16="http://schemas.microsoft.com/office/drawing/2014/main" id="{4DDB7089-26AC-4699-A03E-B98B2FFF716E}"/>
                  </a:ext>
                </a:extLst>
              </p:cNvPr>
              <p:cNvSpPr/>
              <p:nvPr/>
            </p:nvSpPr>
            <p:spPr bwMode="auto">
              <a:xfrm flipH="1">
                <a:off x="3161174" y="1700808"/>
                <a:ext cx="1731647" cy="1731645"/>
              </a:xfrm>
              <a:custGeom>
                <a:avLst/>
                <a:gdLst>
                  <a:gd name="T0" fmla="*/ 0 w 2902"/>
                  <a:gd name="T1" fmla="*/ 1742 h 2903"/>
                  <a:gd name="T2" fmla="*/ 58 w 2902"/>
                  <a:gd name="T3" fmla="*/ 1744 h 2903"/>
                  <a:gd name="T4" fmla="*/ 176 w 2902"/>
                  <a:gd name="T5" fmla="*/ 1755 h 2903"/>
                  <a:gd name="T6" fmla="*/ 289 w 2902"/>
                  <a:gd name="T7" fmla="*/ 1778 h 2903"/>
                  <a:gd name="T8" fmla="*/ 399 w 2902"/>
                  <a:gd name="T9" fmla="*/ 1811 h 2903"/>
                  <a:gd name="T10" fmla="*/ 503 w 2902"/>
                  <a:gd name="T11" fmla="*/ 1855 h 2903"/>
                  <a:gd name="T12" fmla="*/ 602 w 2902"/>
                  <a:gd name="T13" fmla="*/ 1910 h 2903"/>
                  <a:gd name="T14" fmla="*/ 694 w 2902"/>
                  <a:gd name="T15" fmla="*/ 1973 h 2903"/>
                  <a:gd name="T16" fmla="*/ 780 w 2902"/>
                  <a:gd name="T17" fmla="*/ 2044 h 2903"/>
                  <a:gd name="T18" fmla="*/ 859 w 2902"/>
                  <a:gd name="T19" fmla="*/ 2123 h 2903"/>
                  <a:gd name="T20" fmla="*/ 930 w 2902"/>
                  <a:gd name="T21" fmla="*/ 2209 h 2903"/>
                  <a:gd name="T22" fmla="*/ 992 w 2902"/>
                  <a:gd name="T23" fmla="*/ 2300 h 2903"/>
                  <a:gd name="T24" fmla="*/ 1045 w 2902"/>
                  <a:gd name="T25" fmla="*/ 2399 h 2903"/>
                  <a:gd name="T26" fmla="*/ 1089 w 2902"/>
                  <a:gd name="T27" fmla="*/ 2504 h 2903"/>
                  <a:gd name="T28" fmla="*/ 1124 w 2902"/>
                  <a:gd name="T29" fmla="*/ 2614 h 2903"/>
                  <a:gd name="T30" fmla="*/ 1148 w 2902"/>
                  <a:gd name="T31" fmla="*/ 2725 h 2903"/>
                  <a:gd name="T32" fmla="*/ 1159 w 2902"/>
                  <a:gd name="T33" fmla="*/ 2843 h 2903"/>
                  <a:gd name="T34" fmla="*/ 2902 w 2902"/>
                  <a:gd name="T35" fmla="*/ 2903 h 2903"/>
                  <a:gd name="T36" fmla="*/ 2900 w 2902"/>
                  <a:gd name="T37" fmla="*/ 2828 h 2903"/>
                  <a:gd name="T38" fmla="*/ 2893 w 2902"/>
                  <a:gd name="T39" fmla="*/ 2680 h 2903"/>
                  <a:gd name="T40" fmla="*/ 2879 w 2902"/>
                  <a:gd name="T41" fmla="*/ 2533 h 2903"/>
                  <a:gd name="T42" fmla="*/ 2857 w 2902"/>
                  <a:gd name="T43" fmla="*/ 2388 h 2903"/>
                  <a:gd name="T44" fmla="*/ 2827 w 2902"/>
                  <a:gd name="T45" fmla="*/ 2247 h 2903"/>
                  <a:gd name="T46" fmla="*/ 2792 w 2902"/>
                  <a:gd name="T47" fmla="*/ 2108 h 2903"/>
                  <a:gd name="T48" fmla="*/ 2750 w 2902"/>
                  <a:gd name="T49" fmla="*/ 1973 h 2903"/>
                  <a:gd name="T50" fmla="*/ 2701 w 2902"/>
                  <a:gd name="T51" fmla="*/ 1839 h 2903"/>
                  <a:gd name="T52" fmla="*/ 2646 w 2902"/>
                  <a:gd name="T53" fmla="*/ 1709 h 2903"/>
                  <a:gd name="T54" fmla="*/ 2586 w 2902"/>
                  <a:gd name="T55" fmla="*/ 1581 h 2903"/>
                  <a:gd name="T56" fmla="*/ 2518 w 2902"/>
                  <a:gd name="T57" fmla="*/ 1458 h 2903"/>
                  <a:gd name="T58" fmla="*/ 2445 w 2902"/>
                  <a:gd name="T59" fmla="*/ 1339 h 2903"/>
                  <a:gd name="T60" fmla="*/ 2368 w 2902"/>
                  <a:gd name="T61" fmla="*/ 1222 h 2903"/>
                  <a:gd name="T62" fmla="*/ 2283 w 2902"/>
                  <a:gd name="T63" fmla="*/ 1110 h 2903"/>
                  <a:gd name="T64" fmla="*/ 2194 w 2902"/>
                  <a:gd name="T65" fmla="*/ 1004 h 2903"/>
                  <a:gd name="T66" fmla="*/ 2100 w 2902"/>
                  <a:gd name="T67" fmla="*/ 899 h 2903"/>
                  <a:gd name="T68" fmla="*/ 2001 w 2902"/>
                  <a:gd name="T69" fmla="*/ 800 h 2903"/>
                  <a:gd name="T70" fmla="*/ 1899 w 2902"/>
                  <a:gd name="T71" fmla="*/ 707 h 2903"/>
                  <a:gd name="T72" fmla="*/ 1791 w 2902"/>
                  <a:gd name="T73" fmla="*/ 619 h 2903"/>
                  <a:gd name="T74" fmla="*/ 1679 w 2902"/>
                  <a:gd name="T75" fmla="*/ 535 h 2903"/>
                  <a:gd name="T76" fmla="*/ 1564 w 2902"/>
                  <a:gd name="T77" fmla="*/ 456 h 2903"/>
                  <a:gd name="T78" fmla="*/ 1445 w 2902"/>
                  <a:gd name="T79" fmla="*/ 385 h 2903"/>
                  <a:gd name="T80" fmla="*/ 1320 w 2902"/>
                  <a:gd name="T81" fmla="*/ 317 h 2903"/>
                  <a:gd name="T82" fmla="*/ 1194 w 2902"/>
                  <a:gd name="T83" fmla="*/ 256 h 2903"/>
                  <a:gd name="T84" fmla="*/ 1064 w 2902"/>
                  <a:gd name="T85" fmla="*/ 201 h 2903"/>
                  <a:gd name="T86" fmla="*/ 930 w 2902"/>
                  <a:gd name="T87" fmla="*/ 152 h 2903"/>
                  <a:gd name="T88" fmla="*/ 795 w 2902"/>
                  <a:gd name="T89" fmla="*/ 110 h 2903"/>
                  <a:gd name="T90" fmla="*/ 655 w 2902"/>
                  <a:gd name="T91" fmla="*/ 73 h 2903"/>
                  <a:gd name="T92" fmla="*/ 512 w 2902"/>
                  <a:gd name="T93" fmla="*/ 44 h 2903"/>
                  <a:gd name="T94" fmla="*/ 370 w 2902"/>
                  <a:gd name="T95" fmla="*/ 22 h 2903"/>
                  <a:gd name="T96" fmla="*/ 223 w 2902"/>
                  <a:gd name="T97" fmla="*/ 7 h 2903"/>
                  <a:gd name="T98" fmla="*/ 75 w 2902"/>
                  <a:gd name="T99" fmla="*/ 0 h 2903"/>
                  <a:gd name="T100" fmla="*/ 0 w 2902"/>
                  <a:gd name="T101" fmla="*/ 0 h 2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02" h="2903">
                    <a:moveTo>
                      <a:pt x="0" y="0"/>
                    </a:moveTo>
                    <a:lnTo>
                      <a:pt x="0" y="1742"/>
                    </a:lnTo>
                    <a:lnTo>
                      <a:pt x="0" y="1742"/>
                    </a:lnTo>
                    <a:lnTo>
                      <a:pt x="58" y="1744"/>
                    </a:lnTo>
                    <a:lnTo>
                      <a:pt x="119" y="1747"/>
                    </a:lnTo>
                    <a:lnTo>
                      <a:pt x="176" y="1755"/>
                    </a:lnTo>
                    <a:lnTo>
                      <a:pt x="232" y="1766"/>
                    </a:lnTo>
                    <a:lnTo>
                      <a:pt x="289" y="1778"/>
                    </a:lnTo>
                    <a:lnTo>
                      <a:pt x="344" y="1793"/>
                    </a:lnTo>
                    <a:lnTo>
                      <a:pt x="399" y="1811"/>
                    </a:lnTo>
                    <a:lnTo>
                      <a:pt x="452" y="1833"/>
                    </a:lnTo>
                    <a:lnTo>
                      <a:pt x="503" y="1855"/>
                    </a:lnTo>
                    <a:lnTo>
                      <a:pt x="553" y="1881"/>
                    </a:lnTo>
                    <a:lnTo>
                      <a:pt x="602" y="1910"/>
                    </a:lnTo>
                    <a:lnTo>
                      <a:pt x="648" y="1940"/>
                    </a:lnTo>
                    <a:lnTo>
                      <a:pt x="694" y="1973"/>
                    </a:lnTo>
                    <a:lnTo>
                      <a:pt x="738" y="2007"/>
                    </a:lnTo>
                    <a:lnTo>
                      <a:pt x="780" y="2044"/>
                    </a:lnTo>
                    <a:lnTo>
                      <a:pt x="820" y="2082"/>
                    </a:lnTo>
                    <a:lnTo>
                      <a:pt x="859" y="2123"/>
                    </a:lnTo>
                    <a:lnTo>
                      <a:pt x="895" y="2165"/>
                    </a:lnTo>
                    <a:lnTo>
                      <a:pt x="930" y="2209"/>
                    </a:lnTo>
                    <a:lnTo>
                      <a:pt x="963" y="2253"/>
                    </a:lnTo>
                    <a:lnTo>
                      <a:pt x="992" y="2300"/>
                    </a:lnTo>
                    <a:lnTo>
                      <a:pt x="1020" y="2350"/>
                    </a:lnTo>
                    <a:lnTo>
                      <a:pt x="1045" y="2399"/>
                    </a:lnTo>
                    <a:lnTo>
                      <a:pt x="1069" y="2451"/>
                    </a:lnTo>
                    <a:lnTo>
                      <a:pt x="1089" y="2504"/>
                    </a:lnTo>
                    <a:lnTo>
                      <a:pt x="1108" y="2557"/>
                    </a:lnTo>
                    <a:lnTo>
                      <a:pt x="1124" y="2614"/>
                    </a:lnTo>
                    <a:lnTo>
                      <a:pt x="1137" y="2669"/>
                    </a:lnTo>
                    <a:lnTo>
                      <a:pt x="1148" y="2725"/>
                    </a:lnTo>
                    <a:lnTo>
                      <a:pt x="1155" y="2784"/>
                    </a:lnTo>
                    <a:lnTo>
                      <a:pt x="1159" y="2843"/>
                    </a:lnTo>
                    <a:lnTo>
                      <a:pt x="1161" y="2903"/>
                    </a:lnTo>
                    <a:lnTo>
                      <a:pt x="2902" y="2903"/>
                    </a:lnTo>
                    <a:lnTo>
                      <a:pt x="2902" y="2903"/>
                    </a:lnTo>
                    <a:lnTo>
                      <a:pt x="2900" y="2828"/>
                    </a:lnTo>
                    <a:lnTo>
                      <a:pt x="2899" y="2753"/>
                    </a:lnTo>
                    <a:lnTo>
                      <a:pt x="2893" y="2680"/>
                    </a:lnTo>
                    <a:lnTo>
                      <a:pt x="2888" y="2606"/>
                    </a:lnTo>
                    <a:lnTo>
                      <a:pt x="2879" y="2533"/>
                    </a:lnTo>
                    <a:lnTo>
                      <a:pt x="2869" y="2462"/>
                    </a:lnTo>
                    <a:lnTo>
                      <a:pt x="2857" y="2388"/>
                    </a:lnTo>
                    <a:lnTo>
                      <a:pt x="2844" y="2319"/>
                    </a:lnTo>
                    <a:lnTo>
                      <a:pt x="2827" y="2247"/>
                    </a:lnTo>
                    <a:lnTo>
                      <a:pt x="2811" y="2178"/>
                    </a:lnTo>
                    <a:lnTo>
                      <a:pt x="2792" y="2108"/>
                    </a:lnTo>
                    <a:lnTo>
                      <a:pt x="2772" y="2040"/>
                    </a:lnTo>
                    <a:lnTo>
                      <a:pt x="2750" y="1973"/>
                    </a:lnTo>
                    <a:lnTo>
                      <a:pt x="2727" y="1905"/>
                    </a:lnTo>
                    <a:lnTo>
                      <a:pt x="2701" y="1839"/>
                    </a:lnTo>
                    <a:lnTo>
                      <a:pt x="2673" y="1773"/>
                    </a:lnTo>
                    <a:lnTo>
                      <a:pt x="2646" y="1709"/>
                    </a:lnTo>
                    <a:lnTo>
                      <a:pt x="2617" y="1645"/>
                    </a:lnTo>
                    <a:lnTo>
                      <a:pt x="2586" y="1581"/>
                    </a:lnTo>
                    <a:lnTo>
                      <a:pt x="2553" y="1518"/>
                    </a:lnTo>
                    <a:lnTo>
                      <a:pt x="2518" y="1458"/>
                    </a:lnTo>
                    <a:lnTo>
                      <a:pt x="2481" y="1397"/>
                    </a:lnTo>
                    <a:lnTo>
                      <a:pt x="2445" y="1339"/>
                    </a:lnTo>
                    <a:lnTo>
                      <a:pt x="2406" y="1280"/>
                    </a:lnTo>
                    <a:lnTo>
                      <a:pt x="2368" y="1222"/>
                    </a:lnTo>
                    <a:lnTo>
                      <a:pt x="2325" y="1165"/>
                    </a:lnTo>
                    <a:lnTo>
                      <a:pt x="2283" y="1110"/>
                    </a:lnTo>
                    <a:lnTo>
                      <a:pt x="2239" y="1057"/>
                    </a:lnTo>
                    <a:lnTo>
                      <a:pt x="2194" y="1004"/>
                    </a:lnTo>
                    <a:lnTo>
                      <a:pt x="2148" y="951"/>
                    </a:lnTo>
                    <a:lnTo>
                      <a:pt x="2100" y="899"/>
                    </a:lnTo>
                    <a:lnTo>
                      <a:pt x="2053" y="850"/>
                    </a:lnTo>
                    <a:lnTo>
                      <a:pt x="2001" y="800"/>
                    </a:lnTo>
                    <a:lnTo>
                      <a:pt x="1952" y="755"/>
                    </a:lnTo>
                    <a:lnTo>
                      <a:pt x="1899" y="707"/>
                    </a:lnTo>
                    <a:lnTo>
                      <a:pt x="1846" y="663"/>
                    </a:lnTo>
                    <a:lnTo>
                      <a:pt x="1791" y="619"/>
                    </a:lnTo>
                    <a:lnTo>
                      <a:pt x="1736" y="577"/>
                    </a:lnTo>
                    <a:lnTo>
                      <a:pt x="1679" y="535"/>
                    </a:lnTo>
                    <a:lnTo>
                      <a:pt x="1622" y="495"/>
                    </a:lnTo>
                    <a:lnTo>
                      <a:pt x="1564" y="456"/>
                    </a:lnTo>
                    <a:lnTo>
                      <a:pt x="1505" y="419"/>
                    </a:lnTo>
                    <a:lnTo>
                      <a:pt x="1445" y="385"/>
                    </a:lnTo>
                    <a:lnTo>
                      <a:pt x="1382" y="350"/>
                    </a:lnTo>
                    <a:lnTo>
                      <a:pt x="1320" y="317"/>
                    </a:lnTo>
                    <a:lnTo>
                      <a:pt x="1258" y="286"/>
                    </a:lnTo>
                    <a:lnTo>
                      <a:pt x="1194" y="256"/>
                    </a:lnTo>
                    <a:lnTo>
                      <a:pt x="1130" y="227"/>
                    </a:lnTo>
                    <a:lnTo>
                      <a:pt x="1064" y="201"/>
                    </a:lnTo>
                    <a:lnTo>
                      <a:pt x="998" y="176"/>
                    </a:lnTo>
                    <a:lnTo>
                      <a:pt x="930" y="152"/>
                    </a:lnTo>
                    <a:lnTo>
                      <a:pt x="862" y="130"/>
                    </a:lnTo>
                    <a:lnTo>
                      <a:pt x="795" y="110"/>
                    </a:lnTo>
                    <a:lnTo>
                      <a:pt x="725" y="92"/>
                    </a:lnTo>
                    <a:lnTo>
                      <a:pt x="655" y="73"/>
                    </a:lnTo>
                    <a:lnTo>
                      <a:pt x="584" y="59"/>
                    </a:lnTo>
                    <a:lnTo>
                      <a:pt x="512" y="44"/>
                    </a:lnTo>
                    <a:lnTo>
                      <a:pt x="441" y="33"/>
                    </a:lnTo>
                    <a:lnTo>
                      <a:pt x="370" y="22"/>
                    </a:lnTo>
                    <a:lnTo>
                      <a:pt x="296" y="15"/>
                    </a:lnTo>
                    <a:lnTo>
                      <a:pt x="223" y="7"/>
                    </a:lnTo>
                    <a:lnTo>
                      <a:pt x="148" y="4"/>
                    </a:lnTo>
                    <a:lnTo>
                      <a:pt x="75" y="0"/>
                    </a:lnTo>
                    <a:lnTo>
                      <a:pt x="0" y="0"/>
                    </a:lnTo>
                    <a:lnTo>
                      <a:pt x="0" y="0"/>
                    </a:lnTo>
                    <a:close/>
                  </a:path>
                </a:pathLst>
              </a:custGeom>
              <a:solidFill>
                <a:schemeClr val="tx2">
                  <a:lumMod val="20000"/>
                  <a:lumOff val="80000"/>
                  <a:alpha val="40000"/>
                </a:schemeClr>
              </a:solidFill>
              <a:ln>
                <a:noFill/>
              </a:ln>
              <a:extLst/>
            </p:spPr>
            <p:txBody>
              <a:bodyPr anchor="ctr"/>
              <a:lstStyle/>
              <a:p>
                <a:pPr algn="ctr"/>
                <a:endParaRPr/>
              </a:p>
            </p:txBody>
          </p:sp>
          <p:sp>
            <p:nvSpPr>
              <p:cNvPr id="17" name="ïṩļidê">
                <a:extLst>
                  <a:ext uri="{FF2B5EF4-FFF2-40B4-BE49-F238E27FC236}">
                    <a16:creationId xmlns:a16="http://schemas.microsoft.com/office/drawing/2014/main" id="{4F86AEDF-DB1E-4B01-AFBD-03F5D6959419}"/>
                  </a:ext>
                </a:extLst>
              </p:cNvPr>
              <p:cNvSpPr/>
              <p:nvPr/>
            </p:nvSpPr>
            <p:spPr bwMode="auto">
              <a:xfrm flipH="1">
                <a:off x="5584525" y="3432453"/>
                <a:ext cx="1731647" cy="1730453"/>
              </a:xfrm>
              <a:custGeom>
                <a:avLst/>
                <a:gdLst>
                  <a:gd name="T0" fmla="*/ 0 w 2905"/>
                  <a:gd name="T1" fmla="*/ 2903 h 2903"/>
                  <a:gd name="T2" fmla="*/ 75 w 2905"/>
                  <a:gd name="T3" fmla="*/ 2903 h 2903"/>
                  <a:gd name="T4" fmla="*/ 224 w 2905"/>
                  <a:gd name="T5" fmla="*/ 2896 h 2903"/>
                  <a:gd name="T6" fmla="*/ 370 w 2905"/>
                  <a:gd name="T7" fmla="*/ 2881 h 2903"/>
                  <a:gd name="T8" fmla="*/ 515 w 2905"/>
                  <a:gd name="T9" fmla="*/ 2859 h 2903"/>
                  <a:gd name="T10" fmla="*/ 656 w 2905"/>
                  <a:gd name="T11" fmla="*/ 2830 h 2903"/>
                  <a:gd name="T12" fmla="*/ 795 w 2905"/>
                  <a:gd name="T13" fmla="*/ 2793 h 2903"/>
                  <a:gd name="T14" fmla="*/ 932 w 2905"/>
                  <a:gd name="T15" fmla="*/ 2751 h 2903"/>
                  <a:gd name="T16" fmla="*/ 1066 w 2905"/>
                  <a:gd name="T17" fmla="*/ 2702 h 2903"/>
                  <a:gd name="T18" fmla="*/ 1196 w 2905"/>
                  <a:gd name="T19" fmla="*/ 2647 h 2903"/>
                  <a:gd name="T20" fmla="*/ 1322 w 2905"/>
                  <a:gd name="T21" fmla="*/ 2586 h 2903"/>
                  <a:gd name="T22" fmla="*/ 1445 w 2905"/>
                  <a:gd name="T23" fmla="*/ 2518 h 2903"/>
                  <a:gd name="T24" fmla="*/ 1566 w 2905"/>
                  <a:gd name="T25" fmla="*/ 2447 h 2903"/>
                  <a:gd name="T26" fmla="*/ 1681 w 2905"/>
                  <a:gd name="T27" fmla="*/ 2368 h 2903"/>
                  <a:gd name="T28" fmla="*/ 1793 w 2905"/>
                  <a:gd name="T29" fmla="*/ 2284 h 2903"/>
                  <a:gd name="T30" fmla="*/ 1901 w 2905"/>
                  <a:gd name="T31" fmla="*/ 2196 h 2903"/>
                  <a:gd name="T32" fmla="*/ 2004 w 2905"/>
                  <a:gd name="T33" fmla="*/ 2103 h 2903"/>
                  <a:gd name="T34" fmla="*/ 2103 w 2905"/>
                  <a:gd name="T35" fmla="*/ 2004 h 2903"/>
                  <a:gd name="T36" fmla="*/ 2196 w 2905"/>
                  <a:gd name="T37" fmla="*/ 1899 h 2903"/>
                  <a:gd name="T38" fmla="*/ 2284 w 2905"/>
                  <a:gd name="T39" fmla="*/ 1793 h 2903"/>
                  <a:gd name="T40" fmla="*/ 2368 w 2905"/>
                  <a:gd name="T41" fmla="*/ 1681 h 2903"/>
                  <a:gd name="T42" fmla="*/ 2447 w 2905"/>
                  <a:gd name="T43" fmla="*/ 1564 h 2903"/>
                  <a:gd name="T44" fmla="*/ 2520 w 2905"/>
                  <a:gd name="T45" fmla="*/ 1445 h 2903"/>
                  <a:gd name="T46" fmla="*/ 2586 w 2905"/>
                  <a:gd name="T47" fmla="*/ 1322 h 2903"/>
                  <a:gd name="T48" fmla="*/ 2648 w 2905"/>
                  <a:gd name="T49" fmla="*/ 1194 h 2903"/>
                  <a:gd name="T50" fmla="*/ 2703 w 2905"/>
                  <a:gd name="T51" fmla="*/ 1064 h 2903"/>
                  <a:gd name="T52" fmla="*/ 2751 w 2905"/>
                  <a:gd name="T53" fmla="*/ 930 h 2903"/>
                  <a:gd name="T54" fmla="*/ 2793 w 2905"/>
                  <a:gd name="T55" fmla="*/ 795 h 2903"/>
                  <a:gd name="T56" fmla="*/ 2830 w 2905"/>
                  <a:gd name="T57" fmla="*/ 656 h 2903"/>
                  <a:gd name="T58" fmla="*/ 2859 w 2905"/>
                  <a:gd name="T59" fmla="*/ 515 h 2903"/>
                  <a:gd name="T60" fmla="*/ 2881 w 2905"/>
                  <a:gd name="T61" fmla="*/ 370 h 2903"/>
                  <a:gd name="T62" fmla="*/ 2896 w 2905"/>
                  <a:gd name="T63" fmla="*/ 223 h 2903"/>
                  <a:gd name="T64" fmla="*/ 2903 w 2905"/>
                  <a:gd name="T65" fmla="*/ 75 h 2903"/>
                  <a:gd name="T66" fmla="*/ 1161 w 2905"/>
                  <a:gd name="T67" fmla="*/ 0 h 2903"/>
                  <a:gd name="T68" fmla="*/ 1161 w 2905"/>
                  <a:gd name="T69" fmla="*/ 60 h 2903"/>
                  <a:gd name="T70" fmla="*/ 1148 w 2905"/>
                  <a:gd name="T71" fmla="*/ 178 h 2903"/>
                  <a:gd name="T72" fmla="*/ 1125 w 2905"/>
                  <a:gd name="T73" fmla="*/ 289 h 2903"/>
                  <a:gd name="T74" fmla="*/ 1092 w 2905"/>
                  <a:gd name="T75" fmla="*/ 399 h 2903"/>
                  <a:gd name="T76" fmla="*/ 1048 w 2905"/>
                  <a:gd name="T77" fmla="*/ 504 h 2903"/>
                  <a:gd name="T78" fmla="*/ 995 w 2905"/>
                  <a:gd name="T79" fmla="*/ 603 h 2903"/>
                  <a:gd name="T80" fmla="*/ 931 w 2905"/>
                  <a:gd name="T81" fmla="*/ 694 h 2903"/>
                  <a:gd name="T82" fmla="*/ 861 w 2905"/>
                  <a:gd name="T83" fmla="*/ 780 h 2903"/>
                  <a:gd name="T84" fmla="*/ 782 w 2905"/>
                  <a:gd name="T85" fmla="*/ 859 h 2903"/>
                  <a:gd name="T86" fmla="*/ 696 w 2905"/>
                  <a:gd name="T87" fmla="*/ 930 h 2903"/>
                  <a:gd name="T88" fmla="*/ 603 w 2905"/>
                  <a:gd name="T89" fmla="*/ 993 h 2903"/>
                  <a:gd name="T90" fmla="*/ 504 w 2905"/>
                  <a:gd name="T91" fmla="*/ 1048 h 2903"/>
                  <a:gd name="T92" fmla="*/ 399 w 2905"/>
                  <a:gd name="T93" fmla="*/ 1092 h 2903"/>
                  <a:gd name="T94" fmla="*/ 291 w 2905"/>
                  <a:gd name="T95" fmla="*/ 1125 h 2903"/>
                  <a:gd name="T96" fmla="*/ 178 w 2905"/>
                  <a:gd name="T97" fmla="*/ 1148 h 2903"/>
                  <a:gd name="T98" fmla="*/ 61 w 2905"/>
                  <a:gd name="T99" fmla="*/ 1159 h 2903"/>
                  <a:gd name="T100" fmla="*/ 0 w 2905"/>
                  <a:gd name="T101" fmla="*/ 1161 h 2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05" h="2903">
                    <a:moveTo>
                      <a:pt x="0" y="1161"/>
                    </a:moveTo>
                    <a:lnTo>
                      <a:pt x="0" y="2903"/>
                    </a:lnTo>
                    <a:lnTo>
                      <a:pt x="0" y="2903"/>
                    </a:lnTo>
                    <a:lnTo>
                      <a:pt x="75" y="2903"/>
                    </a:lnTo>
                    <a:lnTo>
                      <a:pt x="150" y="2899"/>
                    </a:lnTo>
                    <a:lnTo>
                      <a:pt x="224" y="2896"/>
                    </a:lnTo>
                    <a:lnTo>
                      <a:pt x="297" y="2888"/>
                    </a:lnTo>
                    <a:lnTo>
                      <a:pt x="370" y="2881"/>
                    </a:lnTo>
                    <a:lnTo>
                      <a:pt x="443" y="2870"/>
                    </a:lnTo>
                    <a:lnTo>
                      <a:pt x="515" y="2859"/>
                    </a:lnTo>
                    <a:lnTo>
                      <a:pt x="586" y="2844"/>
                    </a:lnTo>
                    <a:lnTo>
                      <a:pt x="656" y="2830"/>
                    </a:lnTo>
                    <a:lnTo>
                      <a:pt x="725" y="2811"/>
                    </a:lnTo>
                    <a:lnTo>
                      <a:pt x="795" y="2793"/>
                    </a:lnTo>
                    <a:lnTo>
                      <a:pt x="865" y="2773"/>
                    </a:lnTo>
                    <a:lnTo>
                      <a:pt x="932" y="2751"/>
                    </a:lnTo>
                    <a:lnTo>
                      <a:pt x="998" y="2727"/>
                    </a:lnTo>
                    <a:lnTo>
                      <a:pt x="1066" y="2702"/>
                    </a:lnTo>
                    <a:lnTo>
                      <a:pt x="1130" y="2676"/>
                    </a:lnTo>
                    <a:lnTo>
                      <a:pt x="1196" y="2647"/>
                    </a:lnTo>
                    <a:lnTo>
                      <a:pt x="1260" y="2617"/>
                    </a:lnTo>
                    <a:lnTo>
                      <a:pt x="1322" y="2586"/>
                    </a:lnTo>
                    <a:lnTo>
                      <a:pt x="1385" y="2553"/>
                    </a:lnTo>
                    <a:lnTo>
                      <a:pt x="1445" y="2518"/>
                    </a:lnTo>
                    <a:lnTo>
                      <a:pt x="1506" y="2484"/>
                    </a:lnTo>
                    <a:lnTo>
                      <a:pt x="1566" y="2447"/>
                    </a:lnTo>
                    <a:lnTo>
                      <a:pt x="1625" y="2408"/>
                    </a:lnTo>
                    <a:lnTo>
                      <a:pt x="1681" y="2368"/>
                    </a:lnTo>
                    <a:lnTo>
                      <a:pt x="1738" y="2326"/>
                    </a:lnTo>
                    <a:lnTo>
                      <a:pt x="1793" y="2284"/>
                    </a:lnTo>
                    <a:lnTo>
                      <a:pt x="1848" y="2240"/>
                    </a:lnTo>
                    <a:lnTo>
                      <a:pt x="1901" y="2196"/>
                    </a:lnTo>
                    <a:lnTo>
                      <a:pt x="1952" y="2148"/>
                    </a:lnTo>
                    <a:lnTo>
                      <a:pt x="2004" y="2103"/>
                    </a:lnTo>
                    <a:lnTo>
                      <a:pt x="2053" y="2053"/>
                    </a:lnTo>
                    <a:lnTo>
                      <a:pt x="2103" y="2004"/>
                    </a:lnTo>
                    <a:lnTo>
                      <a:pt x="2150" y="1952"/>
                    </a:lnTo>
                    <a:lnTo>
                      <a:pt x="2196" y="1899"/>
                    </a:lnTo>
                    <a:lnTo>
                      <a:pt x="2242" y="1846"/>
                    </a:lnTo>
                    <a:lnTo>
                      <a:pt x="2284" y="1793"/>
                    </a:lnTo>
                    <a:lnTo>
                      <a:pt x="2328" y="1738"/>
                    </a:lnTo>
                    <a:lnTo>
                      <a:pt x="2368" y="1681"/>
                    </a:lnTo>
                    <a:lnTo>
                      <a:pt x="2408" y="1623"/>
                    </a:lnTo>
                    <a:lnTo>
                      <a:pt x="2447" y="1564"/>
                    </a:lnTo>
                    <a:lnTo>
                      <a:pt x="2483" y="1506"/>
                    </a:lnTo>
                    <a:lnTo>
                      <a:pt x="2520" y="1445"/>
                    </a:lnTo>
                    <a:lnTo>
                      <a:pt x="2553" y="1385"/>
                    </a:lnTo>
                    <a:lnTo>
                      <a:pt x="2586" y="1322"/>
                    </a:lnTo>
                    <a:lnTo>
                      <a:pt x="2617" y="1258"/>
                    </a:lnTo>
                    <a:lnTo>
                      <a:pt x="2648" y="1194"/>
                    </a:lnTo>
                    <a:lnTo>
                      <a:pt x="2676" y="1130"/>
                    </a:lnTo>
                    <a:lnTo>
                      <a:pt x="2703" y="1064"/>
                    </a:lnTo>
                    <a:lnTo>
                      <a:pt x="2727" y="998"/>
                    </a:lnTo>
                    <a:lnTo>
                      <a:pt x="2751" y="930"/>
                    </a:lnTo>
                    <a:lnTo>
                      <a:pt x="2773" y="863"/>
                    </a:lnTo>
                    <a:lnTo>
                      <a:pt x="2793" y="795"/>
                    </a:lnTo>
                    <a:lnTo>
                      <a:pt x="2813" y="725"/>
                    </a:lnTo>
                    <a:lnTo>
                      <a:pt x="2830" y="656"/>
                    </a:lnTo>
                    <a:lnTo>
                      <a:pt x="2844" y="584"/>
                    </a:lnTo>
                    <a:lnTo>
                      <a:pt x="2859" y="515"/>
                    </a:lnTo>
                    <a:lnTo>
                      <a:pt x="2870" y="441"/>
                    </a:lnTo>
                    <a:lnTo>
                      <a:pt x="2881" y="370"/>
                    </a:lnTo>
                    <a:lnTo>
                      <a:pt x="2888" y="297"/>
                    </a:lnTo>
                    <a:lnTo>
                      <a:pt x="2896" y="223"/>
                    </a:lnTo>
                    <a:lnTo>
                      <a:pt x="2901" y="150"/>
                    </a:lnTo>
                    <a:lnTo>
                      <a:pt x="2903" y="75"/>
                    </a:lnTo>
                    <a:lnTo>
                      <a:pt x="2905" y="0"/>
                    </a:lnTo>
                    <a:lnTo>
                      <a:pt x="1161" y="0"/>
                    </a:lnTo>
                    <a:lnTo>
                      <a:pt x="1161" y="0"/>
                    </a:lnTo>
                    <a:lnTo>
                      <a:pt x="1161" y="60"/>
                    </a:lnTo>
                    <a:lnTo>
                      <a:pt x="1156" y="119"/>
                    </a:lnTo>
                    <a:lnTo>
                      <a:pt x="1148" y="178"/>
                    </a:lnTo>
                    <a:lnTo>
                      <a:pt x="1139" y="234"/>
                    </a:lnTo>
                    <a:lnTo>
                      <a:pt x="1125" y="289"/>
                    </a:lnTo>
                    <a:lnTo>
                      <a:pt x="1110" y="346"/>
                    </a:lnTo>
                    <a:lnTo>
                      <a:pt x="1092" y="399"/>
                    </a:lnTo>
                    <a:lnTo>
                      <a:pt x="1072" y="452"/>
                    </a:lnTo>
                    <a:lnTo>
                      <a:pt x="1048" y="504"/>
                    </a:lnTo>
                    <a:lnTo>
                      <a:pt x="1022" y="553"/>
                    </a:lnTo>
                    <a:lnTo>
                      <a:pt x="995" y="603"/>
                    </a:lnTo>
                    <a:lnTo>
                      <a:pt x="964" y="650"/>
                    </a:lnTo>
                    <a:lnTo>
                      <a:pt x="931" y="694"/>
                    </a:lnTo>
                    <a:lnTo>
                      <a:pt x="898" y="738"/>
                    </a:lnTo>
                    <a:lnTo>
                      <a:pt x="861" y="780"/>
                    </a:lnTo>
                    <a:lnTo>
                      <a:pt x="823" y="821"/>
                    </a:lnTo>
                    <a:lnTo>
                      <a:pt x="782" y="859"/>
                    </a:lnTo>
                    <a:lnTo>
                      <a:pt x="740" y="896"/>
                    </a:lnTo>
                    <a:lnTo>
                      <a:pt x="696" y="930"/>
                    </a:lnTo>
                    <a:lnTo>
                      <a:pt x="650" y="963"/>
                    </a:lnTo>
                    <a:lnTo>
                      <a:pt x="603" y="993"/>
                    </a:lnTo>
                    <a:lnTo>
                      <a:pt x="555" y="1022"/>
                    </a:lnTo>
                    <a:lnTo>
                      <a:pt x="504" y="1048"/>
                    </a:lnTo>
                    <a:lnTo>
                      <a:pt x="453" y="1070"/>
                    </a:lnTo>
                    <a:lnTo>
                      <a:pt x="399" y="1092"/>
                    </a:lnTo>
                    <a:lnTo>
                      <a:pt x="346" y="1110"/>
                    </a:lnTo>
                    <a:lnTo>
                      <a:pt x="291" y="1125"/>
                    </a:lnTo>
                    <a:lnTo>
                      <a:pt x="235" y="1137"/>
                    </a:lnTo>
                    <a:lnTo>
                      <a:pt x="178" y="1148"/>
                    </a:lnTo>
                    <a:lnTo>
                      <a:pt x="119" y="1156"/>
                    </a:lnTo>
                    <a:lnTo>
                      <a:pt x="61" y="1159"/>
                    </a:lnTo>
                    <a:lnTo>
                      <a:pt x="0" y="1161"/>
                    </a:lnTo>
                    <a:lnTo>
                      <a:pt x="0" y="1161"/>
                    </a:lnTo>
                    <a:close/>
                  </a:path>
                </a:pathLst>
              </a:custGeom>
              <a:solidFill>
                <a:schemeClr val="tx2">
                  <a:lumMod val="20000"/>
                  <a:lumOff val="80000"/>
                  <a:alpha val="40000"/>
                </a:schemeClr>
              </a:solidFill>
              <a:ln>
                <a:noFill/>
              </a:ln>
              <a:extLst/>
            </p:spPr>
            <p:txBody>
              <a:bodyPr anchor="ctr"/>
              <a:lstStyle/>
              <a:p>
                <a:pPr algn="ctr"/>
                <a:endParaRPr/>
              </a:p>
            </p:txBody>
          </p:sp>
          <p:sp>
            <p:nvSpPr>
              <p:cNvPr id="18" name="iṩliḍê">
                <a:extLst>
                  <a:ext uri="{FF2B5EF4-FFF2-40B4-BE49-F238E27FC236}">
                    <a16:creationId xmlns:a16="http://schemas.microsoft.com/office/drawing/2014/main" id="{9E84CEE2-E3A6-49B7-AA62-3715AE77044C}"/>
                  </a:ext>
                </a:extLst>
              </p:cNvPr>
              <p:cNvSpPr/>
              <p:nvPr/>
            </p:nvSpPr>
            <p:spPr bwMode="auto">
              <a:xfrm flipH="1">
                <a:off x="7316172" y="3432453"/>
                <a:ext cx="1731647" cy="1730453"/>
              </a:xfrm>
              <a:custGeom>
                <a:avLst/>
                <a:gdLst>
                  <a:gd name="T0" fmla="*/ 0 w 2902"/>
                  <a:gd name="T1" fmla="*/ 0 h 2903"/>
                  <a:gd name="T2" fmla="*/ 2 w 2902"/>
                  <a:gd name="T3" fmla="*/ 75 h 2903"/>
                  <a:gd name="T4" fmla="*/ 9 w 2902"/>
                  <a:gd name="T5" fmla="*/ 223 h 2903"/>
                  <a:gd name="T6" fmla="*/ 23 w 2902"/>
                  <a:gd name="T7" fmla="*/ 370 h 2903"/>
                  <a:gd name="T8" fmla="*/ 45 w 2902"/>
                  <a:gd name="T9" fmla="*/ 515 h 2903"/>
                  <a:gd name="T10" fmla="*/ 75 w 2902"/>
                  <a:gd name="T11" fmla="*/ 656 h 2903"/>
                  <a:gd name="T12" fmla="*/ 110 w 2902"/>
                  <a:gd name="T13" fmla="*/ 795 h 2903"/>
                  <a:gd name="T14" fmla="*/ 152 w 2902"/>
                  <a:gd name="T15" fmla="*/ 930 h 2903"/>
                  <a:gd name="T16" fmla="*/ 201 w 2902"/>
                  <a:gd name="T17" fmla="*/ 1064 h 2903"/>
                  <a:gd name="T18" fmla="*/ 256 w 2902"/>
                  <a:gd name="T19" fmla="*/ 1194 h 2903"/>
                  <a:gd name="T20" fmla="*/ 316 w 2902"/>
                  <a:gd name="T21" fmla="*/ 1322 h 2903"/>
                  <a:gd name="T22" fmla="*/ 384 w 2902"/>
                  <a:gd name="T23" fmla="*/ 1445 h 2903"/>
                  <a:gd name="T24" fmla="*/ 457 w 2902"/>
                  <a:gd name="T25" fmla="*/ 1564 h 2903"/>
                  <a:gd name="T26" fmla="*/ 534 w 2902"/>
                  <a:gd name="T27" fmla="*/ 1681 h 2903"/>
                  <a:gd name="T28" fmla="*/ 619 w 2902"/>
                  <a:gd name="T29" fmla="*/ 1793 h 2903"/>
                  <a:gd name="T30" fmla="*/ 708 w 2902"/>
                  <a:gd name="T31" fmla="*/ 1899 h 2903"/>
                  <a:gd name="T32" fmla="*/ 802 w 2902"/>
                  <a:gd name="T33" fmla="*/ 2004 h 2903"/>
                  <a:gd name="T34" fmla="*/ 901 w 2902"/>
                  <a:gd name="T35" fmla="*/ 2103 h 2903"/>
                  <a:gd name="T36" fmla="*/ 1003 w 2902"/>
                  <a:gd name="T37" fmla="*/ 2196 h 2903"/>
                  <a:gd name="T38" fmla="*/ 1111 w 2902"/>
                  <a:gd name="T39" fmla="*/ 2284 h 2903"/>
                  <a:gd name="T40" fmla="*/ 1223 w 2902"/>
                  <a:gd name="T41" fmla="*/ 2368 h 2903"/>
                  <a:gd name="T42" fmla="*/ 1338 w 2902"/>
                  <a:gd name="T43" fmla="*/ 2447 h 2903"/>
                  <a:gd name="T44" fmla="*/ 1457 w 2902"/>
                  <a:gd name="T45" fmla="*/ 2518 h 2903"/>
                  <a:gd name="T46" fmla="*/ 1582 w 2902"/>
                  <a:gd name="T47" fmla="*/ 2586 h 2903"/>
                  <a:gd name="T48" fmla="*/ 1708 w 2902"/>
                  <a:gd name="T49" fmla="*/ 2647 h 2903"/>
                  <a:gd name="T50" fmla="*/ 1838 w 2902"/>
                  <a:gd name="T51" fmla="*/ 2702 h 2903"/>
                  <a:gd name="T52" fmla="*/ 1972 w 2902"/>
                  <a:gd name="T53" fmla="*/ 2751 h 2903"/>
                  <a:gd name="T54" fmla="*/ 2107 w 2902"/>
                  <a:gd name="T55" fmla="*/ 2793 h 2903"/>
                  <a:gd name="T56" fmla="*/ 2247 w 2902"/>
                  <a:gd name="T57" fmla="*/ 2830 h 2903"/>
                  <a:gd name="T58" fmla="*/ 2390 w 2902"/>
                  <a:gd name="T59" fmla="*/ 2859 h 2903"/>
                  <a:gd name="T60" fmla="*/ 2532 w 2902"/>
                  <a:gd name="T61" fmla="*/ 2881 h 2903"/>
                  <a:gd name="T62" fmla="*/ 2679 w 2902"/>
                  <a:gd name="T63" fmla="*/ 2896 h 2903"/>
                  <a:gd name="T64" fmla="*/ 2827 w 2902"/>
                  <a:gd name="T65" fmla="*/ 2903 h 2903"/>
                  <a:gd name="T66" fmla="*/ 2902 w 2902"/>
                  <a:gd name="T67" fmla="*/ 1161 h 2903"/>
                  <a:gd name="T68" fmla="*/ 2844 w 2902"/>
                  <a:gd name="T69" fmla="*/ 1159 h 2903"/>
                  <a:gd name="T70" fmla="*/ 2726 w 2902"/>
                  <a:gd name="T71" fmla="*/ 1148 h 2903"/>
                  <a:gd name="T72" fmla="*/ 2613 w 2902"/>
                  <a:gd name="T73" fmla="*/ 1125 h 2903"/>
                  <a:gd name="T74" fmla="*/ 2503 w 2902"/>
                  <a:gd name="T75" fmla="*/ 1092 h 2903"/>
                  <a:gd name="T76" fmla="*/ 2399 w 2902"/>
                  <a:gd name="T77" fmla="*/ 1048 h 2903"/>
                  <a:gd name="T78" fmla="*/ 2300 w 2902"/>
                  <a:gd name="T79" fmla="*/ 993 h 2903"/>
                  <a:gd name="T80" fmla="*/ 2208 w 2902"/>
                  <a:gd name="T81" fmla="*/ 930 h 2903"/>
                  <a:gd name="T82" fmla="*/ 2122 w 2902"/>
                  <a:gd name="T83" fmla="*/ 859 h 2903"/>
                  <a:gd name="T84" fmla="*/ 2043 w 2902"/>
                  <a:gd name="T85" fmla="*/ 780 h 2903"/>
                  <a:gd name="T86" fmla="*/ 1972 w 2902"/>
                  <a:gd name="T87" fmla="*/ 694 h 2903"/>
                  <a:gd name="T88" fmla="*/ 1910 w 2902"/>
                  <a:gd name="T89" fmla="*/ 603 h 2903"/>
                  <a:gd name="T90" fmla="*/ 1857 w 2902"/>
                  <a:gd name="T91" fmla="*/ 504 h 2903"/>
                  <a:gd name="T92" fmla="*/ 1813 w 2902"/>
                  <a:gd name="T93" fmla="*/ 399 h 2903"/>
                  <a:gd name="T94" fmla="*/ 1778 w 2902"/>
                  <a:gd name="T95" fmla="*/ 289 h 2903"/>
                  <a:gd name="T96" fmla="*/ 1754 w 2902"/>
                  <a:gd name="T97" fmla="*/ 178 h 2903"/>
                  <a:gd name="T98" fmla="*/ 1743 w 2902"/>
                  <a:gd name="T99" fmla="*/ 60 h 2903"/>
                  <a:gd name="T100" fmla="*/ 1741 w 2902"/>
                  <a:gd name="T101" fmla="*/ 0 h 2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02" h="2903">
                    <a:moveTo>
                      <a:pt x="1741" y="0"/>
                    </a:moveTo>
                    <a:lnTo>
                      <a:pt x="0" y="0"/>
                    </a:lnTo>
                    <a:lnTo>
                      <a:pt x="0" y="0"/>
                    </a:lnTo>
                    <a:lnTo>
                      <a:pt x="2" y="75"/>
                    </a:lnTo>
                    <a:lnTo>
                      <a:pt x="3" y="150"/>
                    </a:lnTo>
                    <a:lnTo>
                      <a:pt x="9" y="223"/>
                    </a:lnTo>
                    <a:lnTo>
                      <a:pt x="14" y="297"/>
                    </a:lnTo>
                    <a:lnTo>
                      <a:pt x="23" y="370"/>
                    </a:lnTo>
                    <a:lnTo>
                      <a:pt x="33" y="441"/>
                    </a:lnTo>
                    <a:lnTo>
                      <a:pt x="45" y="515"/>
                    </a:lnTo>
                    <a:lnTo>
                      <a:pt x="58" y="584"/>
                    </a:lnTo>
                    <a:lnTo>
                      <a:pt x="75" y="656"/>
                    </a:lnTo>
                    <a:lnTo>
                      <a:pt x="91" y="725"/>
                    </a:lnTo>
                    <a:lnTo>
                      <a:pt x="110" y="795"/>
                    </a:lnTo>
                    <a:lnTo>
                      <a:pt x="130" y="863"/>
                    </a:lnTo>
                    <a:lnTo>
                      <a:pt x="152" y="930"/>
                    </a:lnTo>
                    <a:lnTo>
                      <a:pt x="175" y="998"/>
                    </a:lnTo>
                    <a:lnTo>
                      <a:pt x="201" y="1064"/>
                    </a:lnTo>
                    <a:lnTo>
                      <a:pt x="229" y="1130"/>
                    </a:lnTo>
                    <a:lnTo>
                      <a:pt x="256" y="1194"/>
                    </a:lnTo>
                    <a:lnTo>
                      <a:pt x="285" y="1258"/>
                    </a:lnTo>
                    <a:lnTo>
                      <a:pt x="316" y="1322"/>
                    </a:lnTo>
                    <a:lnTo>
                      <a:pt x="349" y="1385"/>
                    </a:lnTo>
                    <a:lnTo>
                      <a:pt x="384" y="1445"/>
                    </a:lnTo>
                    <a:lnTo>
                      <a:pt x="421" y="1506"/>
                    </a:lnTo>
                    <a:lnTo>
                      <a:pt x="457" y="1564"/>
                    </a:lnTo>
                    <a:lnTo>
                      <a:pt x="496" y="1623"/>
                    </a:lnTo>
                    <a:lnTo>
                      <a:pt x="534" y="1681"/>
                    </a:lnTo>
                    <a:lnTo>
                      <a:pt x="577" y="1738"/>
                    </a:lnTo>
                    <a:lnTo>
                      <a:pt x="619" y="1793"/>
                    </a:lnTo>
                    <a:lnTo>
                      <a:pt x="663" y="1846"/>
                    </a:lnTo>
                    <a:lnTo>
                      <a:pt x="708" y="1899"/>
                    </a:lnTo>
                    <a:lnTo>
                      <a:pt x="754" y="1952"/>
                    </a:lnTo>
                    <a:lnTo>
                      <a:pt x="802" y="2004"/>
                    </a:lnTo>
                    <a:lnTo>
                      <a:pt x="849" y="2053"/>
                    </a:lnTo>
                    <a:lnTo>
                      <a:pt x="901" y="2103"/>
                    </a:lnTo>
                    <a:lnTo>
                      <a:pt x="950" y="2148"/>
                    </a:lnTo>
                    <a:lnTo>
                      <a:pt x="1003" y="2196"/>
                    </a:lnTo>
                    <a:lnTo>
                      <a:pt x="1056" y="2240"/>
                    </a:lnTo>
                    <a:lnTo>
                      <a:pt x="1111" y="2284"/>
                    </a:lnTo>
                    <a:lnTo>
                      <a:pt x="1166" y="2326"/>
                    </a:lnTo>
                    <a:lnTo>
                      <a:pt x="1223" y="2368"/>
                    </a:lnTo>
                    <a:lnTo>
                      <a:pt x="1280" y="2408"/>
                    </a:lnTo>
                    <a:lnTo>
                      <a:pt x="1338" y="2447"/>
                    </a:lnTo>
                    <a:lnTo>
                      <a:pt x="1397" y="2484"/>
                    </a:lnTo>
                    <a:lnTo>
                      <a:pt x="1457" y="2518"/>
                    </a:lnTo>
                    <a:lnTo>
                      <a:pt x="1520" y="2553"/>
                    </a:lnTo>
                    <a:lnTo>
                      <a:pt x="1582" y="2586"/>
                    </a:lnTo>
                    <a:lnTo>
                      <a:pt x="1644" y="2617"/>
                    </a:lnTo>
                    <a:lnTo>
                      <a:pt x="1708" y="2647"/>
                    </a:lnTo>
                    <a:lnTo>
                      <a:pt x="1772" y="2676"/>
                    </a:lnTo>
                    <a:lnTo>
                      <a:pt x="1838" y="2702"/>
                    </a:lnTo>
                    <a:lnTo>
                      <a:pt x="1904" y="2727"/>
                    </a:lnTo>
                    <a:lnTo>
                      <a:pt x="1972" y="2751"/>
                    </a:lnTo>
                    <a:lnTo>
                      <a:pt x="2040" y="2773"/>
                    </a:lnTo>
                    <a:lnTo>
                      <a:pt x="2107" y="2793"/>
                    </a:lnTo>
                    <a:lnTo>
                      <a:pt x="2177" y="2811"/>
                    </a:lnTo>
                    <a:lnTo>
                      <a:pt x="2247" y="2830"/>
                    </a:lnTo>
                    <a:lnTo>
                      <a:pt x="2318" y="2844"/>
                    </a:lnTo>
                    <a:lnTo>
                      <a:pt x="2390" y="2859"/>
                    </a:lnTo>
                    <a:lnTo>
                      <a:pt x="2461" y="2870"/>
                    </a:lnTo>
                    <a:lnTo>
                      <a:pt x="2532" y="2881"/>
                    </a:lnTo>
                    <a:lnTo>
                      <a:pt x="2606" y="2888"/>
                    </a:lnTo>
                    <a:lnTo>
                      <a:pt x="2679" y="2896"/>
                    </a:lnTo>
                    <a:lnTo>
                      <a:pt x="2754" y="2899"/>
                    </a:lnTo>
                    <a:lnTo>
                      <a:pt x="2827" y="2903"/>
                    </a:lnTo>
                    <a:lnTo>
                      <a:pt x="2902" y="2903"/>
                    </a:lnTo>
                    <a:lnTo>
                      <a:pt x="2902" y="1161"/>
                    </a:lnTo>
                    <a:lnTo>
                      <a:pt x="2902" y="1161"/>
                    </a:lnTo>
                    <a:lnTo>
                      <a:pt x="2844" y="1159"/>
                    </a:lnTo>
                    <a:lnTo>
                      <a:pt x="2783" y="1156"/>
                    </a:lnTo>
                    <a:lnTo>
                      <a:pt x="2726" y="1148"/>
                    </a:lnTo>
                    <a:lnTo>
                      <a:pt x="2670" y="1137"/>
                    </a:lnTo>
                    <a:lnTo>
                      <a:pt x="2613" y="1125"/>
                    </a:lnTo>
                    <a:lnTo>
                      <a:pt x="2558" y="1110"/>
                    </a:lnTo>
                    <a:lnTo>
                      <a:pt x="2503" y="1092"/>
                    </a:lnTo>
                    <a:lnTo>
                      <a:pt x="2450" y="1070"/>
                    </a:lnTo>
                    <a:lnTo>
                      <a:pt x="2399" y="1048"/>
                    </a:lnTo>
                    <a:lnTo>
                      <a:pt x="2349" y="1022"/>
                    </a:lnTo>
                    <a:lnTo>
                      <a:pt x="2300" y="993"/>
                    </a:lnTo>
                    <a:lnTo>
                      <a:pt x="2254" y="963"/>
                    </a:lnTo>
                    <a:lnTo>
                      <a:pt x="2208" y="930"/>
                    </a:lnTo>
                    <a:lnTo>
                      <a:pt x="2164" y="896"/>
                    </a:lnTo>
                    <a:lnTo>
                      <a:pt x="2122" y="859"/>
                    </a:lnTo>
                    <a:lnTo>
                      <a:pt x="2082" y="821"/>
                    </a:lnTo>
                    <a:lnTo>
                      <a:pt x="2043" y="780"/>
                    </a:lnTo>
                    <a:lnTo>
                      <a:pt x="2007" y="738"/>
                    </a:lnTo>
                    <a:lnTo>
                      <a:pt x="1972" y="694"/>
                    </a:lnTo>
                    <a:lnTo>
                      <a:pt x="1939" y="650"/>
                    </a:lnTo>
                    <a:lnTo>
                      <a:pt x="1910" y="603"/>
                    </a:lnTo>
                    <a:lnTo>
                      <a:pt x="1882" y="553"/>
                    </a:lnTo>
                    <a:lnTo>
                      <a:pt x="1857" y="504"/>
                    </a:lnTo>
                    <a:lnTo>
                      <a:pt x="1833" y="452"/>
                    </a:lnTo>
                    <a:lnTo>
                      <a:pt x="1813" y="399"/>
                    </a:lnTo>
                    <a:lnTo>
                      <a:pt x="1794" y="346"/>
                    </a:lnTo>
                    <a:lnTo>
                      <a:pt x="1778" y="289"/>
                    </a:lnTo>
                    <a:lnTo>
                      <a:pt x="1765" y="234"/>
                    </a:lnTo>
                    <a:lnTo>
                      <a:pt x="1754" y="178"/>
                    </a:lnTo>
                    <a:lnTo>
                      <a:pt x="1747" y="119"/>
                    </a:lnTo>
                    <a:lnTo>
                      <a:pt x="1743" y="60"/>
                    </a:lnTo>
                    <a:lnTo>
                      <a:pt x="1741" y="0"/>
                    </a:lnTo>
                    <a:lnTo>
                      <a:pt x="1741" y="0"/>
                    </a:lnTo>
                    <a:close/>
                  </a:path>
                </a:pathLst>
              </a:custGeom>
              <a:solidFill>
                <a:schemeClr val="tx2">
                  <a:lumMod val="20000"/>
                  <a:lumOff val="80000"/>
                  <a:alpha val="40000"/>
                </a:schemeClr>
              </a:solidFill>
              <a:ln>
                <a:noFill/>
              </a:ln>
              <a:extLst/>
            </p:spPr>
            <p:txBody>
              <a:bodyPr anchor="ctr"/>
              <a:lstStyle/>
              <a:p>
                <a:pPr algn="ctr"/>
                <a:endParaRPr/>
              </a:p>
            </p:txBody>
          </p:sp>
          <p:grpSp>
            <p:nvGrpSpPr>
              <p:cNvPr id="19" name="í$ľíḑé">
                <a:extLst>
                  <a:ext uri="{FF2B5EF4-FFF2-40B4-BE49-F238E27FC236}">
                    <a16:creationId xmlns:a16="http://schemas.microsoft.com/office/drawing/2014/main" id="{E9981ABA-96E1-4051-B61B-C9C7276083F0}"/>
                  </a:ext>
                </a:extLst>
              </p:cNvPr>
              <p:cNvGrpSpPr/>
              <p:nvPr/>
            </p:nvGrpSpPr>
            <p:grpSpPr>
              <a:xfrm>
                <a:off x="5584527" y="1700808"/>
                <a:ext cx="3691848" cy="2234813"/>
                <a:chOff x="5584527" y="1700808"/>
                <a:chExt cx="3691848" cy="2234813"/>
              </a:xfrm>
            </p:grpSpPr>
            <p:sp>
              <p:nvSpPr>
                <p:cNvPr id="25" name="îŝ1ïḑé">
                  <a:extLst>
                    <a:ext uri="{FF2B5EF4-FFF2-40B4-BE49-F238E27FC236}">
                      <a16:creationId xmlns:a16="http://schemas.microsoft.com/office/drawing/2014/main" id="{40729912-E1C3-4BD0-842B-4652C0EA2F41}"/>
                    </a:ext>
                  </a:extLst>
                </p:cNvPr>
                <p:cNvSpPr/>
                <p:nvPr/>
              </p:nvSpPr>
              <p:spPr bwMode="auto">
                <a:xfrm flipH="1">
                  <a:off x="7316172" y="1700808"/>
                  <a:ext cx="1731647" cy="1731652"/>
                </a:xfrm>
                <a:custGeom>
                  <a:avLst/>
                  <a:gdLst>
                    <a:gd name="T0" fmla="*/ 2902 w 2902"/>
                    <a:gd name="T1" fmla="*/ 0 h 2903"/>
                    <a:gd name="T2" fmla="*/ 2827 w 2902"/>
                    <a:gd name="T3" fmla="*/ 0 h 2903"/>
                    <a:gd name="T4" fmla="*/ 2679 w 2902"/>
                    <a:gd name="T5" fmla="*/ 7 h 2903"/>
                    <a:gd name="T6" fmla="*/ 2532 w 2902"/>
                    <a:gd name="T7" fmla="*/ 22 h 2903"/>
                    <a:gd name="T8" fmla="*/ 2390 w 2902"/>
                    <a:gd name="T9" fmla="*/ 44 h 2903"/>
                    <a:gd name="T10" fmla="*/ 2247 w 2902"/>
                    <a:gd name="T11" fmla="*/ 73 h 2903"/>
                    <a:gd name="T12" fmla="*/ 2107 w 2902"/>
                    <a:gd name="T13" fmla="*/ 110 h 2903"/>
                    <a:gd name="T14" fmla="*/ 1972 w 2902"/>
                    <a:gd name="T15" fmla="*/ 152 h 2903"/>
                    <a:gd name="T16" fmla="*/ 1838 w 2902"/>
                    <a:gd name="T17" fmla="*/ 201 h 2903"/>
                    <a:gd name="T18" fmla="*/ 1708 w 2902"/>
                    <a:gd name="T19" fmla="*/ 256 h 2903"/>
                    <a:gd name="T20" fmla="*/ 1582 w 2902"/>
                    <a:gd name="T21" fmla="*/ 317 h 2903"/>
                    <a:gd name="T22" fmla="*/ 1457 w 2902"/>
                    <a:gd name="T23" fmla="*/ 385 h 2903"/>
                    <a:gd name="T24" fmla="*/ 1338 w 2902"/>
                    <a:gd name="T25" fmla="*/ 456 h 2903"/>
                    <a:gd name="T26" fmla="*/ 1223 w 2902"/>
                    <a:gd name="T27" fmla="*/ 535 h 2903"/>
                    <a:gd name="T28" fmla="*/ 1111 w 2902"/>
                    <a:gd name="T29" fmla="*/ 619 h 2903"/>
                    <a:gd name="T30" fmla="*/ 1003 w 2902"/>
                    <a:gd name="T31" fmla="*/ 707 h 2903"/>
                    <a:gd name="T32" fmla="*/ 901 w 2902"/>
                    <a:gd name="T33" fmla="*/ 800 h 2903"/>
                    <a:gd name="T34" fmla="*/ 802 w 2902"/>
                    <a:gd name="T35" fmla="*/ 899 h 2903"/>
                    <a:gd name="T36" fmla="*/ 708 w 2902"/>
                    <a:gd name="T37" fmla="*/ 1004 h 2903"/>
                    <a:gd name="T38" fmla="*/ 619 w 2902"/>
                    <a:gd name="T39" fmla="*/ 1110 h 2903"/>
                    <a:gd name="T40" fmla="*/ 534 w 2902"/>
                    <a:gd name="T41" fmla="*/ 1222 h 2903"/>
                    <a:gd name="T42" fmla="*/ 457 w 2902"/>
                    <a:gd name="T43" fmla="*/ 1339 h 2903"/>
                    <a:gd name="T44" fmla="*/ 384 w 2902"/>
                    <a:gd name="T45" fmla="*/ 1458 h 2903"/>
                    <a:gd name="T46" fmla="*/ 316 w 2902"/>
                    <a:gd name="T47" fmla="*/ 1581 h 2903"/>
                    <a:gd name="T48" fmla="*/ 256 w 2902"/>
                    <a:gd name="T49" fmla="*/ 1709 h 2903"/>
                    <a:gd name="T50" fmla="*/ 201 w 2902"/>
                    <a:gd name="T51" fmla="*/ 1839 h 2903"/>
                    <a:gd name="T52" fmla="*/ 152 w 2902"/>
                    <a:gd name="T53" fmla="*/ 1973 h 2903"/>
                    <a:gd name="T54" fmla="*/ 110 w 2902"/>
                    <a:gd name="T55" fmla="*/ 2108 h 2903"/>
                    <a:gd name="T56" fmla="*/ 75 w 2902"/>
                    <a:gd name="T57" fmla="*/ 2247 h 2903"/>
                    <a:gd name="T58" fmla="*/ 45 w 2902"/>
                    <a:gd name="T59" fmla="*/ 2388 h 2903"/>
                    <a:gd name="T60" fmla="*/ 23 w 2902"/>
                    <a:gd name="T61" fmla="*/ 2533 h 2903"/>
                    <a:gd name="T62" fmla="*/ 9 w 2902"/>
                    <a:gd name="T63" fmla="*/ 2680 h 2903"/>
                    <a:gd name="T64" fmla="*/ 2 w 2902"/>
                    <a:gd name="T65" fmla="*/ 2828 h 2903"/>
                    <a:gd name="T66" fmla="*/ 1741 w 2902"/>
                    <a:gd name="T67" fmla="*/ 2903 h 2903"/>
                    <a:gd name="T68" fmla="*/ 1743 w 2902"/>
                    <a:gd name="T69" fmla="*/ 2843 h 2903"/>
                    <a:gd name="T70" fmla="*/ 1754 w 2902"/>
                    <a:gd name="T71" fmla="*/ 2725 h 2903"/>
                    <a:gd name="T72" fmla="*/ 1778 w 2902"/>
                    <a:gd name="T73" fmla="*/ 2614 h 2903"/>
                    <a:gd name="T74" fmla="*/ 1813 w 2902"/>
                    <a:gd name="T75" fmla="*/ 2504 h 2903"/>
                    <a:gd name="T76" fmla="*/ 1857 w 2902"/>
                    <a:gd name="T77" fmla="*/ 2399 h 2903"/>
                    <a:gd name="T78" fmla="*/ 1910 w 2902"/>
                    <a:gd name="T79" fmla="*/ 2300 h 2903"/>
                    <a:gd name="T80" fmla="*/ 1972 w 2902"/>
                    <a:gd name="T81" fmla="*/ 2209 h 2903"/>
                    <a:gd name="T82" fmla="*/ 2043 w 2902"/>
                    <a:gd name="T83" fmla="*/ 2123 h 2903"/>
                    <a:gd name="T84" fmla="*/ 2122 w 2902"/>
                    <a:gd name="T85" fmla="*/ 2044 h 2903"/>
                    <a:gd name="T86" fmla="*/ 2208 w 2902"/>
                    <a:gd name="T87" fmla="*/ 1973 h 2903"/>
                    <a:gd name="T88" fmla="*/ 2300 w 2902"/>
                    <a:gd name="T89" fmla="*/ 1910 h 2903"/>
                    <a:gd name="T90" fmla="*/ 2399 w 2902"/>
                    <a:gd name="T91" fmla="*/ 1855 h 2903"/>
                    <a:gd name="T92" fmla="*/ 2503 w 2902"/>
                    <a:gd name="T93" fmla="*/ 1811 h 2903"/>
                    <a:gd name="T94" fmla="*/ 2613 w 2902"/>
                    <a:gd name="T95" fmla="*/ 1778 h 2903"/>
                    <a:gd name="T96" fmla="*/ 2726 w 2902"/>
                    <a:gd name="T97" fmla="*/ 1755 h 2903"/>
                    <a:gd name="T98" fmla="*/ 2844 w 2902"/>
                    <a:gd name="T99" fmla="*/ 1744 h 2903"/>
                    <a:gd name="T100" fmla="*/ 2902 w 2902"/>
                    <a:gd name="T101" fmla="*/ 1742 h 2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02" h="2903">
                      <a:moveTo>
                        <a:pt x="2902" y="1742"/>
                      </a:moveTo>
                      <a:lnTo>
                        <a:pt x="2902" y="0"/>
                      </a:lnTo>
                      <a:lnTo>
                        <a:pt x="2902" y="0"/>
                      </a:lnTo>
                      <a:lnTo>
                        <a:pt x="2827" y="0"/>
                      </a:lnTo>
                      <a:lnTo>
                        <a:pt x="2754" y="4"/>
                      </a:lnTo>
                      <a:lnTo>
                        <a:pt x="2679" y="7"/>
                      </a:lnTo>
                      <a:lnTo>
                        <a:pt x="2606" y="15"/>
                      </a:lnTo>
                      <a:lnTo>
                        <a:pt x="2532" y="22"/>
                      </a:lnTo>
                      <a:lnTo>
                        <a:pt x="2461" y="33"/>
                      </a:lnTo>
                      <a:lnTo>
                        <a:pt x="2390" y="44"/>
                      </a:lnTo>
                      <a:lnTo>
                        <a:pt x="2318" y="59"/>
                      </a:lnTo>
                      <a:lnTo>
                        <a:pt x="2247" y="73"/>
                      </a:lnTo>
                      <a:lnTo>
                        <a:pt x="2177" y="92"/>
                      </a:lnTo>
                      <a:lnTo>
                        <a:pt x="2107" y="110"/>
                      </a:lnTo>
                      <a:lnTo>
                        <a:pt x="2040" y="130"/>
                      </a:lnTo>
                      <a:lnTo>
                        <a:pt x="1972" y="152"/>
                      </a:lnTo>
                      <a:lnTo>
                        <a:pt x="1904" y="176"/>
                      </a:lnTo>
                      <a:lnTo>
                        <a:pt x="1838" y="201"/>
                      </a:lnTo>
                      <a:lnTo>
                        <a:pt x="1772" y="227"/>
                      </a:lnTo>
                      <a:lnTo>
                        <a:pt x="1708" y="256"/>
                      </a:lnTo>
                      <a:lnTo>
                        <a:pt x="1644" y="286"/>
                      </a:lnTo>
                      <a:lnTo>
                        <a:pt x="1582" y="317"/>
                      </a:lnTo>
                      <a:lnTo>
                        <a:pt x="1520" y="350"/>
                      </a:lnTo>
                      <a:lnTo>
                        <a:pt x="1457" y="385"/>
                      </a:lnTo>
                      <a:lnTo>
                        <a:pt x="1397" y="419"/>
                      </a:lnTo>
                      <a:lnTo>
                        <a:pt x="1338" y="456"/>
                      </a:lnTo>
                      <a:lnTo>
                        <a:pt x="1280" y="495"/>
                      </a:lnTo>
                      <a:lnTo>
                        <a:pt x="1223" y="535"/>
                      </a:lnTo>
                      <a:lnTo>
                        <a:pt x="1166" y="577"/>
                      </a:lnTo>
                      <a:lnTo>
                        <a:pt x="1111" y="619"/>
                      </a:lnTo>
                      <a:lnTo>
                        <a:pt x="1056" y="663"/>
                      </a:lnTo>
                      <a:lnTo>
                        <a:pt x="1003" y="707"/>
                      </a:lnTo>
                      <a:lnTo>
                        <a:pt x="950" y="755"/>
                      </a:lnTo>
                      <a:lnTo>
                        <a:pt x="901" y="800"/>
                      </a:lnTo>
                      <a:lnTo>
                        <a:pt x="849" y="850"/>
                      </a:lnTo>
                      <a:lnTo>
                        <a:pt x="802" y="899"/>
                      </a:lnTo>
                      <a:lnTo>
                        <a:pt x="754" y="951"/>
                      </a:lnTo>
                      <a:lnTo>
                        <a:pt x="708" y="1004"/>
                      </a:lnTo>
                      <a:lnTo>
                        <a:pt x="663" y="1057"/>
                      </a:lnTo>
                      <a:lnTo>
                        <a:pt x="619" y="1110"/>
                      </a:lnTo>
                      <a:lnTo>
                        <a:pt x="577" y="1165"/>
                      </a:lnTo>
                      <a:lnTo>
                        <a:pt x="534" y="1222"/>
                      </a:lnTo>
                      <a:lnTo>
                        <a:pt x="496" y="1280"/>
                      </a:lnTo>
                      <a:lnTo>
                        <a:pt x="457" y="1339"/>
                      </a:lnTo>
                      <a:lnTo>
                        <a:pt x="421" y="1397"/>
                      </a:lnTo>
                      <a:lnTo>
                        <a:pt x="384" y="1458"/>
                      </a:lnTo>
                      <a:lnTo>
                        <a:pt x="349" y="1518"/>
                      </a:lnTo>
                      <a:lnTo>
                        <a:pt x="316" y="1581"/>
                      </a:lnTo>
                      <a:lnTo>
                        <a:pt x="285" y="1645"/>
                      </a:lnTo>
                      <a:lnTo>
                        <a:pt x="256" y="1709"/>
                      </a:lnTo>
                      <a:lnTo>
                        <a:pt x="229" y="1773"/>
                      </a:lnTo>
                      <a:lnTo>
                        <a:pt x="201" y="1839"/>
                      </a:lnTo>
                      <a:lnTo>
                        <a:pt x="175" y="1905"/>
                      </a:lnTo>
                      <a:lnTo>
                        <a:pt x="152" y="1973"/>
                      </a:lnTo>
                      <a:lnTo>
                        <a:pt x="130" y="2040"/>
                      </a:lnTo>
                      <a:lnTo>
                        <a:pt x="110" y="2108"/>
                      </a:lnTo>
                      <a:lnTo>
                        <a:pt x="91" y="2178"/>
                      </a:lnTo>
                      <a:lnTo>
                        <a:pt x="75" y="2247"/>
                      </a:lnTo>
                      <a:lnTo>
                        <a:pt x="58" y="2319"/>
                      </a:lnTo>
                      <a:lnTo>
                        <a:pt x="45" y="2388"/>
                      </a:lnTo>
                      <a:lnTo>
                        <a:pt x="33" y="2462"/>
                      </a:lnTo>
                      <a:lnTo>
                        <a:pt x="23" y="2533"/>
                      </a:lnTo>
                      <a:lnTo>
                        <a:pt x="14" y="2606"/>
                      </a:lnTo>
                      <a:lnTo>
                        <a:pt x="9" y="2680"/>
                      </a:lnTo>
                      <a:lnTo>
                        <a:pt x="3" y="2753"/>
                      </a:lnTo>
                      <a:lnTo>
                        <a:pt x="2" y="2828"/>
                      </a:lnTo>
                      <a:lnTo>
                        <a:pt x="0" y="2903"/>
                      </a:lnTo>
                      <a:lnTo>
                        <a:pt x="1741" y="2903"/>
                      </a:lnTo>
                      <a:lnTo>
                        <a:pt x="1741" y="2903"/>
                      </a:lnTo>
                      <a:lnTo>
                        <a:pt x="1743" y="2843"/>
                      </a:lnTo>
                      <a:lnTo>
                        <a:pt x="1747" y="2784"/>
                      </a:lnTo>
                      <a:lnTo>
                        <a:pt x="1754" y="2725"/>
                      </a:lnTo>
                      <a:lnTo>
                        <a:pt x="1765" y="2669"/>
                      </a:lnTo>
                      <a:lnTo>
                        <a:pt x="1778" y="2614"/>
                      </a:lnTo>
                      <a:lnTo>
                        <a:pt x="1794" y="2557"/>
                      </a:lnTo>
                      <a:lnTo>
                        <a:pt x="1813" y="2504"/>
                      </a:lnTo>
                      <a:lnTo>
                        <a:pt x="1833" y="2451"/>
                      </a:lnTo>
                      <a:lnTo>
                        <a:pt x="1857" y="2399"/>
                      </a:lnTo>
                      <a:lnTo>
                        <a:pt x="1882" y="2350"/>
                      </a:lnTo>
                      <a:lnTo>
                        <a:pt x="1910" y="2300"/>
                      </a:lnTo>
                      <a:lnTo>
                        <a:pt x="1939" y="2253"/>
                      </a:lnTo>
                      <a:lnTo>
                        <a:pt x="1972" y="2209"/>
                      </a:lnTo>
                      <a:lnTo>
                        <a:pt x="2007" y="2165"/>
                      </a:lnTo>
                      <a:lnTo>
                        <a:pt x="2043" y="2123"/>
                      </a:lnTo>
                      <a:lnTo>
                        <a:pt x="2082" y="2082"/>
                      </a:lnTo>
                      <a:lnTo>
                        <a:pt x="2122" y="2044"/>
                      </a:lnTo>
                      <a:lnTo>
                        <a:pt x="2164" y="2007"/>
                      </a:lnTo>
                      <a:lnTo>
                        <a:pt x="2208" y="1973"/>
                      </a:lnTo>
                      <a:lnTo>
                        <a:pt x="2254" y="1940"/>
                      </a:lnTo>
                      <a:lnTo>
                        <a:pt x="2300" y="1910"/>
                      </a:lnTo>
                      <a:lnTo>
                        <a:pt x="2349" y="1881"/>
                      </a:lnTo>
                      <a:lnTo>
                        <a:pt x="2399" y="1855"/>
                      </a:lnTo>
                      <a:lnTo>
                        <a:pt x="2450" y="1833"/>
                      </a:lnTo>
                      <a:lnTo>
                        <a:pt x="2503" y="1811"/>
                      </a:lnTo>
                      <a:lnTo>
                        <a:pt x="2558" y="1793"/>
                      </a:lnTo>
                      <a:lnTo>
                        <a:pt x="2613" y="1778"/>
                      </a:lnTo>
                      <a:lnTo>
                        <a:pt x="2670" y="1766"/>
                      </a:lnTo>
                      <a:lnTo>
                        <a:pt x="2726" y="1755"/>
                      </a:lnTo>
                      <a:lnTo>
                        <a:pt x="2783" y="1747"/>
                      </a:lnTo>
                      <a:lnTo>
                        <a:pt x="2844" y="1744"/>
                      </a:lnTo>
                      <a:lnTo>
                        <a:pt x="2902" y="1742"/>
                      </a:lnTo>
                      <a:lnTo>
                        <a:pt x="2902" y="1742"/>
                      </a:lnTo>
                      <a:close/>
                    </a:path>
                  </a:pathLst>
                </a:custGeom>
                <a:solidFill>
                  <a:schemeClr val="tx2">
                    <a:lumMod val="60000"/>
                    <a:lumOff val="40000"/>
                  </a:schemeClr>
                </a:solidFill>
                <a:ln>
                  <a:noFill/>
                </a:ln>
                <a:extLst/>
              </p:spPr>
              <p:txBody>
                <a:bodyPr anchor="ctr"/>
                <a:lstStyle/>
                <a:p>
                  <a:pPr algn="ctr"/>
                  <a:endParaRPr dirty="0"/>
                </a:p>
              </p:txBody>
            </p:sp>
            <p:sp>
              <p:nvSpPr>
                <p:cNvPr id="26" name="ïṣļïďé">
                  <a:extLst>
                    <a:ext uri="{FF2B5EF4-FFF2-40B4-BE49-F238E27FC236}">
                      <a16:creationId xmlns:a16="http://schemas.microsoft.com/office/drawing/2014/main" id="{494CD491-D5AA-40E1-AD5E-E0BBC54E692F}"/>
                    </a:ext>
                  </a:extLst>
                </p:cNvPr>
                <p:cNvSpPr/>
                <p:nvPr/>
              </p:nvSpPr>
              <p:spPr bwMode="auto">
                <a:xfrm flipH="1">
                  <a:off x="7780513" y="3374120"/>
                  <a:ext cx="1495862" cy="561501"/>
                </a:xfrm>
                <a:custGeom>
                  <a:avLst/>
                  <a:gdLst>
                    <a:gd name="T0" fmla="*/ 0 w 2031"/>
                    <a:gd name="T1" fmla="*/ 0 h 762"/>
                    <a:gd name="T2" fmla="*/ 1016 w 2031"/>
                    <a:gd name="T3" fmla="*/ 762 h 762"/>
                    <a:gd name="T4" fmla="*/ 2031 w 2031"/>
                    <a:gd name="T5" fmla="*/ 0 h 762"/>
                    <a:gd name="T6" fmla="*/ 0 w 2031"/>
                    <a:gd name="T7" fmla="*/ 0 h 762"/>
                  </a:gdLst>
                  <a:ahLst/>
                  <a:cxnLst>
                    <a:cxn ang="0">
                      <a:pos x="T0" y="T1"/>
                    </a:cxn>
                    <a:cxn ang="0">
                      <a:pos x="T2" y="T3"/>
                    </a:cxn>
                    <a:cxn ang="0">
                      <a:pos x="T4" y="T5"/>
                    </a:cxn>
                    <a:cxn ang="0">
                      <a:pos x="T6" y="T7"/>
                    </a:cxn>
                  </a:cxnLst>
                  <a:rect l="0" t="0" r="r" b="b"/>
                  <a:pathLst>
                    <a:path w="2031" h="762">
                      <a:moveTo>
                        <a:pt x="0" y="0"/>
                      </a:moveTo>
                      <a:lnTo>
                        <a:pt x="1016" y="762"/>
                      </a:lnTo>
                      <a:lnTo>
                        <a:pt x="2031" y="0"/>
                      </a:lnTo>
                      <a:lnTo>
                        <a:pt x="0" y="0"/>
                      </a:lnTo>
                      <a:close/>
                    </a:path>
                  </a:pathLst>
                </a:custGeom>
                <a:solidFill>
                  <a:schemeClr val="tx2">
                    <a:lumMod val="60000"/>
                    <a:lumOff val="40000"/>
                  </a:schemeClr>
                </a:solidFill>
                <a:ln>
                  <a:noFill/>
                </a:ln>
                <a:extLst/>
              </p:spPr>
              <p:txBody>
                <a:bodyPr anchor="ctr"/>
                <a:lstStyle/>
                <a:p>
                  <a:pPr algn="ctr"/>
                  <a:endParaRPr/>
                </a:p>
              </p:txBody>
            </p:sp>
            <p:sp>
              <p:nvSpPr>
                <p:cNvPr id="27" name="isḷíḍe">
                  <a:extLst>
                    <a:ext uri="{FF2B5EF4-FFF2-40B4-BE49-F238E27FC236}">
                      <a16:creationId xmlns:a16="http://schemas.microsoft.com/office/drawing/2014/main" id="{EA9683EF-8017-444C-9BC2-44BDFE533C11}"/>
                    </a:ext>
                  </a:extLst>
                </p:cNvPr>
                <p:cNvSpPr/>
                <p:nvPr/>
              </p:nvSpPr>
              <p:spPr bwMode="auto">
                <a:xfrm flipH="1">
                  <a:off x="5584527" y="1700808"/>
                  <a:ext cx="1731646" cy="1731650"/>
                </a:xfrm>
                <a:custGeom>
                  <a:avLst/>
                  <a:gdLst>
                    <a:gd name="T0" fmla="*/ 0 w 2905"/>
                    <a:gd name="T1" fmla="*/ 1742 h 2903"/>
                    <a:gd name="T2" fmla="*/ 61 w 2905"/>
                    <a:gd name="T3" fmla="*/ 1744 h 2903"/>
                    <a:gd name="T4" fmla="*/ 178 w 2905"/>
                    <a:gd name="T5" fmla="*/ 1755 h 2903"/>
                    <a:gd name="T6" fmla="*/ 291 w 2905"/>
                    <a:gd name="T7" fmla="*/ 1778 h 2903"/>
                    <a:gd name="T8" fmla="*/ 399 w 2905"/>
                    <a:gd name="T9" fmla="*/ 1811 h 2903"/>
                    <a:gd name="T10" fmla="*/ 504 w 2905"/>
                    <a:gd name="T11" fmla="*/ 1855 h 2903"/>
                    <a:gd name="T12" fmla="*/ 603 w 2905"/>
                    <a:gd name="T13" fmla="*/ 1910 h 2903"/>
                    <a:gd name="T14" fmla="*/ 696 w 2905"/>
                    <a:gd name="T15" fmla="*/ 1973 h 2903"/>
                    <a:gd name="T16" fmla="*/ 782 w 2905"/>
                    <a:gd name="T17" fmla="*/ 2044 h 2903"/>
                    <a:gd name="T18" fmla="*/ 861 w 2905"/>
                    <a:gd name="T19" fmla="*/ 2123 h 2903"/>
                    <a:gd name="T20" fmla="*/ 931 w 2905"/>
                    <a:gd name="T21" fmla="*/ 2209 h 2903"/>
                    <a:gd name="T22" fmla="*/ 995 w 2905"/>
                    <a:gd name="T23" fmla="*/ 2300 h 2903"/>
                    <a:gd name="T24" fmla="*/ 1048 w 2905"/>
                    <a:gd name="T25" fmla="*/ 2399 h 2903"/>
                    <a:gd name="T26" fmla="*/ 1092 w 2905"/>
                    <a:gd name="T27" fmla="*/ 2504 h 2903"/>
                    <a:gd name="T28" fmla="*/ 1125 w 2905"/>
                    <a:gd name="T29" fmla="*/ 2614 h 2903"/>
                    <a:gd name="T30" fmla="*/ 1148 w 2905"/>
                    <a:gd name="T31" fmla="*/ 2725 h 2903"/>
                    <a:gd name="T32" fmla="*/ 1161 w 2905"/>
                    <a:gd name="T33" fmla="*/ 2843 h 2903"/>
                    <a:gd name="T34" fmla="*/ 2905 w 2905"/>
                    <a:gd name="T35" fmla="*/ 2903 h 2903"/>
                    <a:gd name="T36" fmla="*/ 2903 w 2905"/>
                    <a:gd name="T37" fmla="*/ 2828 h 2903"/>
                    <a:gd name="T38" fmla="*/ 2896 w 2905"/>
                    <a:gd name="T39" fmla="*/ 2680 h 2903"/>
                    <a:gd name="T40" fmla="*/ 2881 w 2905"/>
                    <a:gd name="T41" fmla="*/ 2533 h 2903"/>
                    <a:gd name="T42" fmla="*/ 2859 w 2905"/>
                    <a:gd name="T43" fmla="*/ 2388 h 2903"/>
                    <a:gd name="T44" fmla="*/ 2830 w 2905"/>
                    <a:gd name="T45" fmla="*/ 2247 h 2903"/>
                    <a:gd name="T46" fmla="*/ 2793 w 2905"/>
                    <a:gd name="T47" fmla="*/ 2108 h 2903"/>
                    <a:gd name="T48" fmla="*/ 2751 w 2905"/>
                    <a:gd name="T49" fmla="*/ 1973 h 2903"/>
                    <a:gd name="T50" fmla="*/ 2703 w 2905"/>
                    <a:gd name="T51" fmla="*/ 1839 h 2903"/>
                    <a:gd name="T52" fmla="*/ 2648 w 2905"/>
                    <a:gd name="T53" fmla="*/ 1709 h 2903"/>
                    <a:gd name="T54" fmla="*/ 2586 w 2905"/>
                    <a:gd name="T55" fmla="*/ 1581 h 2903"/>
                    <a:gd name="T56" fmla="*/ 2520 w 2905"/>
                    <a:gd name="T57" fmla="*/ 1458 h 2903"/>
                    <a:gd name="T58" fmla="*/ 2447 w 2905"/>
                    <a:gd name="T59" fmla="*/ 1339 h 2903"/>
                    <a:gd name="T60" fmla="*/ 2368 w 2905"/>
                    <a:gd name="T61" fmla="*/ 1222 h 2903"/>
                    <a:gd name="T62" fmla="*/ 2284 w 2905"/>
                    <a:gd name="T63" fmla="*/ 1110 h 2903"/>
                    <a:gd name="T64" fmla="*/ 2196 w 2905"/>
                    <a:gd name="T65" fmla="*/ 1004 h 2903"/>
                    <a:gd name="T66" fmla="*/ 2103 w 2905"/>
                    <a:gd name="T67" fmla="*/ 899 h 2903"/>
                    <a:gd name="T68" fmla="*/ 2004 w 2905"/>
                    <a:gd name="T69" fmla="*/ 800 h 2903"/>
                    <a:gd name="T70" fmla="*/ 1901 w 2905"/>
                    <a:gd name="T71" fmla="*/ 707 h 2903"/>
                    <a:gd name="T72" fmla="*/ 1793 w 2905"/>
                    <a:gd name="T73" fmla="*/ 619 h 2903"/>
                    <a:gd name="T74" fmla="*/ 1681 w 2905"/>
                    <a:gd name="T75" fmla="*/ 535 h 2903"/>
                    <a:gd name="T76" fmla="*/ 1566 w 2905"/>
                    <a:gd name="T77" fmla="*/ 456 h 2903"/>
                    <a:gd name="T78" fmla="*/ 1445 w 2905"/>
                    <a:gd name="T79" fmla="*/ 385 h 2903"/>
                    <a:gd name="T80" fmla="*/ 1322 w 2905"/>
                    <a:gd name="T81" fmla="*/ 317 h 2903"/>
                    <a:gd name="T82" fmla="*/ 1196 w 2905"/>
                    <a:gd name="T83" fmla="*/ 256 h 2903"/>
                    <a:gd name="T84" fmla="*/ 1066 w 2905"/>
                    <a:gd name="T85" fmla="*/ 201 h 2903"/>
                    <a:gd name="T86" fmla="*/ 932 w 2905"/>
                    <a:gd name="T87" fmla="*/ 152 h 2903"/>
                    <a:gd name="T88" fmla="*/ 795 w 2905"/>
                    <a:gd name="T89" fmla="*/ 110 h 2903"/>
                    <a:gd name="T90" fmla="*/ 656 w 2905"/>
                    <a:gd name="T91" fmla="*/ 73 h 2903"/>
                    <a:gd name="T92" fmla="*/ 515 w 2905"/>
                    <a:gd name="T93" fmla="*/ 44 h 2903"/>
                    <a:gd name="T94" fmla="*/ 370 w 2905"/>
                    <a:gd name="T95" fmla="*/ 22 h 2903"/>
                    <a:gd name="T96" fmla="*/ 224 w 2905"/>
                    <a:gd name="T97" fmla="*/ 7 h 2903"/>
                    <a:gd name="T98" fmla="*/ 75 w 2905"/>
                    <a:gd name="T99" fmla="*/ 0 h 2903"/>
                    <a:gd name="T100" fmla="*/ 0 w 2905"/>
                    <a:gd name="T101" fmla="*/ 0 h 2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05" h="2903">
                      <a:moveTo>
                        <a:pt x="0" y="0"/>
                      </a:moveTo>
                      <a:lnTo>
                        <a:pt x="0" y="1742"/>
                      </a:lnTo>
                      <a:lnTo>
                        <a:pt x="0" y="1742"/>
                      </a:lnTo>
                      <a:lnTo>
                        <a:pt x="61" y="1744"/>
                      </a:lnTo>
                      <a:lnTo>
                        <a:pt x="119" y="1747"/>
                      </a:lnTo>
                      <a:lnTo>
                        <a:pt x="178" y="1755"/>
                      </a:lnTo>
                      <a:lnTo>
                        <a:pt x="235" y="1766"/>
                      </a:lnTo>
                      <a:lnTo>
                        <a:pt x="291" y="1778"/>
                      </a:lnTo>
                      <a:lnTo>
                        <a:pt x="346" y="1793"/>
                      </a:lnTo>
                      <a:lnTo>
                        <a:pt x="399" y="1811"/>
                      </a:lnTo>
                      <a:lnTo>
                        <a:pt x="453" y="1833"/>
                      </a:lnTo>
                      <a:lnTo>
                        <a:pt x="504" y="1855"/>
                      </a:lnTo>
                      <a:lnTo>
                        <a:pt x="555" y="1881"/>
                      </a:lnTo>
                      <a:lnTo>
                        <a:pt x="603" y="1910"/>
                      </a:lnTo>
                      <a:lnTo>
                        <a:pt x="650" y="1940"/>
                      </a:lnTo>
                      <a:lnTo>
                        <a:pt x="696" y="1973"/>
                      </a:lnTo>
                      <a:lnTo>
                        <a:pt x="740" y="2007"/>
                      </a:lnTo>
                      <a:lnTo>
                        <a:pt x="782" y="2044"/>
                      </a:lnTo>
                      <a:lnTo>
                        <a:pt x="823" y="2082"/>
                      </a:lnTo>
                      <a:lnTo>
                        <a:pt x="861" y="2123"/>
                      </a:lnTo>
                      <a:lnTo>
                        <a:pt x="898" y="2165"/>
                      </a:lnTo>
                      <a:lnTo>
                        <a:pt x="931" y="2209"/>
                      </a:lnTo>
                      <a:lnTo>
                        <a:pt x="964" y="2253"/>
                      </a:lnTo>
                      <a:lnTo>
                        <a:pt x="995" y="2300"/>
                      </a:lnTo>
                      <a:lnTo>
                        <a:pt x="1022" y="2350"/>
                      </a:lnTo>
                      <a:lnTo>
                        <a:pt x="1048" y="2399"/>
                      </a:lnTo>
                      <a:lnTo>
                        <a:pt x="1072" y="2451"/>
                      </a:lnTo>
                      <a:lnTo>
                        <a:pt x="1092" y="2504"/>
                      </a:lnTo>
                      <a:lnTo>
                        <a:pt x="1110" y="2557"/>
                      </a:lnTo>
                      <a:lnTo>
                        <a:pt x="1125" y="2614"/>
                      </a:lnTo>
                      <a:lnTo>
                        <a:pt x="1139" y="2669"/>
                      </a:lnTo>
                      <a:lnTo>
                        <a:pt x="1148" y="2725"/>
                      </a:lnTo>
                      <a:lnTo>
                        <a:pt x="1156" y="2784"/>
                      </a:lnTo>
                      <a:lnTo>
                        <a:pt x="1161" y="2843"/>
                      </a:lnTo>
                      <a:lnTo>
                        <a:pt x="1161" y="2903"/>
                      </a:lnTo>
                      <a:lnTo>
                        <a:pt x="2905" y="2903"/>
                      </a:lnTo>
                      <a:lnTo>
                        <a:pt x="2905" y="2903"/>
                      </a:lnTo>
                      <a:lnTo>
                        <a:pt x="2903" y="2828"/>
                      </a:lnTo>
                      <a:lnTo>
                        <a:pt x="2901" y="2753"/>
                      </a:lnTo>
                      <a:lnTo>
                        <a:pt x="2896" y="2680"/>
                      </a:lnTo>
                      <a:lnTo>
                        <a:pt x="2888" y="2606"/>
                      </a:lnTo>
                      <a:lnTo>
                        <a:pt x="2881" y="2533"/>
                      </a:lnTo>
                      <a:lnTo>
                        <a:pt x="2870" y="2462"/>
                      </a:lnTo>
                      <a:lnTo>
                        <a:pt x="2859" y="2388"/>
                      </a:lnTo>
                      <a:lnTo>
                        <a:pt x="2844" y="2319"/>
                      </a:lnTo>
                      <a:lnTo>
                        <a:pt x="2830" y="2247"/>
                      </a:lnTo>
                      <a:lnTo>
                        <a:pt x="2813" y="2178"/>
                      </a:lnTo>
                      <a:lnTo>
                        <a:pt x="2793" y="2108"/>
                      </a:lnTo>
                      <a:lnTo>
                        <a:pt x="2773" y="2040"/>
                      </a:lnTo>
                      <a:lnTo>
                        <a:pt x="2751" y="1973"/>
                      </a:lnTo>
                      <a:lnTo>
                        <a:pt x="2727" y="1905"/>
                      </a:lnTo>
                      <a:lnTo>
                        <a:pt x="2703" y="1839"/>
                      </a:lnTo>
                      <a:lnTo>
                        <a:pt x="2676" y="1773"/>
                      </a:lnTo>
                      <a:lnTo>
                        <a:pt x="2648" y="1709"/>
                      </a:lnTo>
                      <a:lnTo>
                        <a:pt x="2617" y="1645"/>
                      </a:lnTo>
                      <a:lnTo>
                        <a:pt x="2586" y="1581"/>
                      </a:lnTo>
                      <a:lnTo>
                        <a:pt x="2553" y="1518"/>
                      </a:lnTo>
                      <a:lnTo>
                        <a:pt x="2520" y="1458"/>
                      </a:lnTo>
                      <a:lnTo>
                        <a:pt x="2483" y="1397"/>
                      </a:lnTo>
                      <a:lnTo>
                        <a:pt x="2447" y="1339"/>
                      </a:lnTo>
                      <a:lnTo>
                        <a:pt x="2408" y="1280"/>
                      </a:lnTo>
                      <a:lnTo>
                        <a:pt x="2368" y="1222"/>
                      </a:lnTo>
                      <a:lnTo>
                        <a:pt x="2328" y="1165"/>
                      </a:lnTo>
                      <a:lnTo>
                        <a:pt x="2284" y="1110"/>
                      </a:lnTo>
                      <a:lnTo>
                        <a:pt x="2242" y="1057"/>
                      </a:lnTo>
                      <a:lnTo>
                        <a:pt x="2196" y="1004"/>
                      </a:lnTo>
                      <a:lnTo>
                        <a:pt x="2150" y="951"/>
                      </a:lnTo>
                      <a:lnTo>
                        <a:pt x="2103" y="899"/>
                      </a:lnTo>
                      <a:lnTo>
                        <a:pt x="2053" y="850"/>
                      </a:lnTo>
                      <a:lnTo>
                        <a:pt x="2004" y="800"/>
                      </a:lnTo>
                      <a:lnTo>
                        <a:pt x="1952" y="755"/>
                      </a:lnTo>
                      <a:lnTo>
                        <a:pt x="1901" y="707"/>
                      </a:lnTo>
                      <a:lnTo>
                        <a:pt x="1848" y="663"/>
                      </a:lnTo>
                      <a:lnTo>
                        <a:pt x="1793" y="619"/>
                      </a:lnTo>
                      <a:lnTo>
                        <a:pt x="1738" y="577"/>
                      </a:lnTo>
                      <a:lnTo>
                        <a:pt x="1681" y="535"/>
                      </a:lnTo>
                      <a:lnTo>
                        <a:pt x="1625" y="495"/>
                      </a:lnTo>
                      <a:lnTo>
                        <a:pt x="1566" y="456"/>
                      </a:lnTo>
                      <a:lnTo>
                        <a:pt x="1506" y="419"/>
                      </a:lnTo>
                      <a:lnTo>
                        <a:pt x="1445" y="385"/>
                      </a:lnTo>
                      <a:lnTo>
                        <a:pt x="1385" y="350"/>
                      </a:lnTo>
                      <a:lnTo>
                        <a:pt x="1322" y="317"/>
                      </a:lnTo>
                      <a:lnTo>
                        <a:pt x="1260" y="286"/>
                      </a:lnTo>
                      <a:lnTo>
                        <a:pt x="1196" y="256"/>
                      </a:lnTo>
                      <a:lnTo>
                        <a:pt x="1130" y="227"/>
                      </a:lnTo>
                      <a:lnTo>
                        <a:pt x="1066" y="201"/>
                      </a:lnTo>
                      <a:lnTo>
                        <a:pt x="998" y="176"/>
                      </a:lnTo>
                      <a:lnTo>
                        <a:pt x="932" y="152"/>
                      </a:lnTo>
                      <a:lnTo>
                        <a:pt x="865" y="130"/>
                      </a:lnTo>
                      <a:lnTo>
                        <a:pt x="795" y="110"/>
                      </a:lnTo>
                      <a:lnTo>
                        <a:pt x="725" y="92"/>
                      </a:lnTo>
                      <a:lnTo>
                        <a:pt x="656" y="73"/>
                      </a:lnTo>
                      <a:lnTo>
                        <a:pt x="586" y="59"/>
                      </a:lnTo>
                      <a:lnTo>
                        <a:pt x="515" y="44"/>
                      </a:lnTo>
                      <a:lnTo>
                        <a:pt x="443" y="33"/>
                      </a:lnTo>
                      <a:lnTo>
                        <a:pt x="370" y="22"/>
                      </a:lnTo>
                      <a:lnTo>
                        <a:pt x="297" y="15"/>
                      </a:lnTo>
                      <a:lnTo>
                        <a:pt x="224" y="7"/>
                      </a:lnTo>
                      <a:lnTo>
                        <a:pt x="150" y="4"/>
                      </a:lnTo>
                      <a:lnTo>
                        <a:pt x="75" y="0"/>
                      </a:lnTo>
                      <a:lnTo>
                        <a:pt x="0" y="0"/>
                      </a:lnTo>
                      <a:lnTo>
                        <a:pt x="0" y="0"/>
                      </a:lnTo>
                      <a:close/>
                    </a:path>
                  </a:pathLst>
                </a:custGeom>
                <a:solidFill>
                  <a:schemeClr val="tx2">
                    <a:lumMod val="60000"/>
                    <a:lumOff val="40000"/>
                  </a:schemeClr>
                </a:solidFill>
                <a:ln>
                  <a:noFill/>
                </a:ln>
                <a:extLst/>
              </p:spPr>
              <p:txBody>
                <a:bodyPr anchor="ctr"/>
                <a:lstStyle/>
                <a:p>
                  <a:pPr algn="ctr"/>
                  <a:endParaRPr dirty="0"/>
                </a:p>
              </p:txBody>
            </p:sp>
          </p:grpSp>
          <p:grpSp>
            <p:nvGrpSpPr>
              <p:cNvPr id="20" name="iSļiḑè">
                <a:extLst>
                  <a:ext uri="{FF2B5EF4-FFF2-40B4-BE49-F238E27FC236}">
                    <a16:creationId xmlns:a16="http://schemas.microsoft.com/office/drawing/2014/main" id="{E38AA8C3-C268-49FF-8B6B-038C964F480C}"/>
                  </a:ext>
                </a:extLst>
              </p:cNvPr>
              <p:cNvGrpSpPr/>
              <p:nvPr/>
            </p:nvGrpSpPr>
            <p:grpSpPr>
              <a:xfrm>
                <a:off x="2932618" y="3486766"/>
                <a:ext cx="3920549" cy="2234807"/>
                <a:chOff x="2932618" y="3486766"/>
                <a:chExt cx="3920549" cy="2234807"/>
              </a:xfrm>
              <a:solidFill>
                <a:schemeClr val="tx2">
                  <a:lumMod val="40000"/>
                  <a:lumOff val="60000"/>
                </a:schemeClr>
              </a:solidFill>
            </p:grpSpPr>
            <p:sp>
              <p:nvSpPr>
                <p:cNvPr id="21" name="ïṣľiḓé">
                  <a:extLst>
                    <a:ext uri="{FF2B5EF4-FFF2-40B4-BE49-F238E27FC236}">
                      <a16:creationId xmlns:a16="http://schemas.microsoft.com/office/drawing/2014/main" id="{9A0DFBF3-B1B2-4F5A-8208-488FCD2A1715}"/>
                    </a:ext>
                  </a:extLst>
                </p:cNvPr>
                <p:cNvSpPr/>
                <p:nvPr/>
              </p:nvSpPr>
              <p:spPr bwMode="auto">
                <a:xfrm flipH="1">
                  <a:off x="3161173" y="3991123"/>
                  <a:ext cx="1731647" cy="1730450"/>
                </a:xfrm>
                <a:custGeom>
                  <a:avLst/>
                  <a:gdLst>
                    <a:gd name="T0" fmla="*/ 0 w 2902"/>
                    <a:gd name="T1" fmla="*/ 2903 h 2903"/>
                    <a:gd name="T2" fmla="*/ 75 w 2902"/>
                    <a:gd name="T3" fmla="*/ 2903 h 2903"/>
                    <a:gd name="T4" fmla="*/ 223 w 2902"/>
                    <a:gd name="T5" fmla="*/ 2896 h 2903"/>
                    <a:gd name="T6" fmla="*/ 370 w 2902"/>
                    <a:gd name="T7" fmla="*/ 2881 h 2903"/>
                    <a:gd name="T8" fmla="*/ 512 w 2902"/>
                    <a:gd name="T9" fmla="*/ 2859 h 2903"/>
                    <a:gd name="T10" fmla="*/ 655 w 2902"/>
                    <a:gd name="T11" fmla="*/ 2830 h 2903"/>
                    <a:gd name="T12" fmla="*/ 795 w 2902"/>
                    <a:gd name="T13" fmla="*/ 2793 h 2903"/>
                    <a:gd name="T14" fmla="*/ 930 w 2902"/>
                    <a:gd name="T15" fmla="*/ 2751 h 2903"/>
                    <a:gd name="T16" fmla="*/ 1064 w 2902"/>
                    <a:gd name="T17" fmla="*/ 2702 h 2903"/>
                    <a:gd name="T18" fmla="*/ 1194 w 2902"/>
                    <a:gd name="T19" fmla="*/ 2647 h 2903"/>
                    <a:gd name="T20" fmla="*/ 1320 w 2902"/>
                    <a:gd name="T21" fmla="*/ 2586 h 2903"/>
                    <a:gd name="T22" fmla="*/ 1445 w 2902"/>
                    <a:gd name="T23" fmla="*/ 2518 h 2903"/>
                    <a:gd name="T24" fmla="*/ 1564 w 2902"/>
                    <a:gd name="T25" fmla="*/ 2447 h 2903"/>
                    <a:gd name="T26" fmla="*/ 1679 w 2902"/>
                    <a:gd name="T27" fmla="*/ 2368 h 2903"/>
                    <a:gd name="T28" fmla="*/ 1791 w 2902"/>
                    <a:gd name="T29" fmla="*/ 2284 h 2903"/>
                    <a:gd name="T30" fmla="*/ 1899 w 2902"/>
                    <a:gd name="T31" fmla="*/ 2196 h 2903"/>
                    <a:gd name="T32" fmla="*/ 2001 w 2902"/>
                    <a:gd name="T33" fmla="*/ 2103 h 2903"/>
                    <a:gd name="T34" fmla="*/ 2100 w 2902"/>
                    <a:gd name="T35" fmla="*/ 2004 h 2903"/>
                    <a:gd name="T36" fmla="*/ 2194 w 2902"/>
                    <a:gd name="T37" fmla="*/ 1899 h 2903"/>
                    <a:gd name="T38" fmla="*/ 2283 w 2902"/>
                    <a:gd name="T39" fmla="*/ 1793 h 2903"/>
                    <a:gd name="T40" fmla="*/ 2368 w 2902"/>
                    <a:gd name="T41" fmla="*/ 1681 h 2903"/>
                    <a:gd name="T42" fmla="*/ 2445 w 2902"/>
                    <a:gd name="T43" fmla="*/ 1564 h 2903"/>
                    <a:gd name="T44" fmla="*/ 2518 w 2902"/>
                    <a:gd name="T45" fmla="*/ 1445 h 2903"/>
                    <a:gd name="T46" fmla="*/ 2586 w 2902"/>
                    <a:gd name="T47" fmla="*/ 1322 h 2903"/>
                    <a:gd name="T48" fmla="*/ 2646 w 2902"/>
                    <a:gd name="T49" fmla="*/ 1194 h 2903"/>
                    <a:gd name="T50" fmla="*/ 2701 w 2902"/>
                    <a:gd name="T51" fmla="*/ 1064 h 2903"/>
                    <a:gd name="T52" fmla="*/ 2750 w 2902"/>
                    <a:gd name="T53" fmla="*/ 930 h 2903"/>
                    <a:gd name="T54" fmla="*/ 2792 w 2902"/>
                    <a:gd name="T55" fmla="*/ 795 h 2903"/>
                    <a:gd name="T56" fmla="*/ 2827 w 2902"/>
                    <a:gd name="T57" fmla="*/ 656 h 2903"/>
                    <a:gd name="T58" fmla="*/ 2857 w 2902"/>
                    <a:gd name="T59" fmla="*/ 515 h 2903"/>
                    <a:gd name="T60" fmla="*/ 2879 w 2902"/>
                    <a:gd name="T61" fmla="*/ 370 h 2903"/>
                    <a:gd name="T62" fmla="*/ 2893 w 2902"/>
                    <a:gd name="T63" fmla="*/ 223 h 2903"/>
                    <a:gd name="T64" fmla="*/ 2900 w 2902"/>
                    <a:gd name="T65" fmla="*/ 75 h 2903"/>
                    <a:gd name="T66" fmla="*/ 1161 w 2902"/>
                    <a:gd name="T67" fmla="*/ 0 h 2903"/>
                    <a:gd name="T68" fmla="*/ 1159 w 2902"/>
                    <a:gd name="T69" fmla="*/ 60 h 2903"/>
                    <a:gd name="T70" fmla="*/ 1148 w 2902"/>
                    <a:gd name="T71" fmla="*/ 178 h 2903"/>
                    <a:gd name="T72" fmla="*/ 1124 w 2902"/>
                    <a:gd name="T73" fmla="*/ 289 h 2903"/>
                    <a:gd name="T74" fmla="*/ 1089 w 2902"/>
                    <a:gd name="T75" fmla="*/ 399 h 2903"/>
                    <a:gd name="T76" fmla="*/ 1045 w 2902"/>
                    <a:gd name="T77" fmla="*/ 504 h 2903"/>
                    <a:gd name="T78" fmla="*/ 992 w 2902"/>
                    <a:gd name="T79" fmla="*/ 603 h 2903"/>
                    <a:gd name="T80" fmla="*/ 930 w 2902"/>
                    <a:gd name="T81" fmla="*/ 694 h 2903"/>
                    <a:gd name="T82" fmla="*/ 859 w 2902"/>
                    <a:gd name="T83" fmla="*/ 780 h 2903"/>
                    <a:gd name="T84" fmla="*/ 780 w 2902"/>
                    <a:gd name="T85" fmla="*/ 859 h 2903"/>
                    <a:gd name="T86" fmla="*/ 694 w 2902"/>
                    <a:gd name="T87" fmla="*/ 930 h 2903"/>
                    <a:gd name="T88" fmla="*/ 602 w 2902"/>
                    <a:gd name="T89" fmla="*/ 993 h 2903"/>
                    <a:gd name="T90" fmla="*/ 503 w 2902"/>
                    <a:gd name="T91" fmla="*/ 1048 h 2903"/>
                    <a:gd name="T92" fmla="*/ 399 w 2902"/>
                    <a:gd name="T93" fmla="*/ 1092 h 2903"/>
                    <a:gd name="T94" fmla="*/ 289 w 2902"/>
                    <a:gd name="T95" fmla="*/ 1125 h 2903"/>
                    <a:gd name="T96" fmla="*/ 176 w 2902"/>
                    <a:gd name="T97" fmla="*/ 1148 h 2903"/>
                    <a:gd name="T98" fmla="*/ 58 w 2902"/>
                    <a:gd name="T99" fmla="*/ 1159 h 2903"/>
                    <a:gd name="T100" fmla="*/ 0 w 2902"/>
                    <a:gd name="T101" fmla="*/ 1161 h 2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02" h="2903">
                      <a:moveTo>
                        <a:pt x="0" y="1161"/>
                      </a:moveTo>
                      <a:lnTo>
                        <a:pt x="0" y="2903"/>
                      </a:lnTo>
                      <a:lnTo>
                        <a:pt x="0" y="2903"/>
                      </a:lnTo>
                      <a:lnTo>
                        <a:pt x="75" y="2903"/>
                      </a:lnTo>
                      <a:lnTo>
                        <a:pt x="148" y="2899"/>
                      </a:lnTo>
                      <a:lnTo>
                        <a:pt x="223" y="2896"/>
                      </a:lnTo>
                      <a:lnTo>
                        <a:pt x="296" y="2888"/>
                      </a:lnTo>
                      <a:lnTo>
                        <a:pt x="370" y="2881"/>
                      </a:lnTo>
                      <a:lnTo>
                        <a:pt x="441" y="2870"/>
                      </a:lnTo>
                      <a:lnTo>
                        <a:pt x="512" y="2859"/>
                      </a:lnTo>
                      <a:lnTo>
                        <a:pt x="584" y="2844"/>
                      </a:lnTo>
                      <a:lnTo>
                        <a:pt x="655" y="2830"/>
                      </a:lnTo>
                      <a:lnTo>
                        <a:pt x="725" y="2811"/>
                      </a:lnTo>
                      <a:lnTo>
                        <a:pt x="795" y="2793"/>
                      </a:lnTo>
                      <a:lnTo>
                        <a:pt x="862" y="2773"/>
                      </a:lnTo>
                      <a:lnTo>
                        <a:pt x="930" y="2751"/>
                      </a:lnTo>
                      <a:lnTo>
                        <a:pt x="998" y="2727"/>
                      </a:lnTo>
                      <a:lnTo>
                        <a:pt x="1064" y="2702"/>
                      </a:lnTo>
                      <a:lnTo>
                        <a:pt x="1130" y="2676"/>
                      </a:lnTo>
                      <a:lnTo>
                        <a:pt x="1194" y="2647"/>
                      </a:lnTo>
                      <a:lnTo>
                        <a:pt x="1258" y="2617"/>
                      </a:lnTo>
                      <a:lnTo>
                        <a:pt x="1320" y="2586"/>
                      </a:lnTo>
                      <a:lnTo>
                        <a:pt x="1382" y="2553"/>
                      </a:lnTo>
                      <a:lnTo>
                        <a:pt x="1445" y="2518"/>
                      </a:lnTo>
                      <a:lnTo>
                        <a:pt x="1505" y="2484"/>
                      </a:lnTo>
                      <a:lnTo>
                        <a:pt x="1564" y="2447"/>
                      </a:lnTo>
                      <a:lnTo>
                        <a:pt x="1622" y="2408"/>
                      </a:lnTo>
                      <a:lnTo>
                        <a:pt x="1679" y="2368"/>
                      </a:lnTo>
                      <a:lnTo>
                        <a:pt x="1736" y="2326"/>
                      </a:lnTo>
                      <a:lnTo>
                        <a:pt x="1791" y="2284"/>
                      </a:lnTo>
                      <a:lnTo>
                        <a:pt x="1846" y="2240"/>
                      </a:lnTo>
                      <a:lnTo>
                        <a:pt x="1899" y="2196"/>
                      </a:lnTo>
                      <a:lnTo>
                        <a:pt x="1952" y="2148"/>
                      </a:lnTo>
                      <a:lnTo>
                        <a:pt x="2001" y="2103"/>
                      </a:lnTo>
                      <a:lnTo>
                        <a:pt x="2053" y="2053"/>
                      </a:lnTo>
                      <a:lnTo>
                        <a:pt x="2100" y="2004"/>
                      </a:lnTo>
                      <a:lnTo>
                        <a:pt x="2148" y="1952"/>
                      </a:lnTo>
                      <a:lnTo>
                        <a:pt x="2194" y="1899"/>
                      </a:lnTo>
                      <a:lnTo>
                        <a:pt x="2239" y="1846"/>
                      </a:lnTo>
                      <a:lnTo>
                        <a:pt x="2283" y="1793"/>
                      </a:lnTo>
                      <a:lnTo>
                        <a:pt x="2325" y="1738"/>
                      </a:lnTo>
                      <a:lnTo>
                        <a:pt x="2368" y="1681"/>
                      </a:lnTo>
                      <a:lnTo>
                        <a:pt x="2406" y="1623"/>
                      </a:lnTo>
                      <a:lnTo>
                        <a:pt x="2445" y="1564"/>
                      </a:lnTo>
                      <a:lnTo>
                        <a:pt x="2481" y="1506"/>
                      </a:lnTo>
                      <a:lnTo>
                        <a:pt x="2518" y="1445"/>
                      </a:lnTo>
                      <a:lnTo>
                        <a:pt x="2553" y="1385"/>
                      </a:lnTo>
                      <a:lnTo>
                        <a:pt x="2586" y="1322"/>
                      </a:lnTo>
                      <a:lnTo>
                        <a:pt x="2617" y="1258"/>
                      </a:lnTo>
                      <a:lnTo>
                        <a:pt x="2646" y="1194"/>
                      </a:lnTo>
                      <a:lnTo>
                        <a:pt x="2673" y="1130"/>
                      </a:lnTo>
                      <a:lnTo>
                        <a:pt x="2701" y="1064"/>
                      </a:lnTo>
                      <a:lnTo>
                        <a:pt x="2727" y="998"/>
                      </a:lnTo>
                      <a:lnTo>
                        <a:pt x="2750" y="930"/>
                      </a:lnTo>
                      <a:lnTo>
                        <a:pt x="2772" y="863"/>
                      </a:lnTo>
                      <a:lnTo>
                        <a:pt x="2792" y="795"/>
                      </a:lnTo>
                      <a:lnTo>
                        <a:pt x="2811" y="725"/>
                      </a:lnTo>
                      <a:lnTo>
                        <a:pt x="2827" y="656"/>
                      </a:lnTo>
                      <a:lnTo>
                        <a:pt x="2844" y="584"/>
                      </a:lnTo>
                      <a:lnTo>
                        <a:pt x="2857" y="515"/>
                      </a:lnTo>
                      <a:lnTo>
                        <a:pt x="2869" y="441"/>
                      </a:lnTo>
                      <a:lnTo>
                        <a:pt x="2879" y="370"/>
                      </a:lnTo>
                      <a:lnTo>
                        <a:pt x="2888" y="297"/>
                      </a:lnTo>
                      <a:lnTo>
                        <a:pt x="2893" y="223"/>
                      </a:lnTo>
                      <a:lnTo>
                        <a:pt x="2899" y="150"/>
                      </a:lnTo>
                      <a:lnTo>
                        <a:pt x="2900" y="75"/>
                      </a:lnTo>
                      <a:lnTo>
                        <a:pt x="2902" y="0"/>
                      </a:lnTo>
                      <a:lnTo>
                        <a:pt x="1161" y="0"/>
                      </a:lnTo>
                      <a:lnTo>
                        <a:pt x="1161" y="0"/>
                      </a:lnTo>
                      <a:lnTo>
                        <a:pt x="1159" y="60"/>
                      </a:lnTo>
                      <a:lnTo>
                        <a:pt x="1155" y="119"/>
                      </a:lnTo>
                      <a:lnTo>
                        <a:pt x="1148" y="178"/>
                      </a:lnTo>
                      <a:lnTo>
                        <a:pt x="1137" y="234"/>
                      </a:lnTo>
                      <a:lnTo>
                        <a:pt x="1124" y="289"/>
                      </a:lnTo>
                      <a:lnTo>
                        <a:pt x="1108" y="346"/>
                      </a:lnTo>
                      <a:lnTo>
                        <a:pt x="1089" y="399"/>
                      </a:lnTo>
                      <a:lnTo>
                        <a:pt x="1069" y="452"/>
                      </a:lnTo>
                      <a:lnTo>
                        <a:pt x="1045" y="504"/>
                      </a:lnTo>
                      <a:lnTo>
                        <a:pt x="1020" y="553"/>
                      </a:lnTo>
                      <a:lnTo>
                        <a:pt x="992" y="603"/>
                      </a:lnTo>
                      <a:lnTo>
                        <a:pt x="963" y="650"/>
                      </a:lnTo>
                      <a:lnTo>
                        <a:pt x="930" y="694"/>
                      </a:lnTo>
                      <a:lnTo>
                        <a:pt x="895" y="738"/>
                      </a:lnTo>
                      <a:lnTo>
                        <a:pt x="859" y="780"/>
                      </a:lnTo>
                      <a:lnTo>
                        <a:pt x="820" y="821"/>
                      </a:lnTo>
                      <a:lnTo>
                        <a:pt x="780" y="859"/>
                      </a:lnTo>
                      <a:lnTo>
                        <a:pt x="738" y="896"/>
                      </a:lnTo>
                      <a:lnTo>
                        <a:pt x="694" y="930"/>
                      </a:lnTo>
                      <a:lnTo>
                        <a:pt x="648" y="963"/>
                      </a:lnTo>
                      <a:lnTo>
                        <a:pt x="602" y="993"/>
                      </a:lnTo>
                      <a:lnTo>
                        <a:pt x="553" y="1022"/>
                      </a:lnTo>
                      <a:lnTo>
                        <a:pt x="503" y="1048"/>
                      </a:lnTo>
                      <a:lnTo>
                        <a:pt x="452" y="1070"/>
                      </a:lnTo>
                      <a:lnTo>
                        <a:pt x="399" y="1092"/>
                      </a:lnTo>
                      <a:lnTo>
                        <a:pt x="344" y="1110"/>
                      </a:lnTo>
                      <a:lnTo>
                        <a:pt x="289" y="1125"/>
                      </a:lnTo>
                      <a:lnTo>
                        <a:pt x="232" y="1137"/>
                      </a:lnTo>
                      <a:lnTo>
                        <a:pt x="176" y="1148"/>
                      </a:lnTo>
                      <a:lnTo>
                        <a:pt x="119" y="1156"/>
                      </a:lnTo>
                      <a:lnTo>
                        <a:pt x="58" y="1159"/>
                      </a:lnTo>
                      <a:lnTo>
                        <a:pt x="0" y="1161"/>
                      </a:lnTo>
                      <a:lnTo>
                        <a:pt x="0" y="1161"/>
                      </a:lnTo>
                      <a:close/>
                    </a:path>
                  </a:pathLst>
                </a:custGeom>
                <a:grpFill/>
                <a:ln>
                  <a:noFill/>
                </a:ln>
                <a:extLst/>
              </p:spPr>
              <p:txBody>
                <a:bodyPr anchor="ctr"/>
                <a:lstStyle/>
                <a:p>
                  <a:pPr algn="ctr"/>
                  <a:endParaRPr/>
                </a:p>
              </p:txBody>
            </p:sp>
            <p:sp>
              <p:nvSpPr>
                <p:cNvPr id="22" name="ïṣ1îdé">
                  <a:extLst>
                    <a:ext uri="{FF2B5EF4-FFF2-40B4-BE49-F238E27FC236}">
                      <a16:creationId xmlns:a16="http://schemas.microsoft.com/office/drawing/2014/main" id="{9AD77358-5CC2-4EA9-B4DB-1A0249C3E9B1}"/>
                    </a:ext>
                  </a:extLst>
                </p:cNvPr>
                <p:cNvSpPr/>
                <p:nvPr/>
              </p:nvSpPr>
              <p:spPr bwMode="auto">
                <a:xfrm flipH="1">
                  <a:off x="4892822" y="3991119"/>
                  <a:ext cx="1731647" cy="1730451"/>
                </a:xfrm>
                <a:custGeom>
                  <a:avLst/>
                  <a:gdLst>
                    <a:gd name="T0" fmla="*/ 0 w 2905"/>
                    <a:gd name="T1" fmla="*/ 0 h 2903"/>
                    <a:gd name="T2" fmla="*/ 2 w 2905"/>
                    <a:gd name="T3" fmla="*/ 75 h 2903"/>
                    <a:gd name="T4" fmla="*/ 9 w 2905"/>
                    <a:gd name="T5" fmla="*/ 223 h 2903"/>
                    <a:gd name="T6" fmla="*/ 24 w 2905"/>
                    <a:gd name="T7" fmla="*/ 370 h 2903"/>
                    <a:gd name="T8" fmla="*/ 46 w 2905"/>
                    <a:gd name="T9" fmla="*/ 515 h 2903"/>
                    <a:gd name="T10" fmla="*/ 75 w 2905"/>
                    <a:gd name="T11" fmla="*/ 656 h 2903"/>
                    <a:gd name="T12" fmla="*/ 112 w 2905"/>
                    <a:gd name="T13" fmla="*/ 795 h 2903"/>
                    <a:gd name="T14" fmla="*/ 154 w 2905"/>
                    <a:gd name="T15" fmla="*/ 930 h 2903"/>
                    <a:gd name="T16" fmla="*/ 202 w 2905"/>
                    <a:gd name="T17" fmla="*/ 1064 h 2903"/>
                    <a:gd name="T18" fmla="*/ 257 w 2905"/>
                    <a:gd name="T19" fmla="*/ 1194 h 2903"/>
                    <a:gd name="T20" fmla="*/ 319 w 2905"/>
                    <a:gd name="T21" fmla="*/ 1322 h 2903"/>
                    <a:gd name="T22" fmla="*/ 385 w 2905"/>
                    <a:gd name="T23" fmla="*/ 1445 h 2903"/>
                    <a:gd name="T24" fmla="*/ 458 w 2905"/>
                    <a:gd name="T25" fmla="*/ 1564 h 2903"/>
                    <a:gd name="T26" fmla="*/ 537 w 2905"/>
                    <a:gd name="T27" fmla="*/ 1681 h 2903"/>
                    <a:gd name="T28" fmla="*/ 621 w 2905"/>
                    <a:gd name="T29" fmla="*/ 1793 h 2903"/>
                    <a:gd name="T30" fmla="*/ 709 w 2905"/>
                    <a:gd name="T31" fmla="*/ 1899 h 2903"/>
                    <a:gd name="T32" fmla="*/ 802 w 2905"/>
                    <a:gd name="T33" fmla="*/ 2004 h 2903"/>
                    <a:gd name="T34" fmla="*/ 901 w 2905"/>
                    <a:gd name="T35" fmla="*/ 2103 h 2903"/>
                    <a:gd name="T36" fmla="*/ 1004 w 2905"/>
                    <a:gd name="T37" fmla="*/ 2196 h 2903"/>
                    <a:gd name="T38" fmla="*/ 1112 w 2905"/>
                    <a:gd name="T39" fmla="*/ 2284 h 2903"/>
                    <a:gd name="T40" fmla="*/ 1224 w 2905"/>
                    <a:gd name="T41" fmla="*/ 2368 h 2903"/>
                    <a:gd name="T42" fmla="*/ 1339 w 2905"/>
                    <a:gd name="T43" fmla="*/ 2447 h 2903"/>
                    <a:gd name="T44" fmla="*/ 1460 w 2905"/>
                    <a:gd name="T45" fmla="*/ 2518 h 2903"/>
                    <a:gd name="T46" fmla="*/ 1583 w 2905"/>
                    <a:gd name="T47" fmla="*/ 2586 h 2903"/>
                    <a:gd name="T48" fmla="*/ 1709 w 2905"/>
                    <a:gd name="T49" fmla="*/ 2647 h 2903"/>
                    <a:gd name="T50" fmla="*/ 1839 w 2905"/>
                    <a:gd name="T51" fmla="*/ 2702 h 2903"/>
                    <a:gd name="T52" fmla="*/ 1973 w 2905"/>
                    <a:gd name="T53" fmla="*/ 2751 h 2903"/>
                    <a:gd name="T54" fmla="*/ 2110 w 2905"/>
                    <a:gd name="T55" fmla="*/ 2793 h 2903"/>
                    <a:gd name="T56" fmla="*/ 2249 w 2905"/>
                    <a:gd name="T57" fmla="*/ 2830 h 2903"/>
                    <a:gd name="T58" fmla="*/ 2390 w 2905"/>
                    <a:gd name="T59" fmla="*/ 2859 h 2903"/>
                    <a:gd name="T60" fmla="*/ 2535 w 2905"/>
                    <a:gd name="T61" fmla="*/ 2881 h 2903"/>
                    <a:gd name="T62" fmla="*/ 2681 w 2905"/>
                    <a:gd name="T63" fmla="*/ 2896 h 2903"/>
                    <a:gd name="T64" fmla="*/ 2830 w 2905"/>
                    <a:gd name="T65" fmla="*/ 2903 h 2903"/>
                    <a:gd name="T66" fmla="*/ 2905 w 2905"/>
                    <a:gd name="T67" fmla="*/ 1161 h 2903"/>
                    <a:gd name="T68" fmla="*/ 2844 w 2905"/>
                    <a:gd name="T69" fmla="*/ 1159 h 2903"/>
                    <a:gd name="T70" fmla="*/ 2727 w 2905"/>
                    <a:gd name="T71" fmla="*/ 1148 h 2903"/>
                    <a:gd name="T72" fmla="*/ 2614 w 2905"/>
                    <a:gd name="T73" fmla="*/ 1125 h 2903"/>
                    <a:gd name="T74" fmla="*/ 2506 w 2905"/>
                    <a:gd name="T75" fmla="*/ 1092 h 2903"/>
                    <a:gd name="T76" fmla="*/ 2401 w 2905"/>
                    <a:gd name="T77" fmla="*/ 1048 h 2903"/>
                    <a:gd name="T78" fmla="*/ 2302 w 2905"/>
                    <a:gd name="T79" fmla="*/ 993 h 2903"/>
                    <a:gd name="T80" fmla="*/ 2209 w 2905"/>
                    <a:gd name="T81" fmla="*/ 930 h 2903"/>
                    <a:gd name="T82" fmla="*/ 2123 w 2905"/>
                    <a:gd name="T83" fmla="*/ 859 h 2903"/>
                    <a:gd name="T84" fmla="*/ 2044 w 2905"/>
                    <a:gd name="T85" fmla="*/ 780 h 2903"/>
                    <a:gd name="T86" fmla="*/ 1974 w 2905"/>
                    <a:gd name="T87" fmla="*/ 694 h 2903"/>
                    <a:gd name="T88" fmla="*/ 1910 w 2905"/>
                    <a:gd name="T89" fmla="*/ 603 h 2903"/>
                    <a:gd name="T90" fmla="*/ 1857 w 2905"/>
                    <a:gd name="T91" fmla="*/ 504 h 2903"/>
                    <a:gd name="T92" fmla="*/ 1813 w 2905"/>
                    <a:gd name="T93" fmla="*/ 399 h 2903"/>
                    <a:gd name="T94" fmla="*/ 1780 w 2905"/>
                    <a:gd name="T95" fmla="*/ 289 h 2903"/>
                    <a:gd name="T96" fmla="*/ 1757 w 2905"/>
                    <a:gd name="T97" fmla="*/ 178 h 2903"/>
                    <a:gd name="T98" fmla="*/ 1744 w 2905"/>
                    <a:gd name="T99" fmla="*/ 60 h 2903"/>
                    <a:gd name="T100" fmla="*/ 1744 w 2905"/>
                    <a:gd name="T101" fmla="*/ 0 h 2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05" h="2903">
                      <a:moveTo>
                        <a:pt x="1744" y="0"/>
                      </a:moveTo>
                      <a:lnTo>
                        <a:pt x="0" y="0"/>
                      </a:lnTo>
                      <a:lnTo>
                        <a:pt x="0" y="0"/>
                      </a:lnTo>
                      <a:lnTo>
                        <a:pt x="2" y="75"/>
                      </a:lnTo>
                      <a:lnTo>
                        <a:pt x="4" y="150"/>
                      </a:lnTo>
                      <a:lnTo>
                        <a:pt x="9" y="223"/>
                      </a:lnTo>
                      <a:lnTo>
                        <a:pt x="17" y="297"/>
                      </a:lnTo>
                      <a:lnTo>
                        <a:pt x="24" y="370"/>
                      </a:lnTo>
                      <a:lnTo>
                        <a:pt x="35" y="441"/>
                      </a:lnTo>
                      <a:lnTo>
                        <a:pt x="46" y="515"/>
                      </a:lnTo>
                      <a:lnTo>
                        <a:pt x="61" y="584"/>
                      </a:lnTo>
                      <a:lnTo>
                        <a:pt x="75" y="656"/>
                      </a:lnTo>
                      <a:lnTo>
                        <a:pt x="92" y="725"/>
                      </a:lnTo>
                      <a:lnTo>
                        <a:pt x="112" y="795"/>
                      </a:lnTo>
                      <a:lnTo>
                        <a:pt x="132" y="863"/>
                      </a:lnTo>
                      <a:lnTo>
                        <a:pt x="154" y="930"/>
                      </a:lnTo>
                      <a:lnTo>
                        <a:pt x="178" y="998"/>
                      </a:lnTo>
                      <a:lnTo>
                        <a:pt x="202" y="1064"/>
                      </a:lnTo>
                      <a:lnTo>
                        <a:pt x="229" y="1130"/>
                      </a:lnTo>
                      <a:lnTo>
                        <a:pt x="257" y="1194"/>
                      </a:lnTo>
                      <a:lnTo>
                        <a:pt x="288" y="1258"/>
                      </a:lnTo>
                      <a:lnTo>
                        <a:pt x="319" y="1322"/>
                      </a:lnTo>
                      <a:lnTo>
                        <a:pt x="352" y="1385"/>
                      </a:lnTo>
                      <a:lnTo>
                        <a:pt x="385" y="1445"/>
                      </a:lnTo>
                      <a:lnTo>
                        <a:pt x="422" y="1506"/>
                      </a:lnTo>
                      <a:lnTo>
                        <a:pt x="458" y="1564"/>
                      </a:lnTo>
                      <a:lnTo>
                        <a:pt x="497" y="1623"/>
                      </a:lnTo>
                      <a:lnTo>
                        <a:pt x="537" y="1681"/>
                      </a:lnTo>
                      <a:lnTo>
                        <a:pt x="577" y="1738"/>
                      </a:lnTo>
                      <a:lnTo>
                        <a:pt x="621" y="1793"/>
                      </a:lnTo>
                      <a:lnTo>
                        <a:pt x="663" y="1846"/>
                      </a:lnTo>
                      <a:lnTo>
                        <a:pt x="709" y="1899"/>
                      </a:lnTo>
                      <a:lnTo>
                        <a:pt x="755" y="1952"/>
                      </a:lnTo>
                      <a:lnTo>
                        <a:pt x="802" y="2004"/>
                      </a:lnTo>
                      <a:lnTo>
                        <a:pt x="852" y="2053"/>
                      </a:lnTo>
                      <a:lnTo>
                        <a:pt x="901" y="2103"/>
                      </a:lnTo>
                      <a:lnTo>
                        <a:pt x="953" y="2148"/>
                      </a:lnTo>
                      <a:lnTo>
                        <a:pt x="1004" y="2196"/>
                      </a:lnTo>
                      <a:lnTo>
                        <a:pt x="1057" y="2240"/>
                      </a:lnTo>
                      <a:lnTo>
                        <a:pt x="1112" y="2284"/>
                      </a:lnTo>
                      <a:lnTo>
                        <a:pt x="1167" y="2326"/>
                      </a:lnTo>
                      <a:lnTo>
                        <a:pt x="1224" y="2368"/>
                      </a:lnTo>
                      <a:lnTo>
                        <a:pt x="1280" y="2408"/>
                      </a:lnTo>
                      <a:lnTo>
                        <a:pt x="1339" y="2447"/>
                      </a:lnTo>
                      <a:lnTo>
                        <a:pt x="1399" y="2484"/>
                      </a:lnTo>
                      <a:lnTo>
                        <a:pt x="1460" y="2518"/>
                      </a:lnTo>
                      <a:lnTo>
                        <a:pt x="1520" y="2553"/>
                      </a:lnTo>
                      <a:lnTo>
                        <a:pt x="1583" y="2586"/>
                      </a:lnTo>
                      <a:lnTo>
                        <a:pt x="1645" y="2617"/>
                      </a:lnTo>
                      <a:lnTo>
                        <a:pt x="1709" y="2647"/>
                      </a:lnTo>
                      <a:lnTo>
                        <a:pt x="1775" y="2676"/>
                      </a:lnTo>
                      <a:lnTo>
                        <a:pt x="1839" y="2702"/>
                      </a:lnTo>
                      <a:lnTo>
                        <a:pt x="1907" y="2727"/>
                      </a:lnTo>
                      <a:lnTo>
                        <a:pt x="1973" y="2751"/>
                      </a:lnTo>
                      <a:lnTo>
                        <a:pt x="2040" y="2773"/>
                      </a:lnTo>
                      <a:lnTo>
                        <a:pt x="2110" y="2793"/>
                      </a:lnTo>
                      <a:lnTo>
                        <a:pt x="2180" y="2811"/>
                      </a:lnTo>
                      <a:lnTo>
                        <a:pt x="2249" y="2830"/>
                      </a:lnTo>
                      <a:lnTo>
                        <a:pt x="2319" y="2844"/>
                      </a:lnTo>
                      <a:lnTo>
                        <a:pt x="2390" y="2859"/>
                      </a:lnTo>
                      <a:lnTo>
                        <a:pt x="2462" y="2870"/>
                      </a:lnTo>
                      <a:lnTo>
                        <a:pt x="2535" y="2881"/>
                      </a:lnTo>
                      <a:lnTo>
                        <a:pt x="2608" y="2888"/>
                      </a:lnTo>
                      <a:lnTo>
                        <a:pt x="2681" y="2896"/>
                      </a:lnTo>
                      <a:lnTo>
                        <a:pt x="2755" y="2899"/>
                      </a:lnTo>
                      <a:lnTo>
                        <a:pt x="2830" y="2903"/>
                      </a:lnTo>
                      <a:lnTo>
                        <a:pt x="2905" y="2903"/>
                      </a:lnTo>
                      <a:lnTo>
                        <a:pt x="2905" y="1161"/>
                      </a:lnTo>
                      <a:lnTo>
                        <a:pt x="2905" y="1161"/>
                      </a:lnTo>
                      <a:lnTo>
                        <a:pt x="2844" y="1159"/>
                      </a:lnTo>
                      <a:lnTo>
                        <a:pt x="2786" y="1156"/>
                      </a:lnTo>
                      <a:lnTo>
                        <a:pt x="2727" y="1148"/>
                      </a:lnTo>
                      <a:lnTo>
                        <a:pt x="2670" y="1137"/>
                      </a:lnTo>
                      <a:lnTo>
                        <a:pt x="2614" y="1125"/>
                      </a:lnTo>
                      <a:lnTo>
                        <a:pt x="2559" y="1110"/>
                      </a:lnTo>
                      <a:lnTo>
                        <a:pt x="2506" y="1092"/>
                      </a:lnTo>
                      <a:lnTo>
                        <a:pt x="2452" y="1070"/>
                      </a:lnTo>
                      <a:lnTo>
                        <a:pt x="2401" y="1048"/>
                      </a:lnTo>
                      <a:lnTo>
                        <a:pt x="2350" y="1022"/>
                      </a:lnTo>
                      <a:lnTo>
                        <a:pt x="2302" y="993"/>
                      </a:lnTo>
                      <a:lnTo>
                        <a:pt x="2255" y="963"/>
                      </a:lnTo>
                      <a:lnTo>
                        <a:pt x="2209" y="930"/>
                      </a:lnTo>
                      <a:lnTo>
                        <a:pt x="2165" y="896"/>
                      </a:lnTo>
                      <a:lnTo>
                        <a:pt x="2123" y="859"/>
                      </a:lnTo>
                      <a:lnTo>
                        <a:pt x="2082" y="821"/>
                      </a:lnTo>
                      <a:lnTo>
                        <a:pt x="2044" y="780"/>
                      </a:lnTo>
                      <a:lnTo>
                        <a:pt x="2007" y="738"/>
                      </a:lnTo>
                      <a:lnTo>
                        <a:pt x="1974" y="694"/>
                      </a:lnTo>
                      <a:lnTo>
                        <a:pt x="1941" y="650"/>
                      </a:lnTo>
                      <a:lnTo>
                        <a:pt x="1910" y="603"/>
                      </a:lnTo>
                      <a:lnTo>
                        <a:pt x="1883" y="553"/>
                      </a:lnTo>
                      <a:lnTo>
                        <a:pt x="1857" y="504"/>
                      </a:lnTo>
                      <a:lnTo>
                        <a:pt x="1833" y="452"/>
                      </a:lnTo>
                      <a:lnTo>
                        <a:pt x="1813" y="399"/>
                      </a:lnTo>
                      <a:lnTo>
                        <a:pt x="1795" y="346"/>
                      </a:lnTo>
                      <a:lnTo>
                        <a:pt x="1780" y="289"/>
                      </a:lnTo>
                      <a:lnTo>
                        <a:pt x="1766" y="234"/>
                      </a:lnTo>
                      <a:lnTo>
                        <a:pt x="1757" y="178"/>
                      </a:lnTo>
                      <a:lnTo>
                        <a:pt x="1749" y="119"/>
                      </a:lnTo>
                      <a:lnTo>
                        <a:pt x="1744" y="60"/>
                      </a:lnTo>
                      <a:lnTo>
                        <a:pt x="1744" y="0"/>
                      </a:lnTo>
                      <a:lnTo>
                        <a:pt x="1744" y="0"/>
                      </a:lnTo>
                      <a:close/>
                    </a:path>
                  </a:pathLst>
                </a:custGeom>
                <a:grpFill/>
                <a:ln>
                  <a:noFill/>
                </a:ln>
                <a:extLst/>
              </p:spPr>
              <p:txBody>
                <a:bodyPr anchor="ctr"/>
                <a:lstStyle/>
                <a:p>
                  <a:pPr algn="ctr"/>
                  <a:endParaRPr/>
                </a:p>
              </p:txBody>
            </p:sp>
            <p:sp>
              <p:nvSpPr>
                <p:cNvPr id="23" name="îSļïḓe">
                  <a:extLst>
                    <a:ext uri="{FF2B5EF4-FFF2-40B4-BE49-F238E27FC236}">
                      <a16:creationId xmlns:a16="http://schemas.microsoft.com/office/drawing/2014/main" id="{FD14FE9E-3DFA-4AD2-82EE-CDA7FA3D3123}"/>
                    </a:ext>
                  </a:extLst>
                </p:cNvPr>
                <p:cNvSpPr/>
                <p:nvPr/>
              </p:nvSpPr>
              <p:spPr bwMode="auto">
                <a:xfrm flipH="1">
                  <a:off x="2932618" y="3932788"/>
                  <a:ext cx="1495861" cy="561502"/>
                </a:xfrm>
                <a:custGeom>
                  <a:avLst/>
                  <a:gdLst>
                    <a:gd name="T0" fmla="*/ 0 w 2031"/>
                    <a:gd name="T1" fmla="*/ 0 h 762"/>
                    <a:gd name="T2" fmla="*/ 1015 w 2031"/>
                    <a:gd name="T3" fmla="*/ 762 h 762"/>
                    <a:gd name="T4" fmla="*/ 2031 w 2031"/>
                    <a:gd name="T5" fmla="*/ 0 h 762"/>
                    <a:gd name="T6" fmla="*/ 0 w 2031"/>
                    <a:gd name="T7" fmla="*/ 0 h 762"/>
                  </a:gdLst>
                  <a:ahLst/>
                  <a:cxnLst>
                    <a:cxn ang="0">
                      <a:pos x="T0" y="T1"/>
                    </a:cxn>
                    <a:cxn ang="0">
                      <a:pos x="T2" y="T3"/>
                    </a:cxn>
                    <a:cxn ang="0">
                      <a:pos x="T4" y="T5"/>
                    </a:cxn>
                    <a:cxn ang="0">
                      <a:pos x="T6" y="T7"/>
                    </a:cxn>
                  </a:cxnLst>
                  <a:rect l="0" t="0" r="r" b="b"/>
                  <a:pathLst>
                    <a:path w="2031" h="762">
                      <a:moveTo>
                        <a:pt x="0" y="0"/>
                      </a:moveTo>
                      <a:lnTo>
                        <a:pt x="1015" y="762"/>
                      </a:lnTo>
                      <a:lnTo>
                        <a:pt x="2031" y="0"/>
                      </a:lnTo>
                      <a:lnTo>
                        <a:pt x="0" y="0"/>
                      </a:lnTo>
                      <a:close/>
                    </a:path>
                  </a:pathLst>
                </a:custGeom>
                <a:grpFill/>
                <a:ln>
                  <a:noFill/>
                </a:ln>
                <a:extLst/>
              </p:spPr>
              <p:txBody>
                <a:bodyPr anchor="ctr"/>
                <a:lstStyle/>
                <a:p>
                  <a:pPr algn="ctr"/>
                  <a:endParaRPr/>
                </a:p>
              </p:txBody>
            </p:sp>
            <p:sp>
              <p:nvSpPr>
                <p:cNvPr id="24" name="îṥḷîḋe">
                  <a:extLst>
                    <a:ext uri="{FF2B5EF4-FFF2-40B4-BE49-F238E27FC236}">
                      <a16:creationId xmlns:a16="http://schemas.microsoft.com/office/drawing/2014/main" id="{3C6271CF-B1AB-45AC-AD95-ABB9021051F5}"/>
                    </a:ext>
                  </a:extLst>
                </p:cNvPr>
                <p:cNvSpPr/>
                <p:nvPr/>
              </p:nvSpPr>
              <p:spPr bwMode="auto">
                <a:xfrm flipH="1">
                  <a:off x="5355830" y="3486766"/>
                  <a:ext cx="1497337" cy="561502"/>
                </a:xfrm>
                <a:custGeom>
                  <a:avLst/>
                  <a:gdLst>
                    <a:gd name="T0" fmla="*/ 2032 w 2032"/>
                    <a:gd name="T1" fmla="*/ 762 h 762"/>
                    <a:gd name="T2" fmla="*/ 1016 w 2032"/>
                    <a:gd name="T3" fmla="*/ 0 h 762"/>
                    <a:gd name="T4" fmla="*/ 0 w 2032"/>
                    <a:gd name="T5" fmla="*/ 762 h 762"/>
                    <a:gd name="T6" fmla="*/ 2032 w 2032"/>
                    <a:gd name="T7" fmla="*/ 762 h 762"/>
                  </a:gdLst>
                  <a:ahLst/>
                  <a:cxnLst>
                    <a:cxn ang="0">
                      <a:pos x="T0" y="T1"/>
                    </a:cxn>
                    <a:cxn ang="0">
                      <a:pos x="T2" y="T3"/>
                    </a:cxn>
                    <a:cxn ang="0">
                      <a:pos x="T4" y="T5"/>
                    </a:cxn>
                    <a:cxn ang="0">
                      <a:pos x="T6" y="T7"/>
                    </a:cxn>
                  </a:cxnLst>
                  <a:rect l="0" t="0" r="r" b="b"/>
                  <a:pathLst>
                    <a:path w="2032" h="762">
                      <a:moveTo>
                        <a:pt x="2032" y="762"/>
                      </a:moveTo>
                      <a:lnTo>
                        <a:pt x="1016" y="0"/>
                      </a:lnTo>
                      <a:lnTo>
                        <a:pt x="0" y="762"/>
                      </a:lnTo>
                      <a:lnTo>
                        <a:pt x="2032" y="762"/>
                      </a:lnTo>
                      <a:close/>
                    </a:path>
                  </a:pathLst>
                </a:custGeom>
                <a:grpFill/>
                <a:ln>
                  <a:noFill/>
                </a:ln>
                <a:extLst/>
              </p:spPr>
              <p:txBody>
                <a:bodyPr anchor="ctr"/>
                <a:lstStyle/>
                <a:p>
                  <a:pPr algn="ctr"/>
                  <a:endParaRPr dirty="0"/>
                </a:p>
              </p:txBody>
            </p:sp>
          </p:grpSp>
        </p:grpSp>
        <p:grpSp>
          <p:nvGrpSpPr>
            <p:cNvPr id="9" name="íṡḻïḑe">
              <a:extLst>
                <a:ext uri="{FF2B5EF4-FFF2-40B4-BE49-F238E27FC236}">
                  <a16:creationId xmlns:a16="http://schemas.microsoft.com/office/drawing/2014/main" id="{80031090-B26B-4F04-ACFF-647E73048D7B}"/>
                </a:ext>
              </a:extLst>
            </p:cNvPr>
            <p:cNvGrpSpPr/>
            <p:nvPr/>
          </p:nvGrpSpPr>
          <p:grpSpPr>
            <a:xfrm>
              <a:off x="504280" y="2210180"/>
              <a:ext cx="4934574" cy="3102636"/>
              <a:chOff x="280549" y="1123950"/>
              <a:chExt cx="11449232" cy="3102636"/>
            </a:xfrm>
          </p:grpSpPr>
          <p:sp>
            <p:nvSpPr>
              <p:cNvPr id="13" name="îSļïďê">
                <a:extLst>
                  <a:ext uri="{FF2B5EF4-FFF2-40B4-BE49-F238E27FC236}">
                    <a16:creationId xmlns:a16="http://schemas.microsoft.com/office/drawing/2014/main" id="{E75153B8-7338-4639-8E45-23B2F037257D}"/>
                  </a:ext>
                </a:extLst>
              </p:cNvPr>
              <p:cNvSpPr txBox="1"/>
              <p:nvPr/>
            </p:nvSpPr>
            <p:spPr bwMode="auto">
              <a:xfrm>
                <a:off x="673745" y="1123950"/>
                <a:ext cx="6357014" cy="465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2800" b="1"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ea typeface="+mj-ea"/>
                    <a:cs typeface="Times New Roman" panose="02020603050405020304" pitchFamily="18" charset="0"/>
                  </a:rPr>
                  <a:t>Problem Definition</a:t>
                </a:r>
              </a:p>
            </p:txBody>
          </p:sp>
          <p:sp>
            <p:nvSpPr>
              <p:cNvPr id="14" name="iṣ1idê">
                <a:extLst>
                  <a:ext uri="{FF2B5EF4-FFF2-40B4-BE49-F238E27FC236}">
                    <a16:creationId xmlns:a16="http://schemas.microsoft.com/office/drawing/2014/main" id="{C29E0681-9321-4E85-97AC-C957B45407A7}"/>
                  </a:ext>
                </a:extLst>
              </p:cNvPr>
              <p:cNvSpPr/>
              <p:nvPr/>
            </p:nvSpPr>
            <p:spPr bwMode="auto">
              <a:xfrm>
                <a:off x="280549" y="1786730"/>
                <a:ext cx="11449232" cy="2439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228600" indent="-228600">
                  <a:lnSpc>
                    <a:spcPct val="150000"/>
                  </a:lnSpc>
                  <a:buAutoNum type="arabicPeriod"/>
                </a:pPr>
                <a:r>
                  <a:rPr lang="en-US" altLang="zh-CN" dirty="0">
                    <a:latin typeface="Times New Roman" panose="02020603050405020304" pitchFamily="18" charset="0"/>
                    <a:cs typeface="Times New Roman" panose="02020603050405020304" pitchFamily="18" charset="0"/>
                  </a:rPr>
                  <a:t>Create a simulation of a frigid zone surface landscape</a:t>
                </a:r>
              </a:p>
              <a:p>
                <a:pPr marL="228600" indent="-228600">
                  <a:lnSpc>
                    <a:spcPct val="150000"/>
                  </a:lnSpc>
                  <a:buAutoNum type="arabicPeriod"/>
                </a:pPr>
                <a:r>
                  <a:rPr lang="en-US" altLang="zh-CN" dirty="0">
                    <a:latin typeface="Times New Roman" panose="02020603050405020304" pitchFamily="18" charset="0"/>
                    <a:cs typeface="Times New Roman" panose="02020603050405020304" pitchFamily="18" charset="0"/>
                  </a:rPr>
                  <a:t>Highlight the characteristics of the area - flora, climate and topography</a:t>
                </a:r>
              </a:p>
              <a:p>
                <a:pPr marL="228600" indent="-228600">
                  <a:lnSpc>
                    <a:spcPct val="150000"/>
                  </a:lnSpc>
                  <a:buAutoNum type="arabicPeriod"/>
                </a:pPr>
                <a:r>
                  <a:rPr lang="en-US" altLang="zh-CN" dirty="0">
                    <a:latin typeface="Times New Roman" panose="02020603050405020304" pitchFamily="18" charset="0"/>
                    <a:cs typeface="Times New Roman" panose="02020603050405020304" pitchFamily="18" charset="0"/>
                  </a:rPr>
                  <a:t>Done using PCG algorithm</a:t>
                </a:r>
              </a:p>
              <a:p>
                <a:pPr marL="228600" indent="-228600">
                  <a:lnSpc>
                    <a:spcPct val="150000"/>
                  </a:lnSpc>
                  <a:buAutoNum type="arabicPeriod"/>
                </a:pPr>
                <a:r>
                  <a:rPr lang="en-US" altLang="zh-CN" dirty="0">
                    <a:latin typeface="Times New Roman" panose="02020603050405020304" pitchFamily="18" charset="0"/>
                    <a:cs typeface="Times New Roman" panose="02020603050405020304" pitchFamily="18" charset="0"/>
                  </a:rPr>
                  <a:t>Done with Unreal Engine</a:t>
                </a:r>
              </a:p>
            </p:txBody>
          </p:sp>
        </p:grpSp>
        <p:grpSp>
          <p:nvGrpSpPr>
            <p:cNvPr id="10" name="i$ḷïḋe">
              <a:extLst>
                <a:ext uri="{FF2B5EF4-FFF2-40B4-BE49-F238E27FC236}">
                  <a16:creationId xmlns:a16="http://schemas.microsoft.com/office/drawing/2014/main" id="{AB45A250-E741-40D1-AC81-34103B82533F}"/>
                </a:ext>
              </a:extLst>
            </p:cNvPr>
            <p:cNvGrpSpPr/>
            <p:nvPr/>
          </p:nvGrpSpPr>
          <p:grpSpPr>
            <a:xfrm>
              <a:off x="6388467" y="1967998"/>
              <a:ext cx="5830583" cy="2835625"/>
              <a:chOff x="-4876587" y="-383019"/>
              <a:chExt cx="13528158" cy="2835625"/>
            </a:xfrm>
          </p:grpSpPr>
          <p:sp>
            <p:nvSpPr>
              <p:cNvPr id="11" name="íṩḻíďê">
                <a:extLst>
                  <a:ext uri="{FF2B5EF4-FFF2-40B4-BE49-F238E27FC236}">
                    <a16:creationId xmlns:a16="http://schemas.microsoft.com/office/drawing/2014/main" id="{4F11F8F9-9452-4EAD-9A5C-ECB276586538}"/>
                  </a:ext>
                </a:extLst>
              </p:cNvPr>
              <p:cNvSpPr txBox="1"/>
              <p:nvPr/>
            </p:nvSpPr>
            <p:spPr bwMode="auto">
              <a:xfrm>
                <a:off x="838760" y="-383019"/>
                <a:ext cx="6357014" cy="52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2800" b="1"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ea typeface="+mj-ea"/>
                    <a:cs typeface="Times New Roman" panose="02020603050405020304" pitchFamily="18" charset="0"/>
                  </a:rPr>
                  <a:t>Objectives</a:t>
                </a:r>
              </a:p>
            </p:txBody>
          </p:sp>
          <p:sp>
            <p:nvSpPr>
              <p:cNvPr id="12" name="í$ļiḍê">
                <a:extLst>
                  <a:ext uri="{FF2B5EF4-FFF2-40B4-BE49-F238E27FC236}">
                    <a16:creationId xmlns:a16="http://schemas.microsoft.com/office/drawing/2014/main" id="{BFCC7D28-C2D3-4091-A329-ED45DC6647CF}"/>
                  </a:ext>
                </a:extLst>
              </p:cNvPr>
              <p:cNvSpPr/>
              <p:nvPr/>
            </p:nvSpPr>
            <p:spPr bwMode="auto">
              <a:xfrm>
                <a:off x="-4876587" y="276779"/>
                <a:ext cx="13528158" cy="217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228600" indent="-228600">
                  <a:lnSpc>
                    <a:spcPct val="150000"/>
                  </a:lnSpc>
                  <a:buAutoNum type="arabicPeriod"/>
                </a:pPr>
                <a:r>
                  <a:rPr lang="en-US" altLang="zh-CN" dirty="0">
                    <a:latin typeface="Times New Roman" panose="02020603050405020304" pitchFamily="18" charset="0"/>
                    <a:cs typeface="Times New Roman" panose="02020603050405020304" pitchFamily="18" charset="0"/>
                  </a:rPr>
                  <a:t>Obtain detailed terrain data to simulate real terrain as closely as possible.</a:t>
                </a:r>
              </a:p>
              <a:p>
                <a:pPr marL="228600" indent="-228600">
                  <a:lnSpc>
                    <a:spcPct val="150000"/>
                  </a:lnSpc>
                  <a:buAutoNum type="arabicPeriod"/>
                </a:pPr>
                <a:r>
                  <a:rPr lang="en-US" altLang="zh-CN" dirty="0">
                    <a:latin typeface="Times New Roman" panose="02020603050405020304" pitchFamily="18" charset="0"/>
                    <a:cs typeface="Times New Roman" panose="02020603050405020304" pitchFamily="18" charset="0"/>
                  </a:rPr>
                  <a:t>Obtain survey data and build a vegetation  cluster model.</a:t>
                </a:r>
              </a:p>
              <a:p>
                <a:pPr marL="228600" indent="-228600">
                  <a:lnSpc>
                    <a:spcPct val="150000"/>
                  </a:lnSpc>
                  <a:buAutoNum type="arabicPeriod"/>
                </a:pPr>
                <a:r>
                  <a:rPr lang="en-US" altLang="zh-CN" dirty="0">
                    <a:latin typeface="Times New Roman" panose="02020603050405020304" pitchFamily="18" charset="0"/>
                    <a:cs typeface="Times New Roman" panose="02020603050405020304" pitchFamily="18" charset="0"/>
                  </a:rPr>
                  <a:t>Complete the PCG algorithm and add procedural plant assets.</a:t>
                </a:r>
              </a:p>
              <a:p>
                <a:pPr marL="228600" indent="-228600">
                  <a:lnSpc>
                    <a:spcPct val="150000"/>
                  </a:lnSpc>
                  <a:buAutoNum type="arabicPeriod"/>
                </a:pPr>
                <a:r>
                  <a:rPr lang="en-US" altLang="zh-CN" dirty="0">
                    <a:latin typeface="Times New Roman" panose="02020603050405020304" pitchFamily="18" charset="0"/>
                    <a:cs typeface="Times New Roman" panose="02020603050405020304" pitchFamily="18" charset="0"/>
                  </a:rPr>
                  <a:t>Build the cold temperate 3D game scenes with UE5, including lighting, rendering, shooting and particle effects.</a:t>
                </a:r>
              </a:p>
            </p:txBody>
          </p:sp>
        </p:grpSp>
      </p:grpSp>
      <p:pic>
        <p:nvPicPr>
          <p:cNvPr id="28" name="图片 27">
            <a:extLst>
              <a:ext uri="{FF2B5EF4-FFF2-40B4-BE49-F238E27FC236}">
                <a16:creationId xmlns:a16="http://schemas.microsoft.com/office/drawing/2014/main" id="{B0A78E42-3E3D-4BCE-9221-26A1CFAC88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6" y="6240172"/>
            <a:ext cx="3428070" cy="621101"/>
          </a:xfrm>
          <a:prstGeom prst="rect">
            <a:avLst/>
          </a:prstGeom>
        </p:spPr>
      </p:pic>
      <p:pic>
        <p:nvPicPr>
          <p:cNvPr id="29" name="图片 28">
            <a:extLst>
              <a:ext uri="{FF2B5EF4-FFF2-40B4-BE49-F238E27FC236}">
                <a16:creationId xmlns:a16="http://schemas.microsoft.com/office/drawing/2014/main" id="{D123666B-9983-4241-B779-5BBBD0E640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63882" y="-1549"/>
            <a:ext cx="1921268" cy="621821"/>
          </a:xfrm>
          <a:prstGeom prst="rect">
            <a:avLst/>
          </a:prstGeom>
        </p:spPr>
      </p:pic>
    </p:spTree>
    <p:extLst>
      <p:ext uri="{BB962C8B-B14F-4D97-AF65-F5344CB8AC3E}">
        <p14:creationId xmlns:p14="http://schemas.microsoft.com/office/powerpoint/2010/main" val="1185574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A751B-B086-4338-95EF-657D8A2CDA89}"/>
              </a:ext>
            </a:extLst>
          </p:cNvPr>
          <p:cNvSpPr>
            <a:spLocks noGrp="1"/>
          </p:cNvSpPr>
          <p:nvPr>
            <p:ph type="title"/>
          </p:nvPr>
        </p:nvSpPr>
        <p:spPr>
          <a:xfrm>
            <a:off x="669924" y="-79685"/>
            <a:ext cx="10850563" cy="1028699"/>
          </a:xfrm>
        </p:spPr>
        <p:txBody>
          <a:bodyPr/>
          <a:lstStyle/>
          <a:p>
            <a:r>
              <a:rPr lang="en-US" altLang="zh-CN"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cs typeface="Times New Roman" panose="02020603050405020304" pitchFamily="18" charset="0"/>
              </a:rPr>
              <a:t>2.</a:t>
            </a:r>
            <a:r>
              <a:rPr lang="en-GB" altLang="zh-CN"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cs typeface="Times New Roman" panose="02020603050405020304" pitchFamily="18" charset="0"/>
              </a:rPr>
              <a:t> Background</a:t>
            </a:r>
            <a:endParaRPr lang="zh-CN" altLang="en-US"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9C0E0BA-F97A-4FFE-960A-FBCC464B6404}"/>
              </a:ext>
            </a:extLst>
          </p:cNvPr>
          <p:cNvSpPr>
            <a:spLocks noGrp="1"/>
          </p:cNvSpPr>
          <p:nvPr>
            <p:ph type="sldNum" sz="quarter" idx="12"/>
          </p:nvPr>
        </p:nvSpPr>
        <p:spPr/>
        <p:txBody>
          <a:bodyPr/>
          <a:lstStyle/>
          <a:p>
            <a:fld id="{5DD3DB80-B894-403A-B48E-6FDC1A72010E}" type="slidenum">
              <a:rPr lang="zh-CN" altLang="en-US" smtClean="0"/>
              <a:pPr/>
              <a:t>3</a:t>
            </a:fld>
            <a:endParaRPr lang="zh-CN" altLang="en-US"/>
          </a:p>
        </p:txBody>
      </p:sp>
      <p:grpSp>
        <p:nvGrpSpPr>
          <p:cNvPr id="5" name="26799e04-3442-4bfe-88b8-f55619429bb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5585312-D068-4093-970C-016E772E67AC}"/>
              </a:ext>
            </a:extLst>
          </p:cNvPr>
          <p:cNvGrpSpPr>
            <a:grpSpLocks noChangeAspect="1"/>
          </p:cNvGrpSpPr>
          <p:nvPr>
            <p:custDataLst>
              <p:tags r:id="rId1"/>
            </p:custDataLst>
          </p:nvPr>
        </p:nvGrpSpPr>
        <p:grpSpPr>
          <a:xfrm>
            <a:off x="669922" y="1219284"/>
            <a:ext cx="10850563" cy="4464184"/>
            <a:chOff x="669922" y="1219284"/>
            <a:chExt cx="10850563" cy="4464184"/>
          </a:xfrm>
        </p:grpSpPr>
        <p:grpSp>
          <p:nvGrpSpPr>
            <p:cNvPr id="6" name="îŝļiḋe">
              <a:extLst>
                <a:ext uri="{FF2B5EF4-FFF2-40B4-BE49-F238E27FC236}">
                  <a16:creationId xmlns:a16="http://schemas.microsoft.com/office/drawing/2014/main" id="{F41ADB64-38A2-4989-A274-9AE98E24F25B}"/>
                </a:ext>
              </a:extLst>
            </p:cNvPr>
            <p:cNvGrpSpPr/>
            <p:nvPr/>
          </p:nvGrpSpPr>
          <p:grpSpPr>
            <a:xfrm>
              <a:off x="3749674" y="1219284"/>
              <a:ext cx="4467226" cy="4346408"/>
              <a:chOff x="4022724" y="1484949"/>
              <a:chExt cx="3921126" cy="3815078"/>
            </a:xfrm>
          </p:grpSpPr>
          <p:sp>
            <p:nvSpPr>
              <p:cNvPr id="19" name="iṥḷiďe">
                <a:extLst>
                  <a:ext uri="{FF2B5EF4-FFF2-40B4-BE49-F238E27FC236}">
                    <a16:creationId xmlns:a16="http://schemas.microsoft.com/office/drawing/2014/main" id="{F126A417-64F6-47AA-83AE-ECE7017EB137}"/>
                  </a:ext>
                </a:extLst>
              </p:cNvPr>
              <p:cNvSpPr/>
              <p:nvPr/>
            </p:nvSpPr>
            <p:spPr>
              <a:xfrm rot="10800000">
                <a:off x="5484094" y="1484949"/>
                <a:ext cx="1849343" cy="1849343"/>
              </a:xfrm>
              <a:prstGeom prst="teardrop">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Times New Roman" panose="02020603050405020304" pitchFamily="18" charset="0"/>
                  <a:cs typeface="Times New Roman" panose="02020603050405020304" pitchFamily="18" charset="0"/>
                </a:endParaRPr>
              </a:p>
            </p:txBody>
          </p:sp>
          <p:sp>
            <p:nvSpPr>
              <p:cNvPr id="20" name="ïšlïḑè">
                <a:extLst>
                  <a:ext uri="{FF2B5EF4-FFF2-40B4-BE49-F238E27FC236}">
                    <a16:creationId xmlns:a16="http://schemas.microsoft.com/office/drawing/2014/main" id="{1C3D11A1-DC32-4F3B-B490-40D946C25FAA}"/>
                  </a:ext>
                </a:extLst>
              </p:cNvPr>
              <p:cNvSpPr/>
              <p:nvPr/>
            </p:nvSpPr>
            <p:spPr>
              <a:xfrm rot="10800000" flipH="1">
                <a:off x="4022724" y="1989315"/>
                <a:ext cx="1344977" cy="1344977"/>
              </a:xfrm>
              <a:prstGeom prst="teardrop">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Times New Roman" panose="02020603050405020304" pitchFamily="18" charset="0"/>
                  <a:cs typeface="Times New Roman" panose="02020603050405020304" pitchFamily="18" charset="0"/>
                </a:endParaRPr>
              </a:p>
            </p:txBody>
          </p:sp>
          <p:sp>
            <p:nvSpPr>
              <p:cNvPr id="21" name="íṩļíḍé">
                <a:extLst>
                  <a:ext uri="{FF2B5EF4-FFF2-40B4-BE49-F238E27FC236}">
                    <a16:creationId xmlns:a16="http://schemas.microsoft.com/office/drawing/2014/main" id="{F4CDB8A5-A55E-4589-BD67-E42DB32566A6}"/>
                  </a:ext>
                </a:extLst>
              </p:cNvPr>
              <p:cNvSpPr/>
              <p:nvPr/>
            </p:nvSpPr>
            <p:spPr>
              <a:xfrm rot="10800000" flipH="1" flipV="1">
                <a:off x="4633137" y="3450684"/>
                <a:ext cx="1849343" cy="1849343"/>
              </a:xfrm>
              <a:prstGeom prst="teardrop">
                <a:avLst/>
              </a:prstGeom>
              <a:solidFill>
                <a:schemeClr val="bg1">
                  <a:lumMod val="6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Times New Roman" panose="02020603050405020304" pitchFamily="18" charset="0"/>
                  <a:cs typeface="Times New Roman" panose="02020603050405020304" pitchFamily="18" charset="0"/>
                </a:endParaRPr>
              </a:p>
            </p:txBody>
          </p:sp>
          <p:sp>
            <p:nvSpPr>
              <p:cNvPr id="22" name="ïṡḻiḓe">
                <a:extLst>
                  <a:ext uri="{FF2B5EF4-FFF2-40B4-BE49-F238E27FC236}">
                    <a16:creationId xmlns:a16="http://schemas.microsoft.com/office/drawing/2014/main" id="{6BAE2543-A4CF-41CD-8F4B-400176BF661F}"/>
                  </a:ext>
                </a:extLst>
              </p:cNvPr>
              <p:cNvSpPr/>
              <p:nvPr/>
            </p:nvSpPr>
            <p:spPr>
              <a:xfrm rot="10800000" flipV="1">
                <a:off x="6598873" y="3450684"/>
                <a:ext cx="1344977" cy="1344977"/>
              </a:xfrm>
              <a:prstGeom prst="teardrop">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Times New Roman" panose="02020603050405020304" pitchFamily="18" charset="0"/>
                  <a:cs typeface="Times New Roman" panose="02020603050405020304" pitchFamily="18" charset="0"/>
                </a:endParaRPr>
              </a:p>
            </p:txBody>
          </p:sp>
        </p:grpSp>
        <p:sp>
          <p:nvSpPr>
            <p:cNvPr id="18" name="ïšḷîḓè">
              <a:extLst>
                <a:ext uri="{FF2B5EF4-FFF2-40B4-BE49-F238E27FC236}">
                  <a16:creationId xmlns:a16="http://schemas.microsoft.com/office/drawing/2014/main" id="{3683223A-1D1C-4E4E-A77E-AD1AB40DD32C}"/>
                </a:ext>
              </a:extLst>
            </p:cNvPr>
            <p:cNvSpPr txBox="1"/>
            <p:nvPr/>
          </p:nvSpPr>
          <p:spPr>
            <a:xfrm>
              <a:off x="7654078" y="1897383"/>
              <a:ext cx="3866402" cy="1501828"/>
            </a:xfrm>
            <a:prstGeom prst="rect">
              <a:avLst/>
            </a:prstGeom>
            <a:noFill/>
            <a:ln>
              <a:noFill/>
            </a:ln>
          </p:spPr>
          <p:txBody>
            <a:bodyPr lIns="91440" tIns="45720" rIns="91440" bIns="45720" anchor="t" anchorCtr="0">
              <a:normAutofit/>
            </a:bodyPr>
            <a:lstStyle/>
            <a:p>
              <a:pPr marL="285750" indent="-285750" algn="r">
                <a:lnSpc>
                  <a:spcPct val="150000"/>
                </a:lnSpc>
                <a:buSzPct val="25000"/>
                <a:buFont typeface="Wingdings" panose="05000000000000000000" pitchFamily="2" charset="2"/>
                <a:buChar char="l"/>
              </a:pPr>
              <a:r>
                <a:rPr lang="en-US" dirty="0">
                  <a:latin typeface="Times New Roman" panose="02020603050405020304" pitchFamily="18" charset="0"/>
                  <a:cs typeface="Times New Roman" panose="02020603050405020304" pitchFamily="18" charset="0"/>
                </a:rPr>
                <a:t>Forest: Broad-leaved forest Coniferous forest</a:t>
              </a:r>
            </a:p>
            <a:p>
              <a:pPr marL="285750" indent="-285750" algn="r">
                <a:lnSpc>
                  <a:spcPct val="150000"/>
                </a:lnSpc>
                <a:buSzPct val="25000"/>
                <a:buFont typeface="Wingdings" panose="05000000000000000000" pitchFamily="2" charset="2"/>
                <a:buChar char="l"/>
              </a:pPr>
              <a:r>
                <a:rPr lang="en-US" dirty="0">
                  <a:latin typeface="Times New Roman" panose="02020603050405020304" pitchFamily="18" charset="0"/>
                  <a:cs typeface="Times New Roman" panose="02020603050405020304" pitchFamily="18" charset="0"/>
                </a:rPr>
                <a:t>Shrub and Grassland</a:t>
              </a:r>
              <a:endParaRPr lang="de-DE" dirty="0">
                <a:latin typeface="Times New Roman" panose="02020603050405020304" pitchFamily="18" charset="0"/>
                <a:cs typeface="Times New Roman" panose="02020603050405020304" pitchFamily="18" charset="0"/>
              </a:endParaRPr>
            </a:p>
          </p:txBody>
        </p:sp>
        <p:grpSp>
          <p:nvGrpSpPr>
            <p:cNvPr id="8" name="ïśḻîḍe">
              <a:extLst>
                <a:ext uri="{FF2B5EF4-FFF2-40B4-BE49-F238E27FC236}">
                  <a16:creationId xmlns:a16="http://schemas.microsoft.com/office/drawing/2014/main" id="{2B7FECEB-8ECB-43F1-9124-EC2EB3E7B3FB}"/>
                </a:ext>
              </a:extLst>
            </p:cNvPr>
            <p:cNvGrpSpPr/>
            <p:nvPr/>
          </p:nvGrpSpPr>
          <p:grpSpPr>
            <a:xfrm>
              <a:off x="8103474" y="3501096"/>
              <a:ext cx="3417011" cy="1937923"/>
              <a:chOff x="8482939" y="1363833"/>
              <a:chExt cx="2473061" cy="1937923"/>
            </a:xfrm>
          </p:grpSpPr>
          <p:sp>
            <p:nvSpPr>
              <p:cNvPr id="15" name="isḷíďé">
                <a:extLst>
                  <a:ext uri="{FF2B5EF4-FFF2-40B4-BE49-F238E27FC236}">
                    <a16:creationId xmlns:a16="http://schemas.microsoft.com/office/drawing/2014/main" id="{FD28A803-6D64-487D-9BE0-41F8BAD9C09F}"/>
                  </a:ext>
                </a:extLst>
              </p:cNvPr>
              <p:cNvSpPr txBox="1"/>
              <p:nvPr/>
            </p:nvSpPr>
            <p:spPr>
              <a:xfrm>
                <a:off x="8482939" y="1363833"/>
                <a:ext cx="2471913" cy="699558"/>
              </a:xfrm>
              <a:prstGeom prst="rect">
                <a:avLst/>
              </a:prstGeom>
              <a:noFill/>
              <a:ln>
                <a:noFill/>
              </a:ln>
            </p:spPr>
            <p:txBody>
              <a:bodyPr wrap="none" lIns="91440" tIns="45720" rIns="91440" bIns="45720" anchor="t" anchorCtr="0">
                <a:noAutofit/>
              </a:bodyPr>
              <a:lstStyle/>
              <a:p>
                <a:pPr algn="r">
                  <a:buSzPct val="25000"/>
                </a:pPr>
                <a:r>
                  <a:rPr lang="de-DE" sz="2600"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ea typeface="+mj-ea"/>
                    <a:cs typeface="Times New Roman" panose="02020603050405020304" pitchFamily="18" charset="0"/>
                  </a:rPr>
                  <a:t>Procedural Content </a:t>
                </a:r>
              </a:p>
              <a:p>
                <a:pPr algn="r">
                  <a:buSzPct val="25000"/>
                </a:pPr>
                <a:r>
                  <a:rPr lang="de-DE" sz="2600"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ea typeface="+mj-ea"/>
                    <a:cs typeface="Times New Roman" panose="02020603050405020304" pitchFamily="18" charset="0"/>
                  </a:rPr>
                  <a:t>Generation</a:t>
                </a:r>
              </a:p>
            </p:txBody>
          </p:sp>
          <p:sp>
            <p:nvSpPr>
              <p:cNvPr id="16" name="îṡľiḋe">
                <a:extLst>
                  <a:ext uri="{FF2B5EF4-FFF2-40B4-BE49-F238E27FC236}">
                    <a16:creationId xmlns:a16="http://schemas.microsoft.com/office/drawing/2014/main" id="{4C924B9B-E5D3-4DEA-A638-753B7D792912}"/>
                  </a:ext>
                </a:extLst>
              </p:cNvPr>
              <p:cNvSpPr txBox="1"/>
              <p:nvPr/>
            </p:nvSpPr>
            <p:spPr>
              <a:xfrm>
                <a:off x="8661000" y="2174081"/>
                <a:ext cx="2295000" cy="1127675"/>
              </a:xfrm>
              <a:prstGeom prst="rect">
                <a:avLst/>
              </a:prstGeom>
              <a:noFill/>
              <a:ln>
                <a:noFill/>
              </a:ln>
            </p:spPr>
            <p:txBody>
              <a:bodyPr lIns="91440" tIns="45720" rIns="91440" bIns="45720" anchor="t" anchorCtr="0">
                <a:normAutofit/>
              </a:bodyPr>
              <a:lstStyle/>
              <a:p>
                <a:pPr marL="285750" indent="-285750" algn="r">
                  <a:lnSpc>
                    <a:spcPct val="150000"/>
                  </a:lnSpc>
                  <a:buSzPct val="25000"/>
                  <a:buFont typeface="Wingdings" panose="05000000000000000000" pitchFamily="2" charset="2"/>
                  <a:buChar char="u"/>
                </a:pPr>
                <a:r>
                  <a:rPr lang="en-US" altLang="zh-CN" dirty="0">
                    <a:latin typeface="Times New Roman" panose="02020603050405020304" pitchFamily="18" charset="0"/>
                    <a:cs typeface="Times New Roman" panose="02020603050405020304" pitchFamily="18" charset="0"/>
                  </a:rPr>
                  <a:t>Tree Generation: PFS</a:t>
                </a:r>
              </a:p>
              <a:p>
                <a:pPr marL="285750" indent="-285750" algn="r">
                  <a:lnSpc>
                    <a:spcPct val="150000"/>
                  </a:lnSpc>
                  <a:buSzPct val="25000"/>
                  <a:buFont typeface="Wingdings" panose="05000000000000000000" pitchFamily="2" charset="2"/>
                  <a:buChar char="u"/>
                </a:pPr>
                <a:r>
                  <a:rPr lang="en-US" altLang="zh-CN" dirty="0">
                    <a:latin typeface="Times New Roman" panose="02020603050405020304" pitchFamily="18" charset="0"/>
                    <a:cs typeface="Times New Roman" panose="02020603050405020304" pitchFamily="18" charset="0"/>
                  </a:rPr>
                  <a:t>Shrub Generation: LGT</a:t>
                </a:r>
                <a:endParaRPr lang="de-DE" altLang="zh-CN" dirty="0">
                  <a:latin typeface="Times New Roman" panose="02020603050405020304" pitchFamily="18" charset="0"/>
                  <a:cs typeface="Times New Roman" panose="02020603050405020304" pitchFamily="18" charset="0"/>
                </a:endParaRPr>
              </a:p>
            </p:txBody>
          </p:sp>
        </p:grpSp>
        <p:grpSp>
          <p:nvGrpSpPr>
            <p:cNvPr id="9" name="îṧḷîdè">
              <a:extLst>
                <a:ext uri="{FF2B5EF4-FFF2-40B4-BE49-F238E27FC236}">
                  <a16:creationId xmlns:a16="http://schemas.microsoft.com/office/drawing/2014/main" id="{36CDEBF8-3A2C-416F-889B-924B357FA4DD}"/>
                </a:ext>
              </a:extLst>
            </p:cNvPr>
            <p:cNvGrpSpPr/>
            <p:nvPr/>
          </p:nvGrpSpPr>
          <p:grpSpPr>
            <a:xfrm>
              <a:off x="669922" y="3871928"/>
              <a:ext cx="3642571" cy="1811540"/>
              <a:chOff x="8658998" y="1734665"/>
              <a:chExt cx="2297002" cy="1811540"/>
            </a:xfrm>
          </p:grpSpPr>
          <p:sp>
            <p:nvSpPr>
              <p:cNvPr id="13" name="îş1îde">
                <a:extLst>
                  <a:ext uri="{FF2B5EF4-FFF2-40B4-BE49-F238E27FC236}">
                    <a16:creationId xmlns:a16="http://schemas.microsoft.com/office/drawing/2014/main" id="{0AB36A13-087F-4740-8B33-328B1914CF99}"/>
                  </a:ext>
                </a:extLst>
              </p:cNvPr>
              <p:cNvSpPr txBox="1"/>
              <p:nvPr/>
            </p:nvSpPr>
            <p:spPr>
              <a:xfrm>
                <a:off x="8661000" y="1734665"/>
                <a:ext cx="2295000" cy="439417"/>
              </a:xfrm>
              <a:prstGeom prst="rect">
                <a:avLst/>
              </a:prstGeom>
              <a:noFill/>
              <a:ln>
                <a:noFill/>
              </a:ln>
            </p:spPr>
            <p:txBody>
              <a:bodyPr wrap="none" lIns="91440" tIns="45720" rIns="91440" bIns="45720" anchor="t" anchorCtr="0">
                <a:normAutofit fontScale="92500" lnSpcReduction="20000"/>
              </a:bodyPr>
              <a:lstStyle/>
              <a:p>
                <a:pPr>
                  <a:buSzPct val="25000"/>
                </a:pPr>
                <a:r>
                  <a:rPr lang="de-DE" sz="2800"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ea typeface="+mj-ea"/>
                    <a:cs typeface="Times New Roman" panose="02020603050405020304" pitchFamily="18" charset="0"/>
                  </a:rPr>
                  <a:t>Unreal Engine 5</a:t>
                </a:r>
              </a:p>
            </p:txBody>
          </p:sp>
          <p:sp>
            <p:nvSpPr>
              <p:cNvPr id="14" name="íṣḻíḋe">
                <a:extLst>
                  <a:ext uri="{FF2B5EF4-FFF2-40B4-BE49-F238E27FC236}">
                    <a16:creationId xmlns:a16="http://schemas.microsoft.com/office/drawing/2014/main" id="{03E17143-2395-4BA7-9BF7-6D553FE99DE1}"/>
                  </a:ext>
                </a:extLst>
              </p:cNvPr>
              <p:cNvSpPr txBox="1"/>
              <p:nvPr/>
            </p:nvSpPr>
            <p:spPr>
              <a:xfrm>
                <a:off x="8658998" y="2174080"/>
                <a:ext cx="2295000" cy="1372125"/>
              </a:xfrm>
              <a:prstGeom prst="rect">
                <a:avLst/>
              </a:prstGeom>
              <a:noFill/>
              <a:ln>
                <a:noFill/>
              </a:ln>
            </p:spPr>
            <p:txBody>
              <a:bodyPr lIns="91440" tIns="45720" rIns="91440" bIns="45720" anchor="t" anchorCtr="0">
                <a:normAutofit/>
              </a:bodyPr>
              <a:lstStyle/>
              <a:p>
                <a:pPr marL="285750" indent="-285750">
                  <a:lnSpc>
                    <a:spcPct val="150000"/>
                  </a:lnSpc>
                  <a:buSzPct val="25000"/>
                  <a:buFont typeface="Wingdings" panose="05000000000000000000" pitchFamily="2" charset="2"/>
                  <a:buChar char="l"/>
                </a:pPr>
                <a:r>
                  <a:rPr lang="en-US" dirty="0">
                    <a:latin typeface="Times New Roman" panose="02020603050405020304" pitchFamily="18" charset="0"/>
                    <a:cs typeface="Times New Roman" panose="02020603050405020304" pitchFamily="18" charset="0"/>
                  </a:rPr>
                  <a:t>Material Function</a:t>
                </a:r>
              </a:p>
              <a:p>
                <a:pPr marL="285750" indent="-285750">
                  <a:lnSpc>
                    <a:spcPct val="150000"/>
                  </a:lnSpc>
                  <a:buSzPct val="25000"/>
                  <a:buFont typeface="Wingdings" panose="05000000000000000000" pitchFamily="2" charset="2"/>
                  <a:buChar char="l"/>
                </a:pPr>
                <a:r>
                  <a:rPr lang="en-US" dirty="0">
                    <a:latin typeface="Times New Roman" panose="02020603050405020304" pitchFamily="18" charset="0"/>
                    <a:cs typeface="Times New Roman" panose="02020603050405020304" pitchFamily="18" charset="0"/>
                  </a:rPr>
                  <a:t>Procedural Content Generation</a:t>
                </a:r>
              </a:p>
              <a:p>
                <a:pPr marL="285750" indent="-285750">
                  <a:lnSpc>
                    <a:spcPct val="150000"/>
                  </a:lnSpc>
                  <a:buSzPct val="25000"/>
                  <a:buFont typeface="Wingdings" panose="05000000000000000000" pitchFamily="2" charset="2"/>
                  <a:buChar char="l"/>
                </a:pPr>
                <a:r>
                  <a:rPr lang="en-US" dirty="0">
                    <a:latin typeface="Times New Roman" panose="02020603050405020304" pitchFamily="18" charset="0"/>
                    <a:cs typeface="Times New Roman" panose="02020603050405020304" pitchFamily="18" charset="0"/>
                  </a:rPr>
                  <a:t>Weather Function</a:t>
                </a:r>
              </a:p>
              <a:p>
                <a:pPr>
                  <a:lnSpc>
                    <a:spcPct val="150000"/>
                  </a:lnSpc>
                  <a:buSzPct val="25000"/>
                </a:pPr>
                <a:endParaRPr lang="de-DE" sz="1200" dirty="0">
                  <a:latin typeface="Times New Roman" panose="02020603050405020304" pitchFamily="18" charset="0"/>
                  <a:cs typeface="Times New Roman" panose="02020603050405020304" pitchFamily="18" charset="0"/>
                </a:endParaRPr>
              </a:p>
            </p:txBody>
          </p:sp>
        </p:grpSp>
        <p:grpSp>
          <p:nvGrpSpPr>
            <p:cNvPr id="10" name="íṩlíḍe">
              <a:extLst>
                <a:ext uri="{FF2B5EF4-FFF2-40B4-BE49-F238E27FC236}">
                  <a16:creationId xmlns:a16="http://schemas.microsoft.com/office/drawing/2014/main" id="{72F49105-E8F3-4387-AC66-E5E56D219BF7}"/>
                </a:ext>
              </a:extLst>
            </p:cNvPr>
            <p:cNvGrpSpPr/>
            <p:nvPr/>
          </p:nvGrpSpPr>
          <p:grpSpPr>
            <a:xfrm>
              <a:off x="673101" y="1854000"/>
              <a:ext cx="3076576" cy="1734630"/>
              <a:chOff x="8660999" y="1734665"/>
              <a:chExt cx="2295001" cy="1734630"/>
            </a:xfrm>
          </p:grpSpPr>
          <p:sp>
            <p:nvSpPr>
              <p:cNvPr id="11" name="íṥlide">
                <a:extLst>
                  <a:ext uri="{FF2B5EF4-FFF2-40B4-BE49-F238E27FC236}">
                    <a16:creationId xmlns:a16="http://schemas.microsoft.com/office/drawing/2014/main" id="{1E3BA856-EF59-4ED0-9BB2-9967EF613B9B}"/>
                  </a:ext>
                </a:extLst>
              </p:cNvPr>
              <p:cNvSpPr txBox="1"/>
              <p:nvPr/>
            </p:nvSpPr>
            <p:spPr>
              <a:xfrm>
                <a:off x="8661000" y="1734665"/>
                <a:ext cx="2295000" cy="439417"/>
              </a:xfrm>
              <a:prstGeom prst="rect">
                <a:avLst/>
              </a:prstGeom>
              <a:noFill/>
              <a:ln>
                <a:noFill/>
              </a:ln>
            </p:spPr>
            <p:txBody>
              <a:bodyPr wrap="none" lIns="91440" tIns="45720" rIns="91440" bIns="45720" anchor="t" anchorCtr="0">
                <a:noAutofit/>
              </a:bodyPr>
              <a:lstStyle/>
              <a:p>
                <a:pPr>
                  <a:buSzPct val="25000"/>
                </a:pPr>
                <a:r>
                  <a:rPr lang="de-DE" sz="2800"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ea typeface="+mj-ea"/>
                    <a:cs typeface="Times New Roman" panose="02020603050405020304" pitchFamily="18" charset="0"/>
                  </a:rPr>
                  <a:t>Cold </a:t>
                </a:r>
                <a:r>
                  <a:rPr lang="en-US" altLang="zh-CN" sz="2800"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ea typeface="+mj-ea"/>
                    <a:cs typeface="Times New Roman" panose="02020603050405020304" pitchFamily="18" charset="0"/>
                  </a:rPr>
                  <a:t>Z</a:t>
                </a:r>
                <a:r>
                  <a:rPr lang="de-DE" sz="2800"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ea typeface="+mj-ea"/>
                    <a:cs typeface="Times New Roman" panose="02020603050405020304" pitchFamily="18" charset="0"/>
                  </a:rPr>
                  <a:t>one</a:t>
                </a:r>
              </a:p>
            </p:txBody>
          </p:sp>
          <p:sp>
            <p:nvSpPr>
              <p:cNvPr id="12" name="îśľîḓe">
                <a:extLst>
                  <a:ext uri="{FF2B5EF4-FFF2-40B4-BE49-F238E27FC236}">
                    <a16:creationId xmlns:a16="http://schemas.microsoft.com/office/drawing/2014/main" id="{8A352302-5917-4A5A-A4BB-FC5919932AE6}"/>
                  </a:ext>
                </a:extLst>
              </p:cNvPr>
              <p:cNvSpPr txBox="1"/>
              <p:nvPr/>
            </p:nvSpPr>
            <p:spPr>
              <a:xfrm>
                <a:off x="8660999" y="2174081"/>
                <a:ext cx="2295000" cy="1295214"/>
              </a:xfrm>
              <a:prstGeom prst="rect">
                <a:avLst/>
              </a:prstGeom>
              <a:noFill/>
              <a:ln>
                <a:noFill/>
              </a:ln>
            </p:spPr>
            <p:txBody>
              <a:bodyPr lIns="91440" tIns="45720" rIns="91440" bIns="45720" anchor="t" anchorCtr="0">
                <a:normAutofit/>
              </a:bodyPr>
              <a:lstStyle/>
              <a:p>
                <a:pPr marL="171450" indent="-171450">
                  <a:lnSpc>
                    <a:spcPct val="150000"/>
                  </a:lnSpc>
                  <a:buSzPct val="25000"/>
                  <a:buFont typeface="Wingdings" panose="05000000000000000000" pitchFamily="2" charset="2"/>
                  <a:buChar char="l"/>
                </a:pPr>
                <a:r>
                  <a:rPr lang="de-DE" dirty="0">
                    <a:latin typeface="Times New Roman" panose="02020603050405020304" pitchFamily="18" charset="0"/>
                    <a:cs typeface="Times New Roman" panose="02020603050405020304" pitchFamily="18" charset="0"/>
                  </a:rPr>
                  <a:t>Greater Khingan Range</a:t>
                </a:r>
              </a:p>
              <a:p>
                <a:pPr marL="171450" indent="-171450">
                  <a:lnSpc>
                    <a:spcPct val="150000"/>
                  </a:lnSpc>
                  <a:buSzPct val="2500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Snow Effect</a:t>
                </a:r>
                <a:endParaRPr lang="de-DE" dirty="0">
                  <a:latin typeface="Times New Roman" panose="02020603050405020304" pitchFamily="18" charset="0"/>
                  <a:cs typeface="Times New Roman" panose="02020603050405020304" pitchFamily="18" charset="0"/>
                </a:endParaRPr>
              </a:p>
            </p:txBody>
          </p:sp>
        </p:grpSp>
      </p:grpSp>
      <p:pic>
        <p:nvPicPr>
          <p:cNvPr id="28" name="图片 27">
            <a:extLst>
              <a:ext uri="{FF2B5EF4-FFF2-40B4-BE49-F238E27FC236}">
                <a16:creationId xmlns:a16="http://schemas.microsoft.com/office/drawing/2014/main" id="{7D483B40-C3EB-4DE6-AA35-7E034DE5E2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9200" y="1979139"/>
            <a:ext cx="1182926" cy="1161803"/>
          </a:xfrm>
          <a:prstGeom prst="rect">
            <a:avLst/>
          </a:prstGeom>
        </p:spPr>
      </p:pic>
      <p:pic>
        <p:nvPicPr>
          <p:cNvPr id="32" name="图片 31">
            <a:extLst>
              <a:ext uri="{FF2B5EF4-FFF2-40B4-BE49-F238E27FC236}">
                <a16:creationId xmlns:a16="http://schemas.microsoft.com/office/drawing/2014/main" id="{AE5B4378-40F3-44B1-BF97-73E984F4C29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67835" y="3637381"/>
            <a:ext cx="1165833" cy="1106746"/>
          </a:xfrm>
          <a:prstGeom prst="rect">
            <a:avLst/>
          </a:prstGeom>
        </p:spPr>
      </p:pic>
      <p:pic>
        <p:nvPicPr>
          <p:cNvPr id="36" name="图片 35">
            <a:extLst>
              <a:ext uri="{FF2B5EF4-FFF2-40B4-BE49-F238E27FC236}">
                <a16:creationId xmlns:a16="http://schemas.microsoft.com/office/drawing/2014/main" id="{21F11E17-ECDC-44B7-B873-CCB6D2BEF6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92238" y="3588630"/>
            <a:ext cx="1732980" cy="1799847"/>
          </a:xfrm>
          <a:prstGeom prst="rect">
            <a:avLst/>
          </a:prstGeom>
        </p:spPr>
      </p:pic>
      <p:pic>
        <p:nvPicPr>
          <p:cNvPr id="26" name="图片 25">
            <a:extLst>
              <a:ext uri="{FF2B5EF4-FFF2-40B4-BE49-F238E27FC236}">
                <a16:creationId xmlns:a16="http://schemas.microsoft.com/office/drawing/2014/main" id="{0F967E2A-E24C-40C5-AABA-8BD25185073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6240463"/>
            <a:ext cx="3428070" cy="621101"/>
          </a:xfrm>
          <a:prstGeom prst="rect">
            <a:avLst/>
          </a:prstGeom>
        </p:spPr>
      </p:pic>
      <p:pic>
        <p:nvPicPr>
          <p:cNvPr id="27" name="图片 26">
            <a:extLst>
              <a:ext uri="{FF2B5EF4-FFF2-40B4-BE49-F238E27FC236}">
                <a16:creationId xmlns:a16="http://schemas.microsoft.com/office/drawing/2014/main" id="{B0085835-E8A5-4C0D-B4B2-B272B20402F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263882" y="-1549"/>
            <a:ext cx="1921268" cy="621821"/>
          </a:xfrm>
          <a:prstGeom prst="rect">
            <a:avLst/>
          </a:prstGeom>
        </p:spPr>
      </p:pic>
      <p:sp>
        <p:nvSpPr>
          <p:cNvPr id="29" name="íṥlide">
            <a:extLst>
              <a:ext uri="{FF2B5EF4-FFF2-40B4-BE49-F238E27FC236}">
                <a16:creationId xmlns:a16="http://schemas.microsoft.com/office/drawing/2014/main" id="{4CA58161-D26A-47A8-B36C-D3EE3AEB941C}"/>
              </a:ext>
            </a:extLst>
          </p:cNvPr>
          <p:cNvSpPr txBox="1"/>
          <p:nvPr/>
        </p:nvSpPr>
        <p:spPr>
          <a:xfrm>
            <a:off x="8527256" y="1344024"/>
            <a:ext cx="3076574" cy="439417"/>
          </a:xfrm>
          <a:prstGeom prst="rect">
            <a:avLst/>
          </a:prstGeom>
          <a:noFill/>
          <a:ln>
            <a:noFill/>
          </a:ln>
        </p:spPr>
        <p:txBody>
          <a:bodyPr wrap="none" lIns="91440" tIns="45720" rIns="91440" bIns="45720" anchor="t" anchorCtr="0">
            <a:noAutofit/>
          </a:bodyPr>
          <a:lstStyle/>
          <a:p>
            <a:pPr>
              <a:buSzPct val="25000"/>
            </a:pPr>
            <a:r>
              <a:rPr lang="en-US" sz="2800"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ea typeface="+mj-ea"/>
                <a:cs typeface="Times New Roman" panose="02020603050405020304" pitchFamily="18" charset="0"/>
              </a:rPr>
              <a:t>Vegetation Cover</a:t>
            </a:r>
          </a:p>
          <a:p>
            <a:pPr>
              <a:buSzPct val="25000"/>
            </a:pPr>
            <a:endParaRPr lang="de-DE" sz="2800"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ea typeface="+mj-ea"/>
              <a:cs typeface="Times New Roman" panose="02020603050405020304" pitchFamily="18" charset="0"/>
            </a:endParaRPr>
          </a:p>
        </p:txBody>
      </p:sp>
      <p:sp>
        <p:nvSpPr>
          <p:cNvPr id="33" name="íṩļíḍé">
            <a:extLst>
              <a:ext uri="{FF2B5EF4-FFF2-40B4-BE49-F238E27FC236}">
                <a16:creationId xmlns:a16="http://schemas.microsoft.com/office/drawing/2014/main" id="{D37D7CD2-621E-4536-8BC7-C74B3D8D93C6}"/>
              </a:ext>
            </a:extLst>
          </p:cNvPr>
          <p:cNvSpPr/>
          <p:nvPr/>
        </p:nvSpPr>
        <p:spPr>
          <a:xfrm flipH="1" flipV="1">
            <a:off x="5414570" y="1210972"/>
            <a:ext cx="2106903" cy="2106903"/>
          </a:xfrm>
          <a:prstGeom prst="teardrop">
            <a:avLst/>
          </a:prstGeom>
          <a:solidFill>
            <a:schemeClr val="bg1">
              <a:lumMod val="6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Times New Roman" panose="02020603050405020304" pitchFamily="18" charset="0"/>
              <a:cs typeface="Times New Roman" panose="02020603050405020304" pitchFamily="18" charset="0"/>
            </a:endParaRPr>
          </a:p>
        </p:txBody>
      </p:sp>
      <p:pic>
        <p:nvPicPr>
          <p:cNvPr id="23" name="图片 22">
            <a:extLst>
              <a:ext uri="{FF2B5EF4-FFF2-40B4-BE49-F238E27FC236}">
                <a16:creationId xmlns:a16="http://schemas.microsoft.com/office/drawing/2014/main" id="{4E23335C-5E1A-492A-962E-D50030465B2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56524" y="1212934"/>
            <a:ext cx="1886806" cy="1958200"/>
          </a:xfrm>
          <a:prstGeom prst="rect">
            <a:avLst/>
          </a:prstGeom>
        </p:spPr>
      </p:pic>
    </p:spTree>
    <p:extLst>
      <p:ext uri="{BB962C8B-B14F-4D97-AF65-F5344CB8AC3E}">
        <p14:creationId xmlns:p14="http://schemas.microsoft.com/office/powerpoint/2010/main" val="271897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a:extLst>
              <a:ext uri="{FF2B5EF4-FFF2-40B4-BE49-F238E27FC236}">
                <a16:creationId xmlns:a16="http://schemas.microsoft.com/office/drawing/2014/main" id="{E7D7F469-131A-4118-BB04-D52CEB3F8312}"/>
              </a:ext>
            </a:extLst>
          </p:cNvPr>
          <p:cNvPicPr>
            <a:picLocks noChangeAspect="1"/>
          </p:cNvPicPr>
          <p:nvPr/>
        </p:nvPicPr>
        <p:blipFill>
          <a:blip r:embed="rId4"/>
          <a:stretch>
            <a:fillRect/>
          </a:stretch>
        </p:blipFill>
        <p:spPr>
          <a:xfrm flipV="1">
            <a:off x="633393" y="903983"/>
            <a:ext cx="10938641" cy="196456"/>
          </a:xfrm>
          <a:prstGeom prst="rect">
            <a:avLst/>
          </a:prstGeom>
        </p:spPr>
      </p:pic>
      <p:pic>
        <p:nvPicPr>
          <p:cNvPr id="38" name="图片 37">
            <a:extLst>
              <a:ext uri="{FF2B5EF4-FFF2-40B4-BE49-F238E27FC236}">
                <a16:creationId xmlns:a16="http://schemas.microsoft.com/office/drawing/2014/main" id="{CD5FB7B6-FA01-4CAB-A423-EA337E81FA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6" y="6240172"/>
            <a:ext cx="3428070" cy="621101"/>
          </a:xfrm>
          <a:prstGeom prst="rect">
            <a:avLst/>
          </a:prstGeom>
        </p:spPr>
      </p:pic>
      <p:grpSp>
        <p:nvGrpSpPr>
          <p:cNvPr id="2" name="e418bd0d-ef37-4f33-8101-40ac10f121f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EEDC0FF-25D3-48A8-A699-1E7051C6C2E2}"/>
              </a:ext>
            </a:extLst>
          </p:cNvPr>
          <p:cNvGrpSpPr>
            <a:grpSpLocks noChangeAspect="1"/>
          </p:cNvGrpSpPr>
          <p:nvPr>
            <p:custDataLst>
              <p:tags r:id="rId1"/>
            </p:custDataLst>
          </p:nvPr>
        </p:nvGrpSpPr>
        <p:grpSpPr>
          <a:xfrm>
            <a:off x="131927" y="870944"/>
            <a:ext cx="12011163" cy="5643105"/>
            <a:chOff x="2205074" y="1074129"/>
            <a:chExt cx="12011163" cy="5643105"/>
          </a:xfrm>
        </p:grpSpPr>
        <p:grpSp>
          <p:nvGrpSpPr>
            <p:cNvPr id="3" name="ïsḷíḍê">
              <a:extLst>
                <a:ext uri="{FF2B5EF4-FFF2-40B4-BE49-F238E27FC236}">
                  <a16:creationId xmlns:a16="http://schemas.microsoft.com/office/drawing/2014/main" id="{6420B678-690F-431B-A366-EB214B14BB0A}"/>
                </a:ext>
              </a:extLst>
            </p:cNvPr>
            <p:cNvGrpSpPr/>
            <p:nvPr/>
          </p:nvGrpSpPr>
          <p:grpSpPr>
            <a:xfrm>
              <a:off x="11697140" y="2576462"/>
              <a:ext cx="2519097" cy="2287465"/>
              <a:chOff x="12033884" y="2692615"/>
              <a:chExt cx="2519097" cy="2287465"/>
            </a:xfrm>
          </p:grpSpPr>
          <p:sp>
            <p:nvSpPr>
              <p:cNvPr id="34" name="íSľíďé">
                <a:extLst>
                  <a:ext uri="{FF2B5EF4-FFF2-40B4-BE49-F238E27FC236}">
                    <a16:creationId xmlns:a16="http://schemas.microsoft.com/office/drawing/2014/main" id="{71AE357A-D800-4410-82A4-44193808AA67}"/>
                  </a:ext>
                </a:extLst>
              </p:cNvPr>
              <p:cNvSpPr/>
              <p:nvPr/>
            </p:nvSpPr>
            <p:spPr>
              <a:xfrm>
                <a:off x="12033884" y="2692615"/>
                <a:ext cx="2519097" cy="2287465"/>
              </a:xfrm>
              <a:custGeom>
                <a:avLst/>
                <a:gdLst/>
                <a:ahLst/>
                <a:cxnLst>
                  <a:cxn ang="0">
                    <a:pos x="wd2" y="hd2"/>
                  </a:cxn>
                  <a:cxn ang="5400000">
                    <a:pos x="wd2" y="hd2"/>
                  </a:cxn>
                  <a:cxn ang="10800000">
                    <a:pos x="wd2" y="hd2"/>
                  </a:cxn>
                  <a:cxn ang="16200000">
                    <a:pos x="wd2" y="hd2"/>
                  </a:cxn>
                </a:cxnLst>
                <a:rect l="0" t="0" r="r" b="b"/>
                <a:pathLst>
                  <a:path w="21600" h="21600" extrusionOk="0">
                    <a:moveTo>
                      <a:pt x="9691" y="0"/>
                    </a:moveTo>
                    <a:cubicBezTo>
                      <a:pt x="14962" y="0"/>
                      <a:pt x="19247" y="4690"/>
                      <a:pt x="19375" y="10530"/>
                    </a:cubicBezTo>
                    <a:lnTo>
                      <a:pt x="21600" y="10530"/>
                    </a:lnTo>
                    <a:lnTo>
                      <a:pt x="18065" y="16006"/>
                    </a:lnTo>
                    <a:lnTo>
                      <a:pt x="14627" y="10530"/>
                    </a:lnTo>
                    <a:lnTo>
                      <a:pt x="16952" y="10530"/>
                    </a:lnTo>
                    <a:cubicBezTo>
                      <a:pt x="16825" y="6181"/>
                      <a:pt x="13624" y="2699"/>
                      <a:pt x="9691" y="2699"/>
                    </a:cubicBezTo>
                    <a:cubicBezTo>
                      <a:pt x="5677" y="2699"/>
                      <a:pt x="2423" y="6327"/>
                      <a:pt x="2423" y="10799"/>
                    </a:cubicBezTo>
                    <a:cubicBezTo>
                      <a:pt x="2423" y="15273"/>
                      <a:pt x="5677" y="18901"/>
                      <a:pt x="9691" y="18901"/>
                    </a:cubicBezTo>
                    <a:cubicBezTo>
                      <a:pt x="11300" y="18901"/>
                      <a:pt x="12788" y="18315"/>
                      <a:pt x="13991" y="17329"/>
                    </a:cubicBezTo>
                    <a:lnTo>
                      <a:pt x="15657" y="19310"/>
                    </a:lnTo>
                    <a:cubicBezTo>
                      <a:pt x="14013" y="20745"/>
                      <a:pt x="11941" y="21600"/>
                      <a:pt x="9691" y="21600"/>
                    </a:cubicBezTo>
                    <a:cubicBezTo>
                      <a:pt x="4339" y="21600"/>
                      <a:pt x="0" y="16766"/>
                      <a:pt x="0" y="10799"/>
                    </a:cubicBezTo>
                    <a:cubicBezTo>
                      <a:pt x="0" y="4836"/>
                      <a:pt x="4339" y="0"/>
                      <a:pt x="9691" y="0"/>
                    </a:cubicBezTo>
                    <a:close/>
                  </a:path>
                </a:pathLst>
              </a:custGeom>
              <a:solidFill>
                <a:schemeClr val="bg1">
                  <a:lumMod val="95000"/>
                </a:schemeClr>
              </a:solidFill>
              <a:ln w="12700">
                <a:miter lim="400000"/>
              </a:ln>
            </p:spPr>
            <p:txBody>
              <a:bodyPr anchor="ctr"/>
              <a:lstStyle/>
              <a:p>
                <a:pPr algn="ctr"/>
                <a:endParaRPr/>
              </a:p>
            </p:txBody>
          </p:sp>
          <p:sp>
            <p:nvSpPr>
              <p:cNvPr id="35" name="îṥḻïďè">
                <a:extLst>
                  <a:ext uri="{FF2B5EF4-FFF2-40B4-BE49-F238E27FC236}">
                    <a16:creationId xmlns:a16="http://schemas.microsoft.com/office/drawing/2014/main" id="{18966605-AF3B-4410-AF70-7329EEE3A996}"/>
                  </a:ext>
                </a:extLst>
              </p:cNvPr>
              <p:cNvSpPr/>
              <p:nvPr/>
            </p:nvSpPr>
            <p:spPr>
              <a:xfrm>
                <a:off x="12684829" y="3356944"/>
                <a:ext cx="978103" cy="987358"/>
              </a:xfrm>
              <a:prstGeom prst="ellipse">
                <a:avLst/>
              </a:prstGeom>
              <a:solidFill>
                <a:schemeClr val="bg1">
                  <a:lumMod val="75000"/>
                </a:schemeClr>
              </a:solidFill>
              <a:ln w="12700" cap="flat">
                <a:noFill/>
                <a:miter lim="400000"/>
              </a:ln>
              <a:effectLst/>
            </p:spPr>
            <p:txBody>
              <a:bodyPr wrap="none" anchor="ctr"/>
              <a:lstStyle/>
              <a:p>
                <a:pPr algn="ctr"/>
                <a:endParaRPr dirty="0">
                  <a:solidFill>
                    <a:schemeClr val="bg1"/>
                  </a:solidFill>
                </a:endParaRPr>
              </a:p>
            </p:txBody>
          </p:sp>
        </p:grpSp>
        <p:grpSp>
          <p:nvGrpSpPr>
            <p:cNvPr id="4" name="is1íḓè">
              <a:extLst>
                <a:ext uri="{FF2B5EF4-FFF2-40B4-BE49-F238E27FC236}">
                  <a16:creationId xmlns:a16="http://schemas.microsoft.com/office/drawing/2014/main" id="{C906D028-70AA-40D7-8AFC-B8E6EDBFB414}"/>
                </a:ext>
              </a:extLst>
            </p:cNvPr>
            <p:cNvGrpSpPr/>
            <p:nvPr/>
          </p:nvGrpSpPr>
          <p:grpSpPr>
            <a:xfrm>
              <a:off x="2205075" y="1074129"/>
              <a:ext cx="5477369" cy="3013918"/>
              <a:chOff x="2205075" y="1074129"/>
              <a:chExt cx="5477369" cy="3013918"/>
            </a:xfrm>
          </p:grpSpPr>
          <p:sp>
            <p:nvSpPr>
              <p:cNvPr id="28" name="iṡ1iḑe" title="ry6MHxwOH8WsTKLSa514qPVJnvhhWFnRDjZGIbRZNsFBp">
                <a:extLst>
                  <a:ext uri="{FF2B5EF4-FFF2-40B4-BE49-F238E27FC236}">
                    <a16:creationId xmlns:a16="http://schemas.microsoft.com/office/drawing/2014/main" id="{3CA4BC40-6E1F-4FA8-89C7-701EEE5E63F3}"/>
                  </a:ext>
                </a:extLst>
              </p:cNvPr>
              <p:cNvSpPr/>
              <p:nvPr/>
            </p:nvSpPr>
            <p:spPr bwMode="auto">
              <a:xfrm>
                <a:off x="4988442" y="1380416"/>
                <a:ext cx="1644426" cy="1155539"/>
              </a:xfrm>
              <a:custGeom>
                <a:avLst/>
                <a:gdLst>
                  <a:gd name="connsiteX0" fmla="*/ 450100 w 607639"/>
                  <a:gd name="connsiteY0" fmla="*/ 313203 h 426991"/>
                  <a:gd name="connsiteX1" fmla="*/ 450100 w 607639"/>
                  <a:gd name="connsiteY1" fmla="*/ 403167 h 426991"/>
                  <a:gd name="connsiteX2" fmla="*/ 585744 w 607639"/>
                  <a:gd name="connsiteY2" fmla="*/ 403167 h 426991"/>
                  <a:gd name="connsiteX3" fmla="*/ 586100 w 607639"/>
                  <a:gd name="connsiteY3" fmla="*/ 313203 h 426991"/>
                  <a:gd name="connsiteX4" fmla="*/ 530294 w 607639"/>
                  <a:gd name="connsiteY4" fmla="*/ 313203 h 426991"/>
                  <a:gd name="connsiteX5" fmla="*/ 530116 w 607639"/>
                  <a:gd name="connsiteY5" fmla="*/ 313203 h 426991"/>
                  <a:gd name="connsiteX6" fmla="*/ 529760 w 607639"/>
                  <a:gd name="connsiteY6" fmla="*/ 313203 h 426991"/>
                  <a:gd name="connsiteX7" fmla="*/ 450901 w 607639"/>
                  <a:gd name="connsiteY7" fmla="*/ 313203 h 426991"/>
                  <a:gd name="connsiteX8" fmla="*/ 236309 w 607639"/>
                  <a:gd name="connsiteY8" fmla="*/ 313203 h 426991"/>
                  <a:gd name="connsiteX9" fmla="*/ 236309 w 607639"/>
                  <a:gd name="connsiteY9" fmla="*/ 403167 h 426991"/>
                  <a:gd name="connsiteX10" fmla="*/ 371953 w 607639"/>
                  <a:gd name="connsiteY10" fmla="*/ 403167 h 426991"/>
                  <a:gd name="connsiteX11" fmla="*/ 372754 w 607639"/>
                  <a:gd name="connsiteY11" fmla="*/ 313203 h 426991"/>
                  <a:gd name="connsiteX12" fmla="*/ 237110 w 607639"/>
                  <a:gd name="connsiteY12" fmla="*/ 313203 h 426991"/>
                  <a:gd name="connsiteX13" fmla="*/ 22519 w 607639"/>
                  <a:gd name="connsiteY13" fmla="*/ 313203 h 426991"/>
                  <a:gd name="connsiteX14" fmla="*/ 22519 w 607639"/>
                  <a:gd name="connsiteY14" fmla="*/ 403167 h 426991"/>
                  <a:gd name="connsiteX15" fmla="*/ 158163 w 607639"/>
                  <a:gd name="connsiteY15" fmla="*/ 403167 h 426991"/>
                  <a:gd name="connsiteX16" fmla="*/ 158964 w 607639"/>
                  <a:gd name="connsiteY16" fmla="*/ 313203 h 426991"/>
                  <a:gd name="connsiteX17" fmla="*/ 91498 w 607639"/>
                  <a:gd name="connsiteY17" fmla="*/ 313203 h 426991"/>
                  <a:gd name="connsiteX18" fmla="*/ 91231 w 607639"/>
                  <a:gd name="connsiteY18" fmla="*/ 313203 h 426991"/>
                  <a:gd name="connsiteX19" fmla="*/ 90964 w 607639"/>
                  <a:gd name="connsiteY19" fmla="*/ 313203 h 426991"/>
                  <a:gd name="connsiteX20" fmla="*/ 23320 w 607639"/>
                  <a:gd name="connsiteY20" fmla="*/ 313203 h 426991"/>
                  <a:gd name="connsiteX21" fmla="*/ 91409 w 607639"/>
                  <a:gd name="connsiteY21" fmla="*/ 224751 h 426991"/>
                  <a:gd name="connsiteX22" fmla="*/ 530294 w 607639"/>
                  <a:gd name="connsiteY22" fmla="*/ 224751 h 426991"/>
                  <a:gd name="connsiteX23" fmla="*/ 540084 w 607639"/>
                  <a:gd name="connsiteY23" fmla="*/ 234530 h 426991"/>
                  <a:gd name="connsiteX24" fmla="*/ 540084 w 607639"/>
                  <a:gd name="connsiteY24" fmla="*/ 292135 h 426991"/>
                  <a:gd name="connsiteX25" fmla="*/ 586456 w 607639"/>
                  <a:gd name="connsiteY25" fmla="*/ 292135 h 426991"/>
                  <a:gd name="connsiteX26" fmla="*/ 607639 w 607639"/>
                  <a:gd name="connsiteY26" fmla="*/ 313203 h 426991"/>
                  <a:gd name="connsiteX27" fmla="*/ 607639 w 607639"/>
                  <a:gd name="connsiteY27" fmla="*/ 403167 h 426991"/>
                  <a:gd name="connsiteX28" fmla="*/ 586456 w 607639"/>
                  <a:gd name="connsiteY28" fmla="*/ 426991 h 426991"/>
                  <a:gd name="connsiteX29" fmla="*/ 451524 w 607639"/>
                  <a:gd name="connsiteY29" fmla="*/ 426991 h 426991"/>
                  <a:gd name="connsiteX30" fmla="*/ 427582 w 607639"/>
                  <a:gd name="connsiteY30" fmla="*/ 403167 h 426991"/>
                  <a:gd name="connsiteX31" fmla="*/ 427582 w 607639"/>
                  <a:gd name="connsiteY31" fmla="*/ 313203 h 426991"/>
                  <a:gd name="connsiteX32" fmla="*/ 451524 w 607639"/>
                  <a:gd name="connsiteY32" fmla="*/ 292135 h 426991"/>
                  <a:gd name="connsiteX33" fmla="*/ 517566 w 607639"/>
                  <a:gd name="connsiteY33" fmla="*/ 292135 h 426991"/>
                  <a:gd name="connsiteX34" fmla="*/ 517566 w 607639"/>
                  <a:gd name="connsiteY34" fmla="*/ 247242 h 426991"/>
                  <a:gd name="connsiteX35" fmla="*/ 315079 w 607639"/>
                  <a:gd name="connsiteY35" fmla="*/ 247242 h 426991"/>
                  <a:gd name="connsiteX36" fmla="*/ 315079 w 607639"/>
                  <a:gd name="connsiteY36" fmla="*/ 292135 h 426991"/>
                  <a:gd name="connsiteX37" fmla="*/ 372665 w 607639"/>
                  <a:gd name="connsiteY37" fmla="*/ 292135 h 426991"/>
                  <a:gd name="connsiteX38" fmla="*/ 393849 w 607639"/>
                  <a:gd name="connsiteY38" fmla="*/ 313203 h 426991"/>
                  <a:gd name="connsiteX39" fmla="*/ 393849 w 607639"/>
                  <a:gd name="connsiteY39" fmla="*/ 403167 h 426991"/>
                  <a:gd name="connsiteX40" fmla="*/ 372665 w 607639"/>
                  <a:gd name="connsiteY40" fmla="*/ 426991 h 426991"/>
                  <a:gd name="connsiteX41" fmla="*/ 237733 w 607639"/>
                  <a:gd name="connsiteY41" fmla="*/ 426991 h 426991"/>
                  <a:gd name="connsiteX42" fmla="*/ 213791 w 607639"/>
                  <a:gd name="connsiteY42" fmla="*/ 403167 h 426991"/>
                  <a:gd name="connsiteX43" fmla="*/ 213791 w 607639"/>
                  <a:gd name="connsiteY43" fmla="*/ 313203 h 426991"/>
                  <a:gd name="connsiteX44" fmla="*/ 237733 w 607639"/>
                  <a:gd name="connsiteY44" fmla="*/ 292135 h 426991"/>
                  <a:gd name="connsiteX45" fmla="*/ 292561 w 607639"/>
                  <a:gd name="connsiteY45" fmla="*/ 292135 h 426991"/>
                  <a:gd name="connsiteX46" fmla="*/ 292561 w 607639"/>
                  <a:gd name="connsiteY46" fmla="*/ 247242 h 426991"/>
                  <a:gd name="connsiteX47" fmla="*/ 101288 w 607639"/>
                  <a:gd name="connsiteY47" fmla="*/ 247242 h 426991"/>
                  <a:gd name="connsiteX48" fmla="*/ 101288 w 607639"/>
                  <a:gd name="connsiteY48" fmla="*/ 292135 h 426991"/>
                  <a:gd name="connsiteX49" fmla="*/ 158875 w 607639"/>
                  <a:gd name="connsiteY49" fmla="*/ 292135 h 426991"/>
                  <a:gd name="connsiteX50" fmla="*/ 180058 w 607639"/>
                  <a:gd name="connsiteY50" fmla="*/ 313203 h 426991"/>
                  <a:gd name="connsiteX51" fmla="*/ 180058 w 607639"/>
                  <a:gd name="connsiteY51" fmla="*/ 403167 h 426991"/>
                  <a:gd name="connsiteX52" fmla="*/ 158875 w 607639"/>
                  <a:gd name="connsiteY52" fmla="*/ 426991 h 426991"/>
                  <a:gd name="connsiteX53" fmla="*/ 24032 w 607639"/>
                  <a:gd name="connsiteY53" fmla="*/ 426991 h 426991"/>
                  <a:gd name="connsiteX54" fmla="*/ 0 w 607639"/>
                  <a:gd name="connsiteY54" fmla="*/ 403167 h 426991"/>
                  <a:gd name="connsiteX55" fmla="*/ 0 w 607639"/>
                  <a:gd name="connsiteY55" fmla="*/ 313203 h 426991"/>
                  <a:gd name="connsiteX56" fmla="*/ 24032 w 607639"/>
                  <a:gd name="connsiteY56" fmla="*/ 292135 h 426991"/>
                  <a:gd name="connsiteX57" fmla="*/ 78770 w 607639"/>
                  <a:gd name="connsiteY57" fmla="*/ 292135 h 426991"/>
                  <a:gd name="connsiteX58" fmla="*/ 78770 w 607639"/>
                  <a:gd name="connsiteY58" fmla="*/ 234530 h 426991"/>
                  <a:gd name="connsiteX59" fmla="*/ 91409 w 607639"/>
                  <a:gd name="connsiteY59" fmla="*/ 224751 h 426991"/>
                  <a:gd name="connsiteX60" fmla="*/ 236326 w 607639"/>
                  <a:gd name="connsiteY60" fmla="*/ 21066 h 426991"/>
                  <a:gd name="connsiteX61" fmla="*/ 236326 w 607639"/>
                  <a:gd name="connsiteY61" fmla="*/ 111021 h 426991"/>
                  <a:gd name="connsiteX62" fmla="*/ 371758 w 607639"/>
                  <a:gd name="connsiteY62" fmla="*/ 111021 h 426991"/>
                  <a:gd name="connsiteX63" fmla="*/ 372380 w 607639"/>
                  <a:gd name="connsiteY63" fmla="*/ 21066 h 426991"/>
                  <a:gd name="connsiteX64" fmla="*/ 237127 w 607639"/>
                  <a:gd name="connsiteY64" fmla="*/ 21066 h 426991"/>
                  <a:gd name="connsiteX65" fmla="*/ 237750 w 607639"/>
                  <a:gd name="connsiteY65" fmla="*/ 0 h 426991"/>
                  <a:gd name="connsiteX66" fmla="*/ 372647 w 607639"/>
                  <a:gd name="connsiteY66" fmla="*/ 0 h 426991"/>
                  <a:gd name="connsiteX67" fmla="*/ 393825 w 607639"/>
                  <a:gd name="connsiteY67" fmla="*/ 21066 h 426991"/>
                  <a:gd name="connsiteX68" fmla="*/ 393825 w 607639"/>
                  <a:gd name="connsiteY68" fmla="*/ 111021 h 426991"/>
                  <a:gd name="connsiteX69" fmla="*/ 372647 w 607639"/>
                  <a:gd name="connsiteY69" fmla="*/ 134843 h 426991"/>
                  <a:gd name="connsiteX70" fmla="*/ 315076 w 607639"/>
                  <a:gd name="connsiteY70" fmla="*/ 134843 h 426991"/>
                  <a:gd name="connsiteX71" fmla="*/ 315076 w 607639"/>
                  <a:gd name="connsiteY71" fmla="*/ 191020 h 426991"/>
                  <a:gd name="connsiteX72" fmla="*/ 292563 w 607639"/>
                  <a:gd name="connsiteY72" fmla="*/ 191020 h 426991"/>
                  <a:gd name="connsiteX73" fmla="*/ 292563 w 607639"/>
                  <a:gd name="connsiteY73" fmla="*/ 134843 h 426991"/>
                  <a:gd name="connsiteX74" fmla="*/ 237750 w 607639"/>
                  <a:gd name="connsiteY74" fmla="*/ 134843 h 426991"/>
                  <a:gd name="connsiteX75" fmla="*/ 213813 w 607639"/>
                  <a:gd name="connsiteY75" fmla="*/ 111021 h 426991"/>
                  <a:gd name="connsiteX76" fmla="*/ 213813 w 607639"/>
                  <a:gd name="connsiteY76" fmla="*/ 21066 h 426991"/>
                  <a:gd name="connsiteX77" fmla="*/ 237750 w 607639"/>
                  <a:gd name="connsiteY77" fmla="*/ 0 h 42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7639" h="426991">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chemeClr val="bg1">
                  <a:lumMod val="95000"/>
                  <a:alpha val="64000"/>
                </a:schemeClr>
              </a:solidFill>
              <a:ln>
                <a:noFill/>
              </a:ln>
            </p:spPr>
            <p:txBody>
              <a:bodyPr anchor="ctr"/>
              <a:lstStyle/>
              <a:p>
                <a:pPr algn="ctr"/>
                <a:endParaRPr/>
              </a:p>
            </p:txBody>
          </p:sp>
          <p:sp>
            <p:nvSpPr>
              <p:cNvPr id="29" name="îṥlîḍè">
                <a:extLst>
                  <a:ext uri="{FF2B5EF4-FFF2-40B4-BE49-F238E27FC236}">
                    <a16:creationId xmlns:a16="http://schemas.microsoft.com/office/drawing/2014/main" id="{415C4121-02D4-4243-85C2-44CCA4BFF5A0}"/>
                  </a:ext>
                </a:extLst>
              </p:cNvPr>
              <p:cNvSpPr/>
              <p:nvPr/>
            </p:nvSpPr>
            <p:spPr>
              <a:xfrm>
                <a:off x="4367967" y="1749374"/>
                <a:ext cx="784122" cy="4571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0" name="ïšļiḍé">
                <a:extLst>
                  <a:ext uri="{FF2B5EF4-FFF2-40B4-BE49-F238E27FC236}">
                    <a16:creationId xmlns:a16="http://schemas.microsoft.com/office/drawing/2014/main" id="{7DE3274E-9EE1-4D2B-85C0-053A9DC3E133}"/>
                  </a:ext>
                </a:extLst>
              </p:cNvPr>
              <p:cNvSpPr txBox="1"/>
              <p:nvPr/>
            </p:nvSpPr>
            <p:spPr>
              <a:xfrm>
                <a:off x="4231252" y="1074129"/>
                <a:ext cx="517158" cy="788080"/>
              </a:xfrm>
              <a:prstGeom prst="rect">
                <a:avLst/>
              </a:prstGeom>
              <a:noFill/>
            </p:spPr>
            <p:txBody>
              <a:bodyPr wrap="none" lIns="182843" tIns="91422" rIns="182843" bIns="91422" anchor="ctr" anchorCtr="0">
                <a:normAutofit fontScale="92500" lnSpcReduction="10000"/>
              </a:bodyPr>
              <a:lstStyle/>
              <a:p>
                <a:pPr algn="ctr"/>
                <a:r>
                  <a:rPr lang="en-US" sz="4800" dirty="0">
                    <a:solidFill>
                      <a:schemeClr val="accent1"/>
                    </a:solidFill>
                    <a:latin typeface="Impact" panose="020B0806030902050204" pitchFamily="34" charset="0"/>
                  </a:rPr>
                  <a:t>1</a:t>
                </a:r>
              </a:p>
            </p:txBody>
          </p:sp>
          <p:grpSp>
            <p:nvGrpSpPr>
              <p:cNvPr id="31" name="îṥ1ïḑe">
                <a:extLst>
                  <a:ext uri="{FF2B5EF4-FFF2-40B4-BE49-F238E27FC236}">
                    <a16:creationId xmlns:a16="http://schemas.microsoft.com/office/drawing/2014/main" id="{1C8FC583-5AAC-47F7-B880-9FF1203CCC83}"/>
                  </a:ext>
                </a:extLst>
              </p:cNvPr>
              <p:cNvGrpSpPr/>
              <p:nvPr/>
            </p:nvGrpSpPr>
            <p:grpSpPr>
              <a:xfrm>
                <a:off x="2205075" y="1690202"/>
                <a:ext cx="5477369" cy="2397845"/>
                <a:chOff x="-1044279" y="2165599"/>
                <a:chExt cx="5477369" cy="2397845"/>
              </a:xfrm>
            </p:grpSpPr>
            <p:sp>
              <p:nvSpPr>
                <p:cNvPr id="32" name="işļïḓe">
                  <a:extLst>
                    <a:ext uri="{FF2B5EF4-FFF2-40B4-BE49-F238E27FC236}">
                      <a16:creationId xmlns:a16="http://schemas.microsoft.com/office/drawing/2014/main" id="{C7593951-E2C3-45C4-B1A1-A77418517826}"/>
                    </a:ext>
                  </a:extLst>
                </p:cNvPr>
                <p:cNvSpPr/>
                <p:nvPr/>
              </p:nvSpPr>
              <p:spPr>
                <a:xfrm>
                  <a:off x="-1044279" y="2573083"/>
                  <a:ext cx="5477369" cy="1990361"/>
                </a:xfrm>
                <a:prstGeom prst="snip2SameRect">
                  <a:avLst>
                    <a:gd name="adj1" fmla="val 0"/>
                    <a:gd name="adj2" fmla="val 0"/>
                  </a:avLst>
                </a:prstGeom>
                <a:ln>
                  <a:noFill/>
                </a:ln>
              </p:spPr>
              <p:txBody>
                <a:bodyPr wrap="square" anchor="t">
                  <a:normAutofit fontScale="32500" lnSpcReduction="20000"/>
                </a:bodyPr>
                <a:lstStyle/>
                <a:p>
                  <a:pPr>
                    <a:lnSpc>
                      <a:spcPct val="150000"/>
                    </a:lnSpc>
                    <a:spcBef>
                      <a:spcPct val="0"/>
                    </a:spcBef>
                  </a:pPr>
                  <a:r>
                    <a:rPr lang="en-US" altLang="zh-CN" sz="4900" b="1" dirty="0">
                      <a:latin typeface="Times New Roman" panose="02020603050405020304" pitchFamily="18" charset="0"/>
                      <a:cs typeface="Times New Roman" panose="02020603050405020304" pitchFamily="18" charset="0"/>
                    </a:rPr>
                    <a:t>Vegetation: </a:t>
                  </a:r>
                  <a:r>
                    <a:rPr lang="en-US" altLang="zh-CN" sz="4300" dirty="0">
                      <a:latin typeface="Times New Roman" panose="02020603050405020304" pitchFamily="18" charset="0"/>
                      <a:cs typeface="Times New Roman" panose="02020603050405020304" pitchFamily="18" charset="0"/>
                    </a:rPr>
                    <a:t>trees and other plants</a:t>
                  </a:r>
                </a:p>
                <a:p>
                  <a:pPr>
                    <a:lnSpc>
                      <a:spcPct val="150000"/>
                    </a:lnSpc>
                    <a:spcBef>
                      <a:spcPct val="0"/>
                    </a:spcBef>
                  </a:pPr>
                  <a:r>
                    <a:rPr lang="en-US" altLang="zh-CN" sz="4900" b="1" dirty="0">
                      <a:latin typeface="Times New Roman" panose="02020603050405020304" pitchFamily="18" charset="0"/>
                      <a:cs typeface="Times New Roman" panose="02020603050405020304" pitchFamily="18" charset="0"/>
                    </a:rPr>
                    <a:t>Trees</a:t>
                  </a:r>
                  <a:r>
                    <a:rPr lang="zh-CN" altLang="en-US" sz="4900" b="1" dirty="0">
                      <a:latin typeface="Times New Roman" panose="02020603050405020304" pitchFamily="18" charset="0"/>
                      <a:cs typeface="Times New Roman" panose="02020603050405020304" pitchFamily="18" charset="0"/>
                    </a:rPr>
                    <a:t>： </a:t>
                  </a:r>
                  <a:r>
                    <a:rPr lang="en-US" altLang="zh-CN" sz="4300" dirty="0">
                      <a:latin typeface="Times New Roman" panose="02020603050405020304" pitchFamily="18" charset="0"/>
                      <a:cs typeface="Times New Roman" panose="02020603050405020304" pitchFamily="18" charset="0"/>
                    </a:rPr>
                    <a:t>Birch, Larch, Black Alder, Spruce</a:t>
                  </a:r>
                </a:p>
                <a:p>
                  <a:pPr>
                    <a:lnSpc>
                      <a:spcPct val="150000"/>
                    </a:lnSpc>
                    <a:spcBef>
                      <a:spcPct val="0"/>
                    </a:spcBef>
                  </a:pPr>
                  <a:r>
                    <a:rPr lang="en-US" altLang="zh-CN" sz="4900" b="1" dirty="0">
                      <a:latin typeface="Times New Roman" panose="02020603050405020304" pitchFamily="18" charset="0"/>
                      <a:cs typeface="Times New Roman" panose="02020603050405020304" pitchFamily="18" charset="0"/>
                    </a:rPr>
                    <a:t>Grass Land: </a:t>
                  </a:r>
                  <a:r>
                    <a:rPr lang="en-US" altLang="zh-CN" sz="4300" dirty="0">
                      <a:latin typeface="Times New Roman" panose="02020603050405020304" pitchFamily="18" charset="0"/>
                      <a:cs typeface="Times New Roman" panose="02020603050405020304" pitchFamily="18" charset="0"/>
                    </a:rPr>
                    <a:t>Pine bushes, Big oil awn,</a:t>
                  </a:r>
                  <a:r>
                    <a:rPr lang="zh-CN" altLang="en-US" sz="4300" dirty="0">
                      <a:latin typeface="Times New Roman" panose="02020603050405020304" pitchFamily="18" charset="0"/>
                      <a:cs typeface="Times New Roman" panose="02020603050405020304" pitchFamily="18" charset="0"/>
                    </a:rPr>
                    <a:t> </a:t>
                  </a:r>
                  <a:r>
                    <a:rPr lang="en-US" altLang="zh-CN" sz="4300" dirty="0">
                      <a:latin typeface="Times New Roman" panose="02020603050405020304" pitchFamily="18" charset="0"/>
                      <a:cs typeface="Times New Roman" panose="02020603050405020304" pitchFamily="18" charset="0"/>
                    </a:rPr>
                    <a:t>Daisy…</a:t>
                  </a:r>
                </a:p>
                <a:p>
                  <a:pPr>
                    <a:lnSpc>
                      <a:spcPct val="150000"/>
                    </a:lnSpc>
                    <a:spcBef>
                      <a:spcPct val="0"/>
                    </a:spcBef>
                  </a:pPr>
                  <a:r>
                    <a:rPr lang="en-GB" altLang="zh-CN" sz="4900" b="1" dirty="0">
                      <a:latin typeface="Times New Roman" panose="02020603050405020304" pitchFamily="18" charset="0"/>
                      <a:cs typeface="Times New Roman" panose="02020603050405020304" pitchFamily="18" charset="0"/>
                    </a:rPr>
                    <a:t>Tree Generation: </a:t>
                  </a:r>
                  <a:r>
                    <a:rPr lang="en-GB" altLang="zh-CN" sz="4300" dirty="0">
                      <a:latin typeface="Times New Roman" panose="02020603050405020304" pitchFamily="18" charset="0"/>
                      <a:cs typeface="Times New Roman" panose="02020603050405020304" pitchFamily="18" charset="0"/>
                    </a:rPr>
                    <a:t>Procedural Foliage </a:t>
                  </a:r>
                  <a:r>
                    <a:rPr lang="en-GB" altLang="zh-CN" sz="4300" dirty="0" err="1">
                      <a:latin typeface="Times New Roman" panose="02020603050405020304" pitchFamily="18" charset="0"/>
                      <a:cs typeface="Times New Roman" panose="02020603050405020304" pitchFamily="18" charset="0"/>
                    </a:rPr>
                    <a:t>Spawner</a:t>
                  </a:r>
                  <a:r>
                    <a:rPr lang="en-GB" altLang="zh-CN" sz="4300" dirty="0">
                      <a:latin typeface="Times New Roman" panose="02020603050405020304" pitchFamily="18" charset="0"/>
                      <a:cs typeface="Times New Roman" panose="02020603050405020304" pitchFamily="18" charset="0"/>
                    </a:rPr>
                    <a:t> </a:t>
                  </a:r>
                  <a:r>
                    <a:rPr lang="en-GB" altLang="zh-CN" sz="4300" b="1" dirty="0">
                      <a:latin typeface="Times New Roman" panose="02020603050405020304" pitchFamily="18" charset="0"/>
                      <a:cs typeface="Times New Roman" panose="02020603050405020304" pitchFamily="18" charset="0"/>
                    </a:rPr>
                    <a:t>-PFS</a:t>
                  </a:r>
                </a:p>
                <a:p>
                  <a:pPr>
                    <a:lnSpc>
                      <a:spcPct val="150000"/>
                    </a:lnSpc>
                    <a:spcBef>
                      <a:spcPct val="0"/>
                    </a:spcBef>
                  </a:pPr>
                  <a:r>
                    <a:rPr lang="en-GB" altLang="zh-CN" sz="4900" b="1" dirty="0">
                      <a:latin typeface="Times New Roman" panose="02020603050405020304" pitchFamily="18" charset="0"/>
                      <a:cs typeface="Times New Roman" panose="02020603050405020304" pitchFamily="18" charset="0"/>
                    </a:rPr>
                    <a:t>Shrub Generation: </a:t>
                  </a:r>
                  <a:r>
                    <a:rPr lang="en-GB" altLang="zh-CN" sz="4300" dirty="0">
                      <a:latin typeface="Times New Roman" panose="02020603050405020304" pitchFamily="18" charset="0"/>
                      <a:cs typeface="Times New Roman" panose="02020603050405020304" pitchFamily="18" charset="0"/>
                    </a:rPr>
                    <a:t>Landscape Grass Type </a:t>
                  </a:r>
                  <a:r>
                    <a:rPr lang="en-GB" altLang="zh-CN" sz="4300" b="1" dirty="0">
                      <a:latin typeface="Times New Roman" panose="02020603050405020304" pitchFamily="18" charset="0"/>
                      <a:cs typeface="Times New Roman" panose="02020603050405020304" pitchFamily="18" charset="0"/>
                    </a:rPr>
                    <a:t>- LGT. </a:t>
                  </a:r>
                  <a:endParaRPr lang="zh-CN" altLang="zh-CN" sz="4300" dirty="0">
                    <a:latin typeface="Times New Roman" panose="02020603050405020304" pitchFamily="18" charset="0"/>
                    <a:cs typeface="Times New Roman" panose="02020603050405020304" pitchFamily="18" charset="0"/>
                  </a:endParaRPr>
                </a:p>
                <a:p>
                  <a:pPr>
                    <a:lnSpc>
                      <a:spcPct val="150000"/>
                    </a:lnSpc>
                    <a:spcBef>
                      <a:spcPct val="0"/>
                    </a:spcBef>
                  </a:pPr>
                  <a:endParaRPr lang="en-US" altLang="zh-CN" sz="900" dirty="0"/>
                </a:p>
                <a:p>
                  <a:pPr>
                    <a:lnSpc>
                      <a:spcPct val="150000"/>
                    </a:lnSpc>
                    <a:spcBef>
                      <a:spcPct val="0"/>
                    </a:spcBef>
                  </a:pPr>
                  <a:r>
                    <a:rPr lang="en-US" altLang="zh-CN" sz="900" dirty="0"/>
                    <a:t> </a:t>
                  </a:r>
                  <a:endParaRPr lang="zh-CN" altLang="en-US" sz="900" dirty="0"/>
                </a:p>
              </p:txBody>
            </p:sp>
            <p:sp>
              <p:nvSpPr>
                <p:cNvPr id="33" name="iṣḷîdé">
                  <a:extLst>
                    <a:ext uri="{FF2B5EF4-FFF2-40B4-BE49-F238E27FC236}">
                      <a16:creationId xmlns:a16="http://schemas.microsoft.com/office/drawing/2014/main" id="{A4726A26-4749-4C4C-A6BF-8F043337EBEB}"/>
                    </a:ext>
                  </a:extLst>
                </p:cNvPr>
                <p:cNvSpPr txBox="1"/>
                <p:nvPr/>
              </p:nvSpPr>
              <p:spPr bwMode="auto">
                <a:xfrm>
                  <a:off x="278086" y="2165599"/>
                  <a:ext cx="3389923" cy="43646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en-US" altLang="zh-CN" sz="2000"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ea typeface="+mj-ea"/>
                      <a:cs typeface="Times New Roman" panose="02020603050405020304" pitchFamily="18" charset="0"/>
                    </a:rPr>
                    <a:t>Vegetation Model</a:t>
                  </a:r>
                </a:p>
              </p:txBody>
            </p:sp>
          </p:grpSp>
        </p:grpSp>
        <p:grpSp>
          <p:nvGrpSpPr>
            <p:cNvPr id="5" name="î$ľíḍé">
              <a:extLst>
                <a:ext uri="{FF2B5EF4-FFF2-40B4-BE49-F238E27FC236}">
                  <a16:creationId xmlns:a16="http://schemas.microsoft.com/office/drawing/2014/main" id="{FD319EAC-40B8-4D08-BF55-9F8DD26702BD}"/>
                </a:ext>
              </a:extLst>
            </p:cNvPr>
            <p:cNvGrpSpPr/>
            <p:nvPr/>
          </p:nvGrpSpPr>
          <p:grpSpPr>
            <a:xfrm>
              <a:off x="7334777" y="1074129"/>
              <a:ext cx="4639345" cy="2989115"/>
              <a:chOff x="7334777" y="1074129"/>
              <a:chExt cx="4639345" cy="2989115"/>
            </a:xfrm>
          </p:grpSpPr>
          <p:sp>
            <p:nvSpPr>
              <p:cNvPr id="22" name="iṣ1îdè" title="ry6MHxwOH8WsTKLSa514qPVJnvhhWFnRDjZGIbRZNsFBp">
                <a:extLst>
                  <a:ext uri="{FF2B5EF4-FFF2-40B4-BE49-F238E27FC236}">
                    <a16:creationId xmlns:a16="http://schemas.microsoft.com/office/drawing/2014/main" id="{54964156-24A5-4398-A073-422BD1DCA880}"/>
                  </a:ext>
                </a:extLst>
              </p:cNvPr>
              <p:cNvSpPr/>
              <p:nvPr/>
            </p:nvSpPr>
            <p:spPr bwMode="auto">
              <a:xfrm>
                <a:off x="9048007" y="1380416"/>
                <a:ext cx="1644426" cy="1155539"/>
              </a:xfrm>
              <a:custGeom>
                <a:avLst/>
                <a:gdLst>
                  <a:gd name="connsiteX0" fmla="*/ 450100 w 607639"/>
                  <a:gd name="connsiteY0" fmla="*/ 313203 h 426991"/>
                  <a:gd name="connsiteX1" fmla="*/ 450100 w 607639"/>
                  <a:gd name="connsiteY1" fmla="*/ 403167 h 426991"/>
                  <a:gd name="connsiteX2" fmla="*/ 585744 w 607639"/>
                  <a:gd name="connsiteY2" fmla="*/ 403167 h 426991"/>
                  <a:gd name="connsiteX3" fmla="*/ 586100 w 607639"/>
                  <a:gd name="connsiteY3" fmla="*/ 313203 h 426991"/>
                  <a:gd name="connsiteX4" fmla="*/ 530294 w 607639"/>
                  <a:gd name="connsiteY4" fmla="*/ 313203 h 426991"/>
                  <a:gd name="connsiteX5" fmla="*/ 530116 w 607639"/>
                  <a:gd name="connsiteY5" fmla="*/ 313203 h 426991"/>
                  <a:gd name="connsiteX6" fmla="*/ 529760 w 607639"/>
                  <a:gd name="connsiteY6" fmla="*/ 313203 h 426991"/>
                  <a:gd name="connsiteX7" fmla="*/ 450901 w 607639"/>
                  <a:gd name="connsiteY7" fmla="*/ 313203 h 426991"/>
                  <a:gd name="connsiteX8" fmla="*/ 236309 w 607639"/>
                  <a:gd name="connsiteY8" fmla="*/ 313203 h 426991"/>
                  <a:gd name="connsiteX9" fmla="*/ 236309 w 607639"/>
                  <a:gd name="connsiteY9" fmla="*/ 403167 h 426991"/>
                  <a:gd name="connsiteX10" fmla="*/ 371953 w 607639"/>
                  <a:gd name="connsiteY10" fmla="*/ 403167 h 426991"/>
                  <a:gd name="connsiteX11" fmla="*/ 372754 w 607639"/>
                  <a:gd name="connsiteY11" fmla="*/ 313203 h 426991"/>
                  <a:gd name="connsiteX12" fmla="*/ 237110 w 607639"/>
                  <a:gd name="connsiteY12" fmla="*/ 313203 h 426991"/>
                  <a:gd name="connsiteX13" fmla="*/ 22519 w 607639"/>
                  <a:gd name="connsiteY13" fmla="*/ 313203 h 426991"/>
                  <a:gd name="connsiteX14" fmla="*/ 22519 w 607639"/>
                  <a:gd name="connsiteY14" fmla="*/ 403167 h 426991"/>
                  <a:gd name="connsiteX15" fmla="*/ 158163 w 607639"/>
                  <a:gd name="connsiteY15" fmla="*/ 403167 h 426991"/>
                  <a:gd name="connsiteX16" fmla="*/ 158964 w 607639"/>
                  <a:gd name="connsiteY16" fmla="*/ 313203 h 426991"/>
                  <a:gd name="connsiteX17" fmla="*/ 91498 w 607639"/>
                  <a:gd name="connsiteY17" fmla="*/ 313203 h 426991"/>
                  <a:gd name="connsiteX18" fmla="*/ 91231 w 607639"/>
                  <a:gd name="connsiteY18" fmla="*/ 313203 h 426991"/>
                  <a:gd name="connsiteX19" fmla="*/ 90964 w 607639"/>
                  <a:gd name="connsiteY19" fmla="*/ 313203 h 426991"/>
                  <a:gd name="connsiteX20" fmla="*/ 23320 w 607639"/>
                  <a:gd name="connsiteY20" fmla="*/ 313203 h 426991"/>
                  <a:gd name="connsiteX21" fmla="*/ 91409 w 607639"/>
                  <a:gd name="connsiteY21" fmla="*/ 224751 h 426991"/>
                  <a:gd name="connsiteX22" fmla="*/ 530294 w 607639"/>
                  <a:gd name="connsiteY22" fmla="*/ 224751 h 426991"/>
                  <a:gd name="connsiteX23" fmla="*/ 540084 w 607639"/>
                  <a:gd name="connsiteY23" fmla="*/ 234530 h 426991"/>
                  <a:gd name="connsiteX24" fmla="*/ 540084 w 607639"/>
                  <a:gd name="connsiteY24" fmla="*/ 292135 h 426991"/>
                  <a:gd name="connsiteX25" fmla="*/ 586456 w 607639"/>
                  <a:gd name="connsiteY25" fmla="*/ 292135 h 426991"/>
                  <a:gd name="connsiteX26" fmla="*/ 607639 w 607639"/>
                  <a:gd name="connsiteY26" fmla="*/ 313203 h 426991"/>
                  <a:gd name="connsiteX27" fmla="*/ 607639 w 607639"/>
                  <a:gd name="connsiteY27" fmla="*/ 403167 h 426991"/>
                  <a:gd name="connsiteX28" fmla="*/ 586456 w 607639"/>
                  <a:gd name="connsiteY28" fmla="*/ 426991 h 426991"/>
                  <a:gd name="connsiteX29" fmla="*/ 451524 w 607639"/>
                  <a:gd name="connsiteY29" fmla="*/ 426991 h 426991"/>
                  <a:gd name="connsiteX30" fmla="*/ 427582 w 607639"/>
                  <a:gd name="connsiteY30" fmla="*/ 403167 h 426991"/>
                  <a:gd name="connsiteX31" fmla="*/ 427582 w 607639"/>
                  <a:gd name="connsiteY31" fmla="*/ 313203 h 426991"/>
                  <a:gd name="connsiteX32" fmla="*/ 451524 w 607639"/>
                  <a:gd name="connsiteY32" fmla="*/ 292135 h 426991"/>
                  <a:gd name="connsiteX33" fmla="*/ 517566 w 607639"/>
                  <a:gd name="connsiteY33" fmla="*/ 292135 h 426991"/>
                  <a:gd name="connsiteX34" fmla="*/ 517566 w 607639"/>
                  <a:gd name="connsiteY34" fmla="*/ 247242 h 426991"/>
                  <a:gd name="connsiteX35" fmla="*/ 315079 w 607639"/>
                  <a:gd name="connsiteY35" fmla="*/ 247242 h 426991"/>
                  <a:gd name="connsiteX36" fmla="*/ 315079 w 607639"/>
                  <a:gd name="connsiteY36" fmla="*/ 292135 h 426991"/>
                  <a:gd name="connsiteX37" fmla="*/ 372665 w 607639"/>
                  <a:gd name="connsiteY37" fmla="*/ 292135 h 426991"/>
                  <a:gd name="connsiteX38" fmla="*/ 393849 w 607639"/>
                  <a:gd name="connsiteY38" fmla="*/ 313203 h 426991"/>
                  <a:gd name="connsiteX39" fmla="*/ 393849 w 607639"/>
                  <a:gd name="connsiteY39" fmla="*/ 403167 h 426991"/>
                  <a:gd name="connsiteX40" fmla="*/ 372665 w 607639"/>
                  <a:gd name="connsiteY40" fmla="*/ 426991 h 426991"/>
                  <a:gd name="connsiteX41" fmla="*/ 237733 w 607639"/>
                  <a:gd name="connsiteY41" fmla="*/ 426991 h 426991"/>
                  <a:gd name="connsiteX42" fmla="*/ 213791 w 607639"/>
                  <a:gd name="connsiteY42" fmla="*/ 403167 h 426991"/>
                  <a:gd name="connsiteX43" fmla="*/ 213791 w 607639"/>
                  <a:gd name="connsiteY43" fmla="*/ 313203 h 426991"/>
                  <a:gd name="connsiteX44" fmla="*/ 237733 w 607639"/>
                  <a:gd name="connsiteY44" fmla="*/ 292135 h 426991"/>
                  <a:gd name="connsiteX45" fmla="*/ 292561 w 607639"/>
                  <a:gd name="connsiteY45" fmla="*/ 292135 h 426991"/>
                  <a:gd name="connsiteX46" fmla="*/ 292561 w 607639"/>
                  <a:gd name="connsiteY46" fmla="*/ 247242 h 426991"/>
                  <a:gd name="connsiteX47" fmla="*/ 101288 w 607639"/>
                  <a:gd name="connsiteY47" fmla="*/ 247242 h 426991"/>
                  <a:gd name="connsiteX48" fmla="*/ 101288 w 607639"/>
                  <a:gd name="connsiteY48" fmla="*/ 292135 h 426991"/>
                  <a:gd name="connsiteX49" fmla="*/ 158875 w 607639"/>
                  <a:gd name="connsiteY49" fmla="*/ 292135 h 426991"/>
                  <a:gd name="connsiteX50" fmla="*/ 180058 w 607639"/>
                  <a:gd name="connsiteY50" fmla="*/ 313203 h 426991"/>
                  <a:gd name="connsiteX51" fmla="*/ 180058 w 607639"/>
                  <a:gd name="connsiteY51" fmla="*/ 403167 h 426991"/>
                  <a:gd name="connsiteX52" fmla="*/ 158875 w 607639"/>
                  <a:gd name="connsiteY52" fmla="*/ 426991 h 426991"/>
                  <a:gd name="connsiteX53" fmla="*/ 24032 w 607639"/>
                  <a:gd name="connsiteY53" fmla="*/ 426991 h 426991"/>
                  <a:gd name="connsiteX54" fmla="*/ 0 w 607639"/>
                  <a:gd name="connsiteY54" fmla="*/ 403167 h 426991"/>
                  <a:gd name="connsiteX55" fmla="*/ 0 w 607639"/>
                  <a:gd name="connsiteY55" fmla="*/ 313203 h 426991"/>
                  <a:gd name="connsiteX56" fmla="*/ 24032 w 607639"/>
                  <a:gd name="connsiteY56" fmla="*/ 292135 h 426991"/>
                  <a:gd name="connsiteX57" fmla="*/ 78770 w 607639"/>
                  <a:gd name="connsiteY57" fmla="*/ 292135 h 426991"/>
                  <a:gd name="connsiteX58" fmla="*/ 78770 w 607639"/>
                  <a:gd name="connsiteY58" fmla="*/ 234530 h 426991"/>
                  <a:gd name="connsiteX59" fmla="*/ 91409 w 607639"/>
                  <a:gd name="connsiteY59" fmla="*/ 224751 h 426991"/>
                  <a:gd name="connsiteX60" fmla="*/ 236326 w 607639"/>
                  <a:gd name="connsiteY60" fmla="*/ 21066 h 426991"/>
                  <a:gd name="connsiteX61" fmla="*/ 236326 w 607639"/>
                  <a:gd name="connsiteY61" fmla="*/ 111021 h 426991"/>
                  <a:gd name="connsiteX62" fmla="*/ 371758 w 607639"/>
                  <a:gd name="connsiteY62" fmla="*/ 111021 h 426991"/>
                  <a:gd name="connsiteX63" fmla="*/ 372380 w 607639"/>
                  <a:gd name="connsiteY63" fmla="*/ 21066 h 426991"/>
                  <a:gd name="connsiteX64" fmla="*/ 237127 w 607639"/>
                  <a:gd name="connsiteY64" fmla="*/ 21066 h 426991"/>
                  <a:gd name="connsiteX65" fmla="*/ 237750 w 607639"/>
                  <a:gd name="connsiteY65" fmla="*/ 0 h 426991"/>
                  <a:gd name="connsiteX66" fmla="*/ 372647 w 607639"/>
                  <a:gd name="connsiteY66" fmla="*/ 0 h 426991"/>
                  <a:gd name="connsiteX67" fmla="*/ 393825 w 607639"/>
                  <a:gd name="connsiteY67" fmla="*/ 21066 h 426991"/>
                  <a:gd name="connsiteX68" fmla="*/ 393825 w 607639"/>
                  <a:gd name="connsiteY68" fmla="*/ 111021 h 426991"/>
                  <a:gd name="connsiteX69" fmla="*/ 372647 w 607639"/>
                  <a:gd name="connsiteY69" fmla="*/ 134843 h 426991"/>
                  <a:gd name="connsiteX70" fmla="*/ 315076 w 607639"/>
                  <a:gd name="connsiteY70" fmla="*/ 134843 h 426991"/>
                  <a:gd name="connsiteX71" fmla="*/ 315076 w 607639"/>
                  <a:gd name="connsiteY71" fmla="*/ 191020 h 426991"/>
                  <a:gd name="connsiteX72" fmla="*/ 292563 w 607639"/>
                  <a:gd name="connsiteY72" fmla="*/ 191020 h 426991"/>
                  <a:gd name="connsiteX73" fmla="*/ 292563 w 607639"/>
                  <a:gd name="connsiteY73" fmla="*/ 134843 h 426991"/>
                  <a:gd name="connsiteX74" fmla="*/ 237750 w 607639"/>
                  <a:gd name="connsiteY74" fmla="*/ 134843 h 426991"/>
                  <a:gd name="connsiteX75" fmla="*/ 213813 w 607639"/>
                  <a:gd name="connsiteY75" fmla="*/ 111021 h 426991"/>
                  <a:gd name="connsiteX76" fmla="*/ 213813 w 607639"/>
                  <a:gd name="connsiteY76" fmla="*/ 21066 h 426991"/>
                  <a:gd name="connsiteX77" fmla="*/ 237750 w 607639"/>
                  <a:gd name="connsiteY77" fmla="*/ 0 h 42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7639" h="426991">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chemeClr val="bg1">
                  <a:lumMod val="95000"/>
                  <a:alpha val="64000"/>
                </a:schemeClr>
              </a:solidFill>
              <a:ln>
                <a:noFill/>
              </a:ln>
            </p:spPr>
            <p:txBody>
              <a:bodyPr anchor="ctr"/>
              <a:lstStyle/>
              <a:p>
                <a:pPr algn="ctr"/>
                <a:endParaRPr/>
              </a:p>
            </p:txBody>
          </p:sp>
          <p:sp>
            <p:nvSpPr>
              <p:cNvPr id="23" name="îŝḷiḓé">
                <a:extLst>
                  <a:ext uri="{FF2B5EF4-FFF2-40B4-BE49-F238E27FC236}">
                    <a16:creationId xmlns:a16="http://schemas.microsoft.com/office/drawing/2014/main" id="{0CDA986E-EA84-43E9-B01E-22DC4BEB7E02}"/>
                  </a:ext>
                </a:extLst>
              </p:cNvPr>
              <p:cNvSpPr/>
              <p:nvPr/>
            </p:nvSpPr>
            <p:spPr>
              <a:xfrm>
                <a:off x="9981055" y="1739101"/>
                <a:ext cx="784122" cy="4571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4" name="îṧļiḑe">
                <a:extLst>
                  <a:ext uri="{FF2B5EF4-FFF2-40B4-BE49-F238E27FC236}">
                    <a16:creationId xmlns:a16="http://schemas.microsoft.com/office/drawing/2014/main" id="{13B8859F-982C-4657-8088-2EE82CC6800F}"/>
                  </a:ext>
                </a:extLst>
              </p:cNvPr>
              <p:cNvSpPr txBox="1"/>
              <p:nvPr/>
            </p:nvSpPr>
            <p:spPr>
              <a:xfrm>
                <a:off x="10317737" y="1074129"/>
                <a:ext cx="517158" cy="788080"/>
              </a:xfrm>
              <a:prstGeom prst="rect">
                <a:avLst/>
              </a:prstGeom>
              <a:noFill/>
            </p:spPr>
            <p:txBody>
              <a:bodyPr wrap="none" lIns="182843" tIns="91422" rIns="182843" bIns="91422" anchor="ctr" anchorCtr="0">
                <a:normAutofit fontScale="92500" lnSpcReduction="10000"/>
              </a:bodyPr>
              <a:lstStyle/>
              <a:p>
                <a:pPr algn="ctr"/>
                <a:r>
                  <a:rPr lang="en-US" sz="4800" dirty="0">
                    <a:solidFill>
                      <a:schemeClr val="accent1"/>
                    </a:solidFill>
                    <a:latin typeface="Impact" panose="020B0806030902050204" pitchFamily="34" charset="0"/>
                  </a:rPr>
                  <a:t>2</a:t>
                </a:r>
              </a:p>
            </p:txBody>
          </p:sp>
          <p:grpSp>
            <p:nvGrpSpPr>
              <p:cNvPr id="25" name="í$ḻíďe">
                <a:extLst>
                  <a:ext uri="{FF2B5EF4-FFF2-40B4-BE49-F238E27FC236}">
                    <a16:creationId xmlns:a16="http://schemas.microsoft.com/office/drawing/2014/main" id="{1D8A157C-A2BF-46FC-A157-418BB658320C}"/>
                  </a:ext>
                </a:extLst>
              </p:cNvPr>
              <p:cNvGrpSpPr/>
              <p:nvPr/>
            </p:nvGrpSpPr>
            <p:grpSpPr>
              <a:xfrm>
                <a:off x="7334777" y="1690202"/>
                <a:ext cx="4639345" cy="2373042"/>
                <a:chOff x="25858" y="2165599"/>
                <a:chExt cx="4639345" cy="2373042"/>
              </a:xfrm>
            </p:grpSpPr>
            <p:sp>
              <p:nvSpPr>
                <p:cNvPr id="26" name="ïṩ1íḓê">
                  <a:extLst>
                    <a:ext uri="{FF2B5EF4-FFF2-40B4-BE49-F238E27FC236}">
                      <a16:creationId xmlns:a16="http://schemas.microsoft.com/office/drawing/2014/main" id="{F6742762-8F87-481A-B65B-90182B716456}"/>
                    </a:ext>
                  </a:extLst>
                </p:cNvPr>
                <p:cNvSpPr/>
                <p:nvPr/>
              </p:nvSpPr>
              <p:spPr>
                <a:xfrm>
                  <a:off x="25858" y="2462363"/>
                  <a:ext cx="4639345" cy="2076278"/>
                </a:xfrm>
                <a:prstGeom prst="snip2SameRect">
                  <a:avLst>
                    <a:gd name="adj1" fmla="val 0"/>
                    <a:gd name="adj2" fmla="val 0"/>
                  </a:avLst>
                </a:prstGeom>
                <a:ln>
                  <a:noFill/>
                </a:ln>
              </p:spPr>
              <p:txBody>
                <a:bodyPr wrap="square" anchor="t">
                  <a:normAutofit fontScale="92500" lnSpcReduction="10000"/>
                </a:bodyPr>
                <a:lstStyle/>
                <a:p>
                  <a:pPr>
                    <a:lnSpc>
                      <a:spcPct val="150000"/>
                    </a:lnSpc>
                    <a:spcBef>
                      <a:spcPct val="0"/>
                    </a:spcBef>
                  </a:pPr>
                  <a:r>
                    <a:rPr lang="en-US" altLang="zh-CN" sz="1400" b="1" dirty="0">
                      <a:latin typeface="Times New Roman" panose="02020603050405020304" pitchFamily="18" charset="0"/>
                      <a:cs typeface="Times New Roman" panose="02020603050405020304" pitchFamily="18" charset="0"/>
                    </a:rPr>
                    <a:t>Planar: </a:t>
                  </a:r>
                  <a:r>
                    <a:rPr lang="en-US" altLang="zh-CN" sz="1400" dirty="0">
                      <a:latin typeface="Times New Roman" panose="02020603050405020304" pitchFamily="18" charset="0"/>
                      <a:cs typeface="Times New Roman" panose="02020603050405020304" pitchFamily="18" charset="0"/>
                    </a:rPr>
                    <a:t>generating grass on flat land</a:t>
                  </a:r>
                </a:p>
                <a:p>
                  <a:pPr>
                    <a:lnSpc>
                      <a:spcPct val="150000"/>
                    </a:lnSpc>
                    <a:spcBef>
                      <a:spcPct val="0"/>
                    </a:spcBef>
                  </a:pPr>
                  <a:r>
                    <a:rPr lang="en-US" altLang="zh-CN" sz="1400" b="1" dirty="0">
                      <a:latin typeface="Times New Roman" panose="02020603050405020304" pitchFamily="18" charset="0"/>
                      <a:cs typeface="Times New Roman" panose="02020603050405020304" pitchFamily="18" charset="0"/>
                    </a:rPr>
                    <a:t>Slope: </a:t>
                  </a:r>
                  <a:r>
                    <a:rPr lang="en-US" altLang="zh-CN" sz="1400" dirty="0">
                      <a:latin typeface="Times New Roman" panose="02020603050405020304" pitchFamily="18" charset="0"/>
                      <a:cs typeface="Times New Roman" panose="02020603050405020304" pitchFamily="18" charset="0"/>
                    </a:rPr>
                    <a:t>generating cobblestones on gentle slopes </a:t>
                  </a:r>
                </a:p>
                <a:p>
                  <a:pPr>
                    <a:lnSpc>
                      <a:spcPct val="150000"/>
                    </a:lnSpc>
                    <a:spcBef>
                      <a:spcPct val="0"/>
                    </a:spcBef>
                  </a:pPr>
                  <a:r>
                    <a:rPr lang="en-US" altLang="zh-CN" sz="1400" b="1" dirty="0">
                      <a:latin typeface="Times New Roman" panose="02020603050405020304" pitchFamily="18" charset="0"/>
                      <a:cs typeface="Times New Roman" panose="02020603050405020304" pitchFamily="18" charset="0"/>
                    </a:rPr>
                    <a:t>Side: </a:t>
                  </a:r>
                  <a:r>
                    <a:rPr lang="en-US" altLang="zh-CN" sz="1400" dirty="0">
                      <a:latin typeface="Times New Roman" panose="02020603050405020304" pitchFamily="18" charset="0"/>
                      <a:cs typeface="Times New Roman" panose="02020603050405020304" pitchFamily="18" charset="0"/>
                    </a:rPr>
                    <a:t>generating the cliff on steep slopes </a:t>
                  </a:r>
                </a:p>
                <a:p>
                  <a:pPr>
                    <a:lnSpc>
                      <a:spcPct val="150000"/>
                    </a:lnSpc>
                    <a:spcBef>
                      <a:spcPct val="0"/>
                    </a:spcBef>
                  </a:pPr>
                  <a:r>
                    <a:rPr lang="en-US" altLang="zh-CN" sz="1400" b="1" dirty="0">
                      <a:latin typeface="Times New Roman" panose="02020603050405020304" pitchFamily="18" charset="0"/>
                      <a:cs typeface="Times New Roman" panose="02020603050405020304" pitchFamily="18" charset="0"/>
                    </a:rPr>
                    <a:t>Foliage Eraser: </a:t>
                  </a:r>
                  <a:r>
                    <a:rPr lang="en-US" altLang="zh-CN" sz="1400" dirty="0">
                      <a:latin typeface="Times New Roman" panose="02020603050405020304" pitchFamily="18" charset="0"/>
                      <a:cs typeface="Times New Roman" panose="02020603050405020304" pitchFamily="18" charset="0"/>
                    </a:rPr>
                    <a:t>eliminating grass generated by LGT</a:t>
                  </a:r>
                </a:p>
                <a:p>
                  <a:pPr>
                    <a:lnSpc>
                      <a:spcPct val="150000"/>
                    </a:lnSpc>
                    <a:spcBef>
                      <a:spcPct val="0"/>
                    </a:spcBef>
                  </a:pPr>
                  <a:r>
                    <a:rPr lang="en-US" altLang="zh-CN" sz="1400" b="1" dirty="0">
                      <a:latin typeface="Times New Roman" panose="02020603050405020304" pitchFamily="18" charset="0"/>
                      <a:cs typeface="Times New Roman" panose="02020603050405020304" pitchFamily="18" charset="0"/>
                    </a:rPr>
                    <a:t>Caustics: </a:t>
                  </a:r>
                  <a:r>
                    <a:rPr lang="en-US" altLang="zh-CN" sz="1400" dirty="0">
                      <a:latin typeface="Times New Roman" panose="02020603050405020304" pitchFamily="18" charset="0"/>
                      <a:cs typeface="Times New Roman" panose="02020603050405020304" pitchFamily="18" charset="0"/>
                    </a:rPr>
                    <a:t>giving the rain erosion effect to the auto layer</a:t>
                  </a:r>
                </a:p>
                <a:p>
                  <a:pPr>
                    <a:lnSpc>
                      <a:spcPct val="150000"/>
                    </a:lnSpc>
                    <a:spcBef>
                      <a:spcPct val="0"/>
                    </a:spcBef>
                  </a:pPr>
                  <a:r>
                    <a:rPr lang="en-US" altLang="zh-CN" sz="1400" b="1" dirty="0">
                      <a:latin typeface="Times New Roman" panose="02020603050405020304" pitchFamily="18" charset="0"/>
                      <a:cs typeface="Times New Roman" panose="02020603050405020304" pitchFamily="18" charset="0"/>
                    </a:rPr>
                    <a:t>Auto: </a:t>
                  </a:r>
                  <a:r>
                    <a:rPr lang="en-US" altLang="zh-CN" sz="1400" dirty="0">
                      <a:latin typeface="Times New Roman" panose="02020603050405020304" pitchFamily="18" charset="0"/>
                      <a:cs typeface="Times New Roman" panose="02020603050405020304" pitchFamily="18" charset="0"/>
                    </a:rPr>
                    <a:t>mixes all the above layers and sets several parameters to adjust the automatic generation effect</a:t>
                  </a:r>
                </a:p>
              </p:txBody>
            </p:sp>
            <p:sp>
              <p:nvSpPr>
                <p:cNvPr id="27" name="ïṩļidê">
                  <a:extLst>
                    <a:ext uri="{FF2B5EF4-FFF2-40B4-BE49-F238E27FC236}">
                      <a16:creationId xmlns:a16="http://schemas.microsoft.com/office/drawing/2014/main" id="{CDB06AA0-50BC-41EA-9453-D299FFDDEDDE}"/>
                    </a:ext>
                  </a:extLst>
                </p:cNvPr>
                <p:cNvSpPr txBox="1"/>
                <p:nvPr/>
              </p:nvSpPr>
              <p:spPr bwMode="auto">
                <a:xfrm>
                  <a:off x="867366" y="2165599"/>
                  <a:ext cx="3389923" cy="43646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en-US" altLang="zh-CN" sz="2000"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ea typeface="+mj-ea"/>
                      <a:cs typeface="Times New Roman" panose="02020603050405020304" pitchFamily="18" charset="0"/>
                    </a:rPr>
                    <a:t>Material Function</a:t>
                  </a:r>
                </a:p>
              </p:txBody>
            </p:sp>
          </p:grpSp>
        </p:grpSp>
        <p:grpSp>
          <p:nvGrpSpPr>
            <p:cNvPr id="6" name="ïśḻidé">
              <a:extLst>
                <a:ext uri="{FF2B5EF4-FFF2-40B4-BE49-F238E27FC236}">
                  <a16:creationId xmlns:a16="http://schemas.microsoft.com/office/drawing/2014/main" id="{BF400070-95BB-464C-977C-F3306A53444A}"/>
                </a:ext>
              </a:extLst>
            </p:cNvPr>
            <p:cNvGrpSpPr/>
            <p:nvPr/>
          </p:nvGrpSpPr>
          <p:grpSpPr>
            <a:xfrm>
              <a:off x="2205074" y="3677241"/>
              <a:ext cx="4934293" cy="3039993"/>
              <a:chOff x="2205074" y="1074129"/>
              <a:chExt cx="4934293" cy="3039993"/>
            </a:xfrm>
          </p:grpSpPr>
          <p:sp>
            <p:nvSpPr>
              <p:cNvPr id="16" name="íšľîḋê" title="ry6MHxwOH8WsTKLSa514qPVJnvhhWFnRDjZGIbRZNsFBp">
                <a:extLst>
                  <a:ext uri="{FF2B5EF4-FFF2-40B4-BE49-F238E27FC236}">
                    <a16:creationId xmlns:a16="http://schemas.microsoft.com/office/drawing/2014/main" id="{F1E5B6AD-8871-4845-A0EE-F2C31519C447}"/>
                  </a:ext>
                </a:extLst>
              </p:cNvPr>
              <p:cNvSpPr/>
              <p:nvPr/>
            </p:nvSpPr>
            <p:spPr bwMode="auto">
              <a:xfrm>
                <a:off x="4988442" y="1380416"/>
                <a:ext cx="1644426" cy="1155539"/>
              </a:xfrm>
              <a:custGeom>
                <a:avLst/>
                <a:gdLst>
                  <a:gd name="connsiteX0" fmla="*/ 450100 w 607639"/>
                  <a:gd name="connsiteY0" fmla="*/ 313203 h 426991"/>
                  <a:gd name="connsiteX1" fmla="*/ 450100 w 607639"/>
                  <a:gd name="connsiteY1" fmla="*/ 403167 h 426991"/>
                  <a:gd name="connsiteX2" fmla="*/ 585744 w 607639"/>
                  <a:gd name="connsiteY2" fmla="*/ 403167 h 426991"/>
                  <a:gd name="connsiteX3" fmla="*/ 586100 w 607639"/>
                  <a:gd name="connsiteY3" fmla="*/ 313203 h 426991"/>
                  <a:gd name="connsiteX4" fmla="*/ 530294 w 607639"/>
                  <a:gd name="connsiteY4" fmla="*/ 313203 h 426991"/>
                  <a:gd name="connsiteX5" fmla="*/ 530116 w 607639"/>
                  <a:gd name="connsiteY5" fmla="*/ 313203 h 426991"/>
                  <a:gd name="connsiteX6" fmla="*/ 529760 w 607639"/>
                  <a:gd name="connsiteY6" fmla="*/ 313203 h 426991"/>
                  <a:gd name="connsiteX7" fmla="*/ 450901 w 607639"/>
                  <a:gd name="connsiteY7" fmla="*/ 313203 h 426991"/>
                  <a:gd name="connsiteX8" fmla="*/ 236309 w 607639"/>
                  <a:gd name="connsiteY8" fmla="*/ 313203 h 426991"/>
                  <a:gd name="connsiteX9" fmla="*/ 236309 w 607639"/>
                  <a:gd name="connsiteY9" fmla="*/ 403167 h 426991"/>
                  <a:gd name="connsiteX10" fmla="*/ 371953 w 607639"/>
                  <a:gd name="connsiteY10" fmla="*/ 403167 h 426991"/>
                  <a:gd name="connsiteX11" fmla="*/ 372754 w 607639"/>
                  <a:gd name="connsiteY11" fmla="*/ 313203 h 426991"/>
                  <a:gd name="connsiteX12" fmla="*/ 237110 w 607639"/>
                  <a:gd name="connsiteY12" fmla="*/ 313203 h 426991"/>
                  <a:gd name="connsiteX13" fmla="*/ 22519 w 607639"/>
                  <a:gd name="connsiteY13" fmla="*/ 313203 h 426991"/>
                  <a:gd name="connsiteX14" fmla="*/ 22519 w 607639"/>
                  <a:gd name="connsiteY14" fmla="*/ 403167 h 426991"/>
                  <a:gd name="connsiteX15" fmla="*/ 158163 w 607639"/>
                  <a:gd name="connsiteY15" fmla="*/ 403167 h 426991"/>
                  <a:gd name="connsiteX16" fmla="*/ 158964 w 607639"/>
                  <a:gd name="connsiteY16" fmla="*/ 313203 h 426991"/>
                  <a:gd name="connsiteX17" fmla="*/ 91498 w 607639"/>
                  <a:gd name="connsiteY17" fmla="*/ 313203 h 426991"/>
                  <a:gd name="connsiteX18" fmla="*/ 91231 w 607639"/>
                  <a:gd name="connsiteY18" fmla="*/ 313203 h 426991"/>
                  <a:gd name="connsiteX19" fmla="*/ 90964 w 607639"/>
                  <a:gd name="connsiteY19" fmla="*/ 313203 h 426991"/>
                  <a:gd name="connsiteX20" fmla="*/ 23320 w 607639"/>
                  <a:gd name="connsiteY20" fmla="*/ 313203 h 426991"/>
                  <a:gd name="connsiteX21" fmla="*/ 91409 w 607639"/>
                  <a:gd name="connsiteY21" fmla="*/ 224751 h 426991"/>
                  <a:gd name="connsiteX22" fmla="*/ 530294 w 607639"/>
                  <a:gd name="connsiteY22" fmla="*/ 224751 h 426991"/>
                  <a:gd name="connsiteX23" fmla="*/ 540084 w 607639"/>
                  <a:gd name="connsiteY23" fmla="*/ 234530 h 426991"/>
                  <a:gd name="connsiteX24" fmla="*/ 540084 w 607639"/>
                  <a:gd name="connsiteY24" fmla="*/ 292135 h 426991"/>
                  <a:gd name="connsiteX25" fmla="*/ 586456 w 607639"/>
                  <a:gd name="connsiteY25" fmla="*/ 292135 h 426991"/>
                  <a:gd name="connsiteX26" fmla="*/ 607639 w 607639"/>
                  <a:gd name="connsiteY26" fmla="*/ 313203 h 426991"/>
                  <a:gd name="connsiteX27" fmla="*/ 607639 w 607639"/>
                  <a:gd name="connsiteY27" fmla="*/ 403167 h 426991"/>
                  <a:gd name="connsiteX28" fmla="*/ 586456 w 607639"/>
                  <a:gd name="connsiteY28" fmla="*/ 426991 h 426991"/>
                  <a:gd name="connsiteX29" fmla="*/ 451524 w 607639"/>
                  <a:gd name="connsiteY29" fmla="*/ 426991 h 426991"/>
                  <a:gd name="connsiteX30" fmla="*/ 427582 w 607639"/>
                  <a:gd name="connsiteY30" fmla="*/ 403167 h 426991"/>
                  <a:gd name="connsiteX31" fmla="*/ 427582 w 607639"/>
                  <a:gd name="connsiteY31" fmla="*/ 313203 h 426991"/>
                  <a:gd name="connsiteX32" fmla="*/ 451524 w 607639"/>
                  <a:gd name="connsiteY32" fmla="*/ 292135 h 426991"/>
                  <a:gd name="connsiteX33" fmla="*/ 517566 w 607639"/>
                  <a:gd name="connsiteY33" fmla="*/ 292135 h 426991"/>
                  <a:gd name="connsiteX34" fmla="*/ 517566 w 607639"/>
                  <a:gd name="connsiteY34" fmla="*/ 247242 h 426991"/>
                  <a:gd name="connsiteX35" fmla="*/ 315079 w 607639"/>
                  <a:gd name="connsiteY35" fmla="*/ 247242 h 426991"/>
                  <a:gd name="connsiteX36" fmla="*/ 315079 w 607639"/>
                  <a:gd name="connsiteY36" fmla="*/ 292135 h 426991"/>
                  <a:gd name="connsiteX37" fmla="*/ 372665 w 607639"/>
                  <a:gd name="connsiteY37" fmla="*/ 292135 h 426991"/>
                  <a:gd name="connsiteX38" fmla="*/ 393849 w 607639"/>
                  <a:gd name="connsiteY38" fmla="*/ 313203 h 426991"/>
                  <a:gd name="connsiteX39" fmla="*/ 393849 w 607639"/>
                  <a:gd name="connsiteY39" fmla="*/ 403167 h 426991"/>
                  <a:gd name="connsiteX40" fmla="*/ 372665 w 607639"/>
                  <a:gd name="connsiteY40" fmla="*/ 426991 h 426991"/>
                  <a:gd name="connsiteX41" fmla="*/ 237733 w 607639"/>
                  <a:gd name="connsiteY41" fmla="*/ 426991 h 426991"/>
                  <a:gd name="connsiteX42" fmla="*/ 213791 w 607639"/>
                  <a:gd name="connsiteY42" fmla="*/ 403167 h 426991"/>
                  <a:gd name="connsiteX43" fmla="*/ 213791 w 607639"/>
                  <a:gd name="connsiteY43" fmla="*/ 313203 h 426991"/>
                  <a:gd name="connsiteX44" fmla="*/ 237733 w 607639"/>
                  <a:gd name="connsiteY44" fmla="*/ 292135 h 426991"/>
                  <a:gd name="connsiteX45" fmla="*/ 292561 w 607639"/>
                  <a:gd name="connsiteY45" fmla="*/ 292135 h 426991"/>
                  <a:gd name="connsiteX46" fmla="*/ 292561 w 607639"/>
                  <a:gd name="connsiteY46" fmla="*/ 247242 h 426991"/>
                  <a:gd name="connsiteX47" fmla="*/ 101288 w 607639"/>
                  <a:gd name="connsiteY47" fmla="*/ 247242 h 426991"/>
                  <a:gd name="connsiteX48" fmla="*/ 101288 w 607639"/>
                  <a:gd name="connsiteY48" fmla="*/ 292135 h 426991"/>
                  <a:gd name="connsiteX49" fmla="*/ 158875 w 607639"/>
                  <a:gd name="connsiteY49" fmla="*/ 292135 h 426991"/>
                  <a:gd name="connsiteX50" fmla="*/ 180058 w 607639"/>
                  <a:gd name="connsiteY50" fmla="*/ 313203 h 426991"/>
                  <a:gd name="connsiteX51" fmla="*/ 180058 w 607639"/>
                  <a:gd name="connsiteY51" fmla="*/ 403167 h 426991"/>
                  <a:gd name="connsiteX52" fmla="*/ 158875 w 607639"/>
                  <a:gd name="connsiteY52" fmla="*/ 426991 h 426991"/>
                  <a:gd name="connsiteX53" fmla="*/ 24032 w 607639"/>
                  <a:gd name="connsiteY53" fmla="*/ 426991 h 426991"/>
                  <a:gd name="connsiteX54" fmla="*/ 0 w 607639"/>
                  <a:gd name="connsiteY54" fmla="*/ 403167 h 426991"/>
                  <a:gd name="connsiteX55" fmla="*/ 0 w 607639"/>
                  <a:gd name="connsiteY55" fmla="*/ 313203 h 426991"/>
                  <a:gd name="connsiteX56" fmla="*/ 24032 w 607639"/>
                  <a:gd name="connsiteY56" fmla="*/ 292135 h 426991"/>
                  <a:gd name="connsiteX57" fmla="*/ 78770 w 607639"/>
                  <a:gd name="connsiteY57" fmla="*/ 292135 h 426991"/>
                  <a:gd name="connsiteX58" fmla="*/ 78770 w 607639"/>
                  <a:gd name="connsiteY58" fmla="*/ 234530 h 426991"/>
                  <a:gd name="connsiteX59" fmla="*/ 91409 w 607639"/>
                  <a:gd name="connsiteY59" fmla="*/ 224751 h 426991"/>
                  <a:gd name="connsiteX60" fmla="*/ 236326 w 607639"/>
                  <a:gd name="connsiteY60" fmla="*/ 21066 h 426991"/>
                  <a:gd name="connsiteX61" fmla="*/ 236326 w 607639"/>
                  <a:gd name="connsiteY61" fmla="*/ 111021 h 426991"/>
                  <a:gd name="connsiteX62" fmla="*/ 371758 w 607639"/>
                  <a:gd name="connsiteY62" fmla="*/ 111021 h 426991"/>
                  <a:gd name="connsiteX63" fmla="*/ 372380 w 607639"/>
                  <a:gd name="connsiteY63" fmla="*/ 21066 h 426991"/>
                  <a:gd name="connsiteX64" fmla="*/ 237127 w 607639"/>
                  <a:gd name="connsiteY64" fmla="*/ 21066 h 426991"/>
                  <a:gd name="connsiteX65" fmla="*/ 237750 w 607639"/>
                  <a:gd name="connsiteY65" fmla="*/ 0 h 426991"/>
                  <a:gd name="connsiteX66" fmla="*/ 372647 w 607639"/>
                  <a:gd name="connsiteY66" fmla="*/ 0 h 426991"/>
                  <a:gd name="connsiteX67" fmla="*/ 393825 w 607639"/>
                  <a:gd name="connsiteY67" fmla="*/ 21066 h 426991"/>
                  <a:gd name="connsiteX68" fmla="*/ 393825 w 607639"/>
                  <a:gd name="connsiteY68" fmla="*/ 111021 h 426991"/>
                  <a:gd name="connsiteX69" fmla="*/ 372647 w 607639"/>
                  <a:gd name="connsiteY69" fmla="*/ 134843 h 426991"/>
                  <a:gd name="connsiteX70" fmla="*/ 315076 w 607639"/>
                  <a:gd name="connsiteY70" fmla="*/ 134843 h 426991"/>
                  <a:gd name="connsiteX71" fmla="*/ 315076 w 607639"/>
                  <a:gd name="connsiteY71" fmla="*/ 191020 h 426991"/>
                  <a:gd name="connsiteX72" fmla="*/ 292563 w 607639"/>
                  <a:gd name="connsiteY72" fmla="*/ 191020 h 426991"/>
                  <a:gd name="connsiteX73" fmla="*/ 292563 w 607639"/>
                  <a:gd name="connsiteY73" fmla="*/ 134843 h 426991"/>
                  <a:gd name="connsiteX74" fmla="*/ 237750 w 607639"/>
                  <a:gd name="connsiteY74" fmla="*/ 134843 h 426991"/>
                  <a:gd name="connsiteX75" fmla="*/ 213813 w 607639"/>
                  <a:gd name="connsiteY75" fmla="*/ 111021 h 426991"/>
                  <a:gd name="connsiteX76" fmla="*/ 213813 w 607639"/>
                  <a:gd name="connsiteY76" fmla="*/ 21066 h 426991"/>
                  <a:gd name="connsiteX77" fmla="*/ 237750 w 607639"/>
                  <a:gd name="connsiteY77" fmla="*/ 0 h 42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7639" h="426991">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chemeClr val="bg1">
                  <a:lumMod val="95000"/>
                  <a:alpha val="64000"/>
                </a:schemeClr>
              </a:solidFill>
              <a:ln>
                <a:noFill/>
              </a:ln>
            </p:spPr>
            <p:txBody>
              <a:bodyPr anchor="ctr"/>
              <a:lstStyle/>
              <a:p>
                <a:pPr algn="ctr"/>
                <a:endParaRPr/>
              </a:p>
            </p:txBody>
          </p:sp>
          <p:sp>
            <p:nvSpPr>
              <p:cNvPr id="17" name="íṡḷiḍé">
                <a:extLst>
                  <a:ext uri="{FF2B5EF4-FFF2-40B4-BE49-F238E27FC236}">
                    <a16:creationId xmlns:a16="http://schemas.microsoft.com/office/drawing/2014/main" id="{33C1B729-1E68-48ED-A5D7-01C5A2B75F4E}"/>
                  </a:ext>
                </a:extLst>
              </p:cNvPr>
              <p:cNvSpPr/>
              <p:nvPr/>
            </p:nvSpPr>
            <p:spPr>
              <a:xfrm>
                <a:off x="4351112" y="1762595"/>
                <a:ext cx="784122" cy="4571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8" name="ïşlïḋê">
                <a:extLst>
                  <a:ext uri="{FF2B5EF4-FFF2-40B4-BE49-F238E27FC236}">
                    <a16:creationId xmlns:a16="http://schemas.microsoft.com/office/drawing/2014/main" id="{47B0B71A-2B64-4D6B-BB8D-40AA77FF1457}"/>
                  </a:ext>
                </a:extLst>
              </p:cNvPr>
              <p:cNvSpPr txBox="1"/>
              <p:nvPr/>
            </p:nvSpPr>
            <p:spPr>
              <a:xfrm>
                <a:off x="4241412" y="1074129"/>
                <a:ext cx="517158" cy="788080"/>
              </a:xfrm>
              <a:prstGeom prst="rect">
                <a:avLst/>
              </a:prstGeom>
              <a:noFill/>
            </p:spPr>
            <p:txBody>
              <a:bodyPr wrap="none" lIns="182843" tIns="91422" rIns="182843" bIns="91422" anchor="ctr" anchorCtr="0">
                <a:normAutofit fontScale="92500" lnSpcReduction="10000"/>
              </a:bodyPr>
              <a:lstStyle/>
              <a:p>
                <a:pPr algn="ctr"/>
                <a:r>
                  <a:rPr lang="en-US" sz="4800" dirty="0">
                    <a:solidFill>
                      <a:schemeClr val="accent1"/>
                    </a:solidFill>
                    <a:latin typeface="Impact" panose="020B0806030902050204" pitchFamily="34" charset="0"/>
                  </a:rPr>
                  <a:t>3</a:t>
                </a:r>
              </a:p>
            </p:txBody>
          </p:sp>
          <p:grpSp>
            <p:nvGrpSpPr>
              <p:cNvPr id="19" name="íşliḋè">
                <a:extLst>
                  <a:ext uri="{FF2B5EF4-FFF2-40B4-BE49-F238E27FC236}">
                    <a16:creationId xmlns:a16="http://schemas.microsoft.com/office/drawing/2014/main" id="{5EA58422-DEA6-472A-AC6F-54E58C151BE3}"/>
                  </a:ext>
                </a:extLst>
              </p:cNvPr>
              <p:cNvGrpSpPr/>
              <p:nvPr/>
            </p:nvGrpSpPr>
            <p:grpSpPr>
              <a:xfrm>
                <a:off x="2205074" y="1690202"/>
                <a:ext cx="4934293" cy="2423920"/>
                <a:chOff x="-1044280" y="2165599"/>
                <a:chExt cx="4934293" cy="2423920"/>
              </a:xfrm>
            </p:grpSpPr>
            <p:sp>
              <p:nvSpPr>
                <p:cNvPr id="20" name="íš1îďé">
                  <a:extLst>
                    <a:ext uri="{FF2B5EF4-FFF2-40B4-BE49-F238E27FC236}">
                      <a16:creationId xmlns:a16="http://schemas.microsoft.com/office/drawing/2014/main" id="{A8F15E08-1A88-4742-B983-EA37968E7E99}"/>
                    </a:ext>
                  </a:extLst>
                </p:cNvPr>
                <p:cNvSpPr/>
                <p:nvPr/>
              </p:nvSpPr>
              <p:spPr>
                <a:xfrm>
                  <a:off x="-1044280" y="2521962"/>
                  <a:ext cx="4934293" cy="2067557"/>
                </a:xfrm>
                <a:prstGeom prst="snip2SameRect">
                  <a:avLst>
                    <a:gd name="adj1" fmla="val 0"/>
                    <a:gd name="adj2" fmla="val 0"/>
                  </a:avLst>
                </a:prstGeom>
                <a:ln>
                  <a:noFill/>
                </a:ln>
              </p:spPr>
              <p:txBody>
                <a:bodyPr wrap="square" anchor="t">
                  <a:normAutofit lnSpcReduction="10000"/>
                </a:bodyPr>
                <a:lstStyle/>
                <a:p>
                  <a:pPr>
                    <a:lnSpc>
                      <a:spcPct val="150000"/>
                    </a:lnSpc>
                    <a:spcBef>
                      <a:spcPct val="0"/>
                    </a:spcBef>
                  </a:pPr>
                  <a:r>
                    <a:rPr lang="en-US" altLang="zh-CN" sz="1600" b="1" dirty="0">
                      <a:latin typeface="Times New Roman" panose="02020603050405020304" pitchFamily="18" charset="0"/>
                      <a:cs typeface="Times New Roman" panose="02020603050405020304" pitchFamily="18" charset="0"/>
                    </a:rPr>
                    <a:t>Snow function: </a:t>
                  </a:r>
                  <a:r>
                    <a:rPr lang="en-US" altLang="zh-CN" sz="1400" dirty="0">
                      <a:latin typeface="Times New Roman" panose="02020603050405020304" pitchFamily="18" charset="0"/>
                      <a:cs typeface="Times New Roman" panose="02020603050405020304" pitchFamily="18" charset="0"/>
                    </a:rPr>
                    <a:t>controls parameters such as the snowfall curve</a:t>
                  </a:r>
                </a:p>
                <a:p>
                  <a:pPr>
                    <a:lnSpc>
                      <a:spcPct val="150000"/>
                    </a:lnSpc>
                    <a:spcBef>
                      <a:spcPct val="0"/>
                    </a:spcBef>
                  </a:pPr>
                  <a:r>
                    <a:rPr lang="en-US" altLang="zh-CN" sz="1600" b="1" dirty="0">
                      <a:latin typeface="Times New Roman" panose="02020603050405020304" pitchFamily="18" charset="0"/>
                      <a:cs typeface="Times New Roman" panose="02020603050405020304" pitchFamily="18" charset="0"/>
                    </a:rPr>
                    <a:t>Subfunction: </a:t>
                  </a:r>
                  <a:r>
                    <a:rPr lang="en-US" altLang="zh-CN" sz="1400" dirty="0">
                      <a:latin typeface="Times New Roman" panose="02020603050405020304" pitchFamily="18" charset="0"/>
                      <a:cs typeface="Times New Roman" panose="02020603050405020304" pitchFamily="18" charset="0"/>
                    </a:rPr>
                    <a:t>needs to be linked to the output node of each material to controlling the color</a:t>
                  </a:r>
                </a:p>
                <a:p>
                  <a:pPr>
                    <a:lnSpc>
                      <a:spcPct val="150000"/>
                    </a:lnSpc>
                    <a:spcBef>
                      <a:spcPct val="0"/>
                    </a:spcBef>
                  </a:pPr>
                  <a:r>
                    <a:rPr lang="en-US" altLang="zh-CN" sz="1600" b="1" dirty="0">
                      <a:latin typeface="Times New Roman" panose="02020603050405020304" pitchFamily="18" charset="0"/>
                      <a:cs typeface="Times New Roman" panose="02020603050405020304" pitchFamily="18" charset="0"/>
                    </a:rPr>
                    <a:t>2D blend: </a:t>
                  </a:r>
                  <a:r>
                    <a:rPr lang="en-US" altLang="zh-CN" sz="1400" dirty="0">
                      <a:latin typeface="Times New Roman" panose="02020603050405020304" pitchFamily="18" charset="0"/>
                      <a:cs typeface="Times New Roman" panose="02020603050405020304" pitchFamily="18" charset="0"/>
                    </a:rPr>
                    <a:t>Use </a:t>
                  </a:r>
                  <a:r>
                    <a:rPr lang="en-US" altLang="zh-CN" sz="1400" dirty="0" err="1">
                      <a:latin typeface="Times New Roman" panose="02020603050405020304" pitchFamily="18" charset="0"/>
                      <a:cs typeface="Times New Roman" panose="02020603050405020304" pitchFamily="18" charset="0"/>
                    </a:rPr>
                    <a:t>WorldAlignedBlend</a:t>
                  </a:r>
                  <a:r>
                    <a:rPr lang="en-US" altLang="zh-CN" sz="1400" dirty="0">
                      <a:latin typeface="Times New Roman" panose="02020603050405020304" pitchFamily="18" charset="0"/>
                      <a:cs typeface="Times New Roman" panose="02020603050405020304" pitchFamily="18" charset="0"/>
                    </a:rPr>
                    <a:t> method to blend the white color directly to the surface of the material to create the snow effect</a:t>
                  </a:r>
                  <a:r>
                    <a:rPr lang="en-US" altLang="zh-CN" sz="1200" dirty="0">
                      <a:latin typeface="Times New Roman" panose="02020603050405020304" pitchFamily="18" charset="0"/>
                      <a:cs typeface="Times New Roman" panose="02020603050405020304" pitchFamily="18" charset="0"/>
                    </a:rPr>
                    <a:t>. </a:t>
                  </a:r>
                  <a:endParaRPr lang="zh-CN" altLang="en-US" sz="900" dirty="0">
                    <a:latin typeface="Times New Roman" panose="02020603050405020304" pitchFamily="18" charset="0"/>
                    <a:cs typeface="Times New Roman" panose="02020603050405020304" pitchFamily="18" charset="0"/>
                  </a:endParaRPr>
                </a:p>
              </p:txBody>
            </p:sp>
            <p:sp>
              <p:nvSpPr>
                <p:cNvPr id="21" name="îšḻiḑé">
                  <a:extLst>
                    <a:ext uri="{FF2B5EF4-FFF2-40B4-BE49-F238E27FC236}">
                      <a16:creationId xmlns:a16="http://schemas.microsoft.com/office/drawing/2014/main" id="{07BF8366-B10C-4D12-8B0D-4C4A75C31745}"/>
                    </a:ext>
                  </a:extLst>
                </p:cNvPr>
                <p:cNvSpPr txBox="1"/>
                <p:nvPr/>
              </p:nvSpPr>
              <p:spPr bwMode="auto">
                <a:xfrm>
                  <a:off x="13926" y="2165599"/>
                  <a:ext cx="3389923" cy="43646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en-US" altLang="zh-CN" sz="2000"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ea typeface="+mj-ea"/>
                      <a:cs typeface="Times New Roman" panose="02020603050405020304" pitchFamily="18" charset="0"/>
                    </a:rPr>
                    <a:t>Snow Effect</a:t>
                  </a:r>
                </a:p>
              </p:txBody>
            </p:sp>
          </p:grpSp>
        </p:grpSp>
        <p:grpSp>
          <p:nvGrpSpPr>
            <p:cNvPr id="7" name="îślïde">
              <a:extLst>
                <a:ext uri="{FF2B5EF4-FFF2-40B4-BE49-F238E27FC236}">
                  <a16:creationId xmlns:a16="http://schemas.microsoft.com/office/drawing/2014/main" id="{F5C3BD1B-46F7-427B-B348-08C482D41C23}"/>
                </a:ext>
              </a:extLst>
            </p:cNvPr>
            <p:cNvGrpSpPr/>
            <p:nvPr/>
          </p:nvGrpSpPr>
          <p:grpSpPr>
            <a:xfrm>
              <a:off x="8110245" y="3677241"/>
              <a:ext cx="3389923" cy="1461826"/>
              <a:chOff x="8110245" y="1074129"/>
              <a:chExt cx="3389923" cy="1461826"/>
            </a:xfrm>
          </p:grpSpPr>
          <p:sp>
            <p:nvSpPr>
              <p:cNvPr id="10" name="ïṣļïďê" title="ry6MHxwOH8WsTKLSa514qPVJnvhhWFnRDjZGIbRZNsFBp">
                <a:extLst>
                  <a:ext uri="{FF2B5EF4-FFF2-40B4-BE49-F238E27FC236}">
                    <a16:creationId xmlns:a16="http://schemas.microsoft.com/office/drawing/2014/main" id="{BF492E6E-A004-43D3-8859-9A21BCFA1C1F}"/>
                  </a:ext>
                </a:extLst>
              </p:cNvPr>
              <p:cNvSpPr/>
              <p:nvPr/>
            </p:nvSpPr>
            <p:spPr bwMode="auto">
              <a:xfrm>
                <a:off x="9048007" y="1380416"/>
                <a:ext cx="1644426" cy="1155539"/>
              </a:xfrm>
              <a:custGeom>
                <a:avLst/>
                <a:gdLst>
                  <a:gd name="connsiteX0" fmla="*/ 450100 w 607639"/>
                  <a:gd name="connsiteY0" fmla="*/ 313203 h 426991"/>
                  <a:gd name="connsiteX1" fmla="*/ 450100 w 607639"/>
                  <a:gd name="connsiteY1" fmla="*/ 403167 h 426991"/>
                  <a:gd name="connsiteX2" fmla="*/ 585744 w 607639"/>
                  <a:gd name="connsiteY2" fmla="*/ 403167 h 426991"/>
                  <a:gd name="connsiteX3" fmla="*/ 586100 w 607639"/>
                  <a:gd name="connsiteY3" fmla="*/ 313203 h 426991"/>
                  <a:gd name="connsiteX4" fmla="*/ 530294 w 607639"/>
                  <a:gd name="connsiteY4" fmla="*/ 313203 h 426991"/>
                  <a:gd name="connsiteX5" fmla="*/ 530116 w 607639"/>
                  <a:gd name="connsiteY5" fmla="*/ 313203 h 426991"/>
                  <a:gd name="connsiteX6" fmla="*/ 529760 w 607639"/>
                  <a:gd name="connsiteY6" fmla="*/ 313203 h 426991"/>
                  <a:gd name="connsiteX7" fmla="*/ 450901 w 607639"/>
                  <a:gd name="connsiteY7" fmla="*/ 313203 h 426991"/>
                  <a:gd name="connsiteX8" fmla="*/ 236309 w 607639"/>
                  <a:gd name="connsiteY8" fmla="*/ 313203 h 426991"/>
                  <a:gd name="connsiteX9" fmla="*/ 236309 w 607639"/>
                  <a:gd name="connsiteY9" fmla="*/ 403167 h 426991"/>
                  <a:gd name="connsiteX10" fmla="*/ 371953 w 607639"/>
                  <a:gd name="connsiteY10" fmla="*/ 403167 h 426991"/>
                  <a:gd name="connsiteX11" fmla="*/ 372754 w 607639"/>
                  <a:gd name="connsiteY11" fmla="*/ 313203 h 426991"/>
                  <a:gd name="connsiteX12" fmla="*/ 237110 w 607639"/>
                  <a:gd name="connsiteY12" fmla="*/ 313203 h 426991"/>
                  <a:gd name="connsiteX13" fmla="*/ 22519 w 607639"/>
                  <a:gd name="connsiteY13" fmla="*/ 313203 h 426991"/>
                  <a:gd name="connsiteX14" fmla="*/ 22519 w 607639"/>
                  <a:gd name="connsiteY14" fmla="*/ 403167 h 426991"/>
                  <a:gd name="connsiteX15" fmla="*/ 158163 w 607639"/>
                  <a:gd name="connsiteY15" fmla="*/ 403167 h 426991"/>
                  <a:gd name="connsiteX16" fmla="*/ 158964 w 607639"/>
                  <a:gd name="connsiteY16" fmla="*/ 313203 h 426991"/>
                  <a:gd name="connsiteX17" fmla="*/ 91498 w 607639"/>
                  <a:gd name="connsiteY17" fmla="*/ 313203 h 426991"/>
                  <a:gd name="connsiteX18" fmla="*/ 91231 w 607639"/>
                  <a:gd name="connsiteY18" fmla="*/ 313203 h 426991"/>
                  <a:gd name="connsiteX19" fmla="*/ 90964 w 607639"/>
                  <a:gd name="connsiteY19" fmla="*/ 313203 h 426991"/>
                  <a:gd name="connsiteX20" fmla="*/ 23320 w 607639"/>
                  <a:gd name="connsiteY20" fmla="*/ 313203 h 426991"/>
                  <a:gd name="connsiteX21" fmla="*/ 91409 w 607639"/>
                  <a:gd name="connsiteY21" fmla="*/ 224751 h 426991"/>
                  <a:gd name="connsiteX22" fmla="*/ 530294 w 607639"/>
                  <a:gd name="connsiteY22" fmla="*/ 224751 h 426991"/>
                  <a:gd name="connsiteX23" fmla="*/ 540084 w 607639"/>
                  <a:gd name="connsiteY23" fmla="*/ 234530 h 426991"/>
                  <a:gd name="connsiteX24" fmla="*/ 540084 w 607639"/>
                  <a:gd name="connsiteY24" fmla="*/ 292135 h 426991"/>
                  <a:gd name="connsiteX25" fmla="*/ 586456 w 607639"/>
                  <a:gd name="connsiteY25" fmla="*/ 292135 h 426991"/>
                  <a:gd name="connsiteX26" fmla="*/ 607639 w 607639"/>
                  <a:gd name="connsiteY26" fmla="*/ 313203 h 426991"/>
                  <a:gd name="connsiteX27" fmla="*/ 607639 w 607639"/>
                  <a:gd name="connsiteY27" fmla="*/ 403167 h 426991"/>
                  <a:gd name="connsiteX28" fmla="*/ 586456 w 607639"/>
                  <a:gd name="connsiteY28" fmla="*/ 426991 h 426991"/>
                  <a:gd name="connsiteX29" fmla="*/ 451524 w 607639"/>
                  <a:gd name="connsiteY29" fmla="*/ 426991 h 426991"/>
                  <a:gd name="connsiteX30" fmla="*/ 427582 w 607639"/>
                  <a:gd name="connsiteY30" fmla="*/ 403167 h 426991"/>
                  <a:gd name="connsiteX31" fmla="*/ 427582 w 607639"/>
                  <a:gd name="connsiteY31" fmla="*/ 313203 h 426991"/>
                  <a:gd name="connsiteX32" fmla="*/ 451524 w 607639"/>
                  <a:gd name="connsiteY32" fmla="*/ 292135 h 426991"/>
                  <a:gd name="connsiteX33" fmla="*/ 517566 w 607639"/>
                  <a:gd name="connsiteY33" fmla="*/ 292135 h 426991"/>
                  <a:gd name="connsiteX34" fmla="*/ 517566 w 607639"/>
                  <a:gd name="connsiteY34" fmla="*/ 247242 h 426991"/>
                  <a:gd name="connsiteX35" fmla="*/ 315079 w 607639"/>
                  <a:gd name="connsiteY35" fmla="*/ 247242 h 426991"/>
                  <a:gd name="connsiteX36" fmla="*/ 315079 w 607639"/>
                  <a:gd name="connsiteY36" fmla="*/ 292135 h 426991"/>
                  <a:gd name="connsiteX37" fmla="*/ 372665 w 607639"/>
                  <a:gd name="connsiteY37" fmla="*/ 292135 h 426991"/>
                  <a:gd name="connsiteX38" fmla="*/ 393849 w 607639"/>
                  <a:gd name="connsiteY38" fmla="*/ 313203 h 426991"/>
                  <a:gd name="connsiteX39" fmla="*/ 393849 w 607639"/>
                  <a:gd name="connsiteY39" fmla="*/ 403167 h 426991"/>
                  <a:gd name="connsiteX40" fmla="*/ 372665 w 607639"/>
                  <a:gd name="connsiteY40" fmla="*/ 426991 h 426991"/>
                  <a:gd name="connsiteX41" fmla="*/ 237733 w 607639"/>
                  <a:gd name="connsiteY41" fmla="*/ 426991 h 426991"/>
                  <a:gd name="connsiteX42" fmla="*/ 213791 w 607639"/>
                  <a:gd name="connsiteY42" fmla="*/ 403167 h 426991"/>
                  <a:gd name="connsiteX43" fmla="*/ 213791 w 607639"/>
                  <a:gd name="connsiteY43" fmla="*/ 313203 h 426991"/>
                  <a:gd name="connsiteX44" fmla="*/ 237733 w 607639"/>
                  <a:gd name="connsiteY44" fmla="*/ 292135 h 426991"/>
                  <a:gd name="connsiteX45" fmla="*/ 292561 w 607639"/>
                  <a:gd name="connsiteY45" fmla="*/ 292135 h 426991"/>
                  <a:gd name="connsiteX46" fmla="*/ 292561 w 607639"/>
                  <a:gd name="connsiteY46" fmla="*/ 247242 h 426991"/>
                  <a:gd name="connsiteX47" fmla="*/ 101288 w 607639"/>
                  <a:gd name="connsiteY47" fmla="*/ 247242 h 426991"/>
                  <a:gd name="connsiteX48" fmla="*/ 101288 w 607639"/>
                  <a:gd name="connsiteY48" fmla="*/ 292135 h 426991"/>
                  <a:gd name="connsiteX49" fmla="*/ 158875 w 607639"/>
                  <a:gd name="connsiteY49" fmla="*/ 292135 h 426991"/>
                  <a:gd name="connsiteX50" fmla="*/ 180058 w 607639"/>
                  <a:gd name="connsiteY50" fmla="*/ 313203 h 426991"/>
                  <a:gd name="connsiteX51" fmla="*/ 180058 w 607639"/>
                  <a:gd name="connsiteY51" fmla="*/ 403167 h 426991"/>
                  <a:gd name="connsiteX52" fmla="*/ 158875 w 607639"/>
                  <a:gd name="connsiteY52" fmla="*/ 426991 h 426991"/>
                  <a:gd name="connsiteX53" fmla="*/ 24032 w 607639"/>
                  <a:gd name="connsiteY53" fmla="*/ 426991 h 426991"/>
                  <a:gd name="connsiteX54" fmla="*/ 0 w 607639"/>
                  <a:gd name="connsiteY54" fmla="*/ 403167 h 426991"/>
                  <a:gd name="connsiteX55" fmla="*/ 0 w 607639"/>
                  <a:gd name="connsiteY55" fmla="*/ 313203 h 426991"/>
                  <a:gd name="connsiteX56" fmla="*/ 24032 w 607639"/>
                  <a:gd name="connsiteY56" fmla="*/ 292135 h 426991"/>
                  <a:gd name="connsiteX57" fmla="*/ 78770 w 607639"/>
                  <a:gd name="connsiteY57" fmla="*/ 292135 h 426991"/>
                  <a:gd name="connsiteX58" fmla="*/ 78770 w 607639"/>
                  <a:gd name="connsiteY58" fmla="*/ 234530 h 426991"/>
                  <a:gd name="connsiteX59" fmla="*/ 91409 w 607639"/>
                  <a:gd name="connsiteY59" fmla="*/ 224751 h 426991"/>
                  <a:gd name="connsiteX60" fmla="*/ 236326 w 607639"/>
                  <a:gd name="connsiteY60" fmla="*/ 21066 h 426991"/>
                  <a:gd name="connsiteX61" fmla="*/ 236326 w 607639"/>
                  <a:gd name="connsiteY61" fmla="*/ 111021 h 426991"/>
                  <a:gd name="connsiteX62" fmla="*/ 371758 w 607639"/>
                  <a:gd name="connsiteY62" fmla="*/ 111021 h 426991"/>
                  <a:gd name="connsiteX63" fmla="*/ 372380 w 607639"/>
                  <a:gd name="connsiteY63" fmla="*/ 21066 h 426991"/>
                  <a:gd name="connsiteX64" fmla="*/ 237127 w 607639"/>
                  <a:gd name="connsiteY64" fmla="*/ 21066 h 426991"/>
                  <a:gd name="connsiteX65" fmla="*/ 237750 w 607639"/>
                  <a:gd name="connsiteY65" fmla="*/ 0 h 426991"/>
                  <a:gd name="connsiteX66" fmla="*/ 372647 w 607639"/>
                  <a:gd name="connsiteY66" fmla="*/ 0 h 426991"/>
                  <a:gd name="connsiteX67" fmla="*/ 393825 w 607639"/>
                  <a:gd name="connsiteY67" fmla="*/ 21066 h 426991"/>
                  <a:gd name="connsiteX68" fmla="*/ 393825 w 607639"/>
                  <a:gd name="connsiteY68" fmla="*/ 111021 h 426991"/>
                  <a:gd name="connsiteX69" fmla="*/ 372647 w 607639"/>
                  <a:gd name="connsiteY69" fmla="*/ 134843 h 426991"/>
                  <a:gd name="connsiteX70" fmla="*/ 315076 w 607639"/>
                  <a:gd name="connsiteY70" fmla="*/ 134843 h 426991"/>
                  <a:gd name="connsiteX71" fmla="*/ 315076 w 607639"/>
                  <a:gd name="connsiteY71" fmla="*/ 191020 h 426991"/>
                  <a:gd name="connsiteX72" fmla="*/ 292563 w 607639"/>
                  <a:gd name="connsiteY72" fmla="*/ 191020 h 426991"/>
                  <a:gd name="connsiteX73" fmla="*/ 292563 w 607639"/>
                  <a:gd name="connsiteY73" fmla="*/ 134843 h 426991"/>
                  <a:gd name="connsiteX74" fmla="*/ 237750 w 607639"/>
                  <a:gd name="connsiteY74" fmla="*/ 134843 h 426991"/>
                  <a:gd name="connsiteX75" fmla="*/ 213813 w 607639"/>
                  <a:gd name="connsiteY75" fmla="*/ 111021 h 426991"/>
                  <a:gd name="connsiteX76" fmla="*/ 213813 w 607639"/>
                  <a:gd name="connsiteY76" fmla="*/ 21066 h 426991"/>
                  <a:gd name="connsiteX77" fmla="*/ 237750 w 607639"/>
                  <a:gd name="connsiteY77" fmla="*/ 0 h 42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7639" h="426991">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chemeClr val="bg1">
                  <a:lumMod val="95000"/>
                  <a:alpha val="64000"/>
                </a:schemeClr>
              </a:solidFill>
              <a:ln>
                <a:noFill/>
              </a:ln>
            </p:spPr>
            <p:txBody>
              <a:bodyPr anchor="ctr"/>
              <a:lstStyle/>
              <a:p>
                <a:pPr algn="ctr"/>
                <a:endParaRPr/>
              </a:p>
            </p:txBody>
          </p:sp>
          <p:sp>
            <p:nvSpPr>
              <p:cNvPr id="11" name="işľïďe">
                <a:extLst>
                  <a:ext uri="{FF2B5EF4-FFF2-40B4-BE49-F238E27FC236}">
                    <a16:creationId xmlns:a16="http://schemas.microsoft.com/office/drawing/2014/main" id="{824CB0CB-0CB8-43C9-A2FA-21344FA5509E}"/>
                  </a:ext>
                </a:extLst>
              </p:cNvPr>
              <p:cNvSpPr/>
              <p:nvPr/>
            </p:nvSpPr>
            <p:spPr>
              <a:xfrm>
                <a:off x="10001375" y="1758996"/>
                <a:ext cx="784122" cy="4571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2" name="iṣ1íḍé">
                <a:extLst>
                  <a:ext uri="{FF2B5EF4-FFF2-40B4-BE49-F238E27FC236}">
                    <a16:creationId xmlns:a16="http://schemas.microsoft.com/office/drawing/2014/main" id="{410830B6-40B6-4389-B889-53FCE1C801B5}"/>
                  </a:ext>
                </a:extLst>
              </p:cNvPr>
              <p:cNvSpPr txBox="1"/>
              <p:nvPr/>
            </p:nvSpPr>
            <p:spPr>
              <a:xfrm>
                <a:off x="10307577" y="1074129"/>
                <a:ext cx="517158" cy="788080"/>
              </a:xfrm>
              <a:prstGeom prst="rect">
                <a:avLst/>
              </a:prstGeom>
              <a:noFill/>
            </p:spPr>
            <p:txBody>
              <a:bodyPr wrap="none" lIns="182843" tIns="91422" rIns="182843" bIns="91422" anchor="ctr" anchorCtr="0">
                <a:normAutofit fontScale="92500" lnSpcReduction="10000"/>
              </a:bodyPr>
              <a:lstStyle/>
              <a:p>
                <a:pPr algn="ctr"/>
                <a:r>
                  <a:rPr lang="en-US" sz="4800" dirty="0">
                    <a:solidFill>
                      <a:schemeClr val="accent1"/>
                    </a:solidFill>
                    <a:latin typeface="Impact" panose="020B0806030902050204" pitchFamily="34" charset="0"/>
                  </a:rPr>
                  <a:t>4</a:t>
                </a:r>
              </a:p>
            </p:txBody>
          </p:sp>
          <p:sp>
            <p:nvSpPr>
              <p:cNvPr id="15" name="ïṣ1ïdè">
                <a:extLst>
                  <a:ext uri="{FF2B5EF4-FFF2-40B4-BE49-F238E27FC236}">
                    <a16:creationId xmlns:a16="http://schemas.microsoft.com/office/drawing/2014/main" id="{3986D427-F430-4EFA-9039-FDD9FB1E1F2B}"/>
                  </a:ext>
                </a:extLst>
              </p:cNvPr>
              <p:cNvSpPr txBox="1"/>
              <p:nvPr/>
            </p:nvSpPr>
            <p:spPr bwMode="auto">
              <a:xfrm>
                <a:off x="8110245" y="1690202"/>
                <a:ext cx="3389923" cy="43646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en-US" altLang="zh-CN" sz="2000"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ea typeface="+mj-ea"/>
                    <a:cs typeface="Times New Roman" panose="02020603050405020304" pitchFamily="18" charset="0"/>
                  </a:rPr>
                  <a:t>Scene Optimization</a:t>
                </a:r>
              </a:p>
            </p:txBody>
          </p:sp>
        </p:grpSp>
        <p:cxnSp>
          <p:nvCxnSpPr>
            <p:cNvPr id="8" name="直接连接符 7">
              <a:extLst>
                <a:ext uri="{FF2B5EF4-FFF2-40B4-BE49-F238E27FC236}">
                  <a16:creationId xmlns:a16="http://schemas.microsoft.com/office/drawing/2014/main" id="{5100C2F9-9713-4E91-A597-EA1C2B9A3A5A}"/>
                </a:ext>
              </a:extLst>
            </p:cNvPr>
            <p:cNvCxnSpPr/>
            <p:nvPr/>
          </p:nvCxnSpPr>
          <p:spPr>
            <a:xfrm>
              <a:off x="4251000" y="3990720"/>
              <a:ext cx="7269488" cy="0"/>
            </a:xfrm>
            <a:prstGeom prst="line">
              <a:avLst/>
            </a:prstGeom>
            <a:ln w="3175" cap="rnd">
              <a:gradFill flip="none" rotWithShape="1">
                <a:gsLst>
                  <a:gs pos="0">
                    <a:schemeClr val="bg1">
                      <a:lumMod val="75000"/>
                      <a:alpha val="0"/>
                    </a:schemeClr>
                  </a:gs>
                  <a:gs pos="50000">
                    <a:schemeClr val="bg1">
                      <a:lumMod val="75000"/>
                    </a:schemeClr>
                  </a:gs>
                  <a:gs pos="100000">
                    <a:schemeClr val="bg1">
                      <a:lumMod val="75000"/>
                      <a:alpha val="0"/>
                    </a:schemeClr>
                  </a:gs>
                </a:gsLst>
                <a:lin ang="0" scaled="1"/>
                <a:tileRect/>
              </a:gra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C8C3E9F4-944D-48D9-946D-58C1F631F55E}"/>
                </a:ext>
              </a:extLst>
            </p:cNvPr>
            <p:cNvCxnSpPr>
              <a:cxnSpLocks/>
            </p:cNvCxnSpPr>
            <p:nvPr/>
          </p:nvCxnSpPr>
          <p:spPr>
            <a:xfrm>
              <a:off x="7280090" y="1272078"/>
              <a:ext cx="0" cy="5019675"/>
            </a:xfrm>
            <a:prstGeom prst="line">
              <a:avLst/>
            </a:prstGeom>
            <a:ln w="3175" cap="rnd">
              <a:gradFill flip="none" rotWithShape="1">
                <a:gsLst>
                  <a:gs pos="0">
                    <a:schemeClr val="bg1">
                      <a:lumMod val="75000"/>
                      <a:alpha val="0"/>
                    </a:schemeClr>
                  </a:gs>
                  <a:gs pos="50000">
                    <a:schemeClr val="bg1">
                      <a:lumMod val="75000"/>
                    </a:schemeClr>
                  </a:gs>
                  <a:gs pos="100000">
                    <a:schemeClr val="bg1">
                      <a:lumMod val="75000"/>
                      <a:alpha val="0"/>
                    </a:schemeClr>
                  </a:gs>
                </a:gsLst>
                <a:lin ang="5400000" scaled="1"/>
                <a:tileRect/>
              </a:gra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36" name="标题 1">
            <a:extLst>
              <a:ext uri="{FF2B5EF4-FFF2-40B4-BE49-F238E27FC236}">
                <a16:creationId xmlns:a16="http://schemas.microsoft.com/office/drawing/2014/main" id="{E7E225A5-8CAB-4546-BA24-CD8E2B07348A}"/>
              </a:ext>
            </a:extLst>
          </p:cNvPr>
          <p:cNvSpPr txBox="1">
            <a:spLocks/>
          </p:cNvSpPr>
          <p:nvPr/>
        </p:nvSpPr>
        <p:spPr>
          <a:xfrm>
            <a:off x="652114" y="454716"/>
            <a:ext cx="10850563" cy="1028699"/>
          </a:xfrm>
          <a:prstGeom prst="rect">
            <a:avLst/>
          </a:prstGeom>
        </p:spPr>
        <p:txBody>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altLang="zh-CN"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cs typeface="Times New Roman" panose="02020603050405020304" pitchFamily="18" charset="0"/>
              </a:rPr>
              <a:t>3.</a:t>
            </a:r>
            <a:r>
              <a:rPr lang="en-GB" altLang="zh-CN"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cs typeface="Times New Roman" panose="02020603050405020304" pitchFamily="18" charset="0"/>
              </a:rPr>
              <a:t> Finished work to date</a:t>
            </a:r>
            <a:endParaRPr lang="zh-CN" altLang="en-US"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cs typeface="Times New Roman" panose="02020603050405020304" pitchFamily="18" charset="0"/>
            </a:endParaRPr>
          </a:p>
        </p:txBody>
      </p:sp>
      <p:sp>
        <p:nvSpPr>
          <p:cNvPr id="43" name="ïṩ1íḓê">
            <a:extLst>
              <a:ext uri="{FF2B5EF4-FFF2-40B4-BE49-F238E27FC236}">
                <a16:creationId xmlns:a16="http://schemas.microsoft.com/office/drawing/2014/main" id="{E53FC203-C82E-4F4A-AAAB-3FEF53184316}"/>
              </a:ext>
            </a:extLst>
          </p:cNvPr>
          <p:cNvSpPr/>
          <p:nvPr/>
        </p:nvSpPr>
        <p:spPr>
          <a:xfrm>
            <a:off x="5261631" y="4503506"/>
            <a:ext cx="4415578" cy="2171855"/>
          </a:xfrm>
          <a:prstGeom prst="snip2SameRect">
            <a:avLst>
              <a:gd name="adj1" fmla="val 0"/>
              <a:gd name="adj2" fmla="val 0"/>
            </a:avLst>
          </a:prstGeom>
          <a:ln>
            <a:noFill/>
          </a:ln>
        </p:spPr>
        <p:txBody>
          <a:bodyPr wrap="square" anchor="t">
            <a:normAutofit fontScale="92500" lnSpcReduction="10000"/>
          </a:bodyPr>
          <a:lstStyle/>
          <a:p>
            <a:pPr>
              <a:lnSpc>
                <a:spcPct val="150000"/>
              </a:lnSpc>
              <a:spcBef>
                <a:spcPct val="0"/>
              </a:spcBef>
            </a:pPr>
            <a:r>
              <a:rPr lang="en-US" altLang="zh-CN" sz="1600" b="1" dirty="0">
                <a:latin typeface="Times New Roman" panose="02020603050405020304" pitchFamily="18" charset="0"/>
                <a:cs typeface="Times New Roman" panose="02020603050405020304" pitchFamily="18" charset="0"/>
              </a:rPr>
              <a:t>Set mesh LOD (Levels of Detail)</a:t>
            </a:r>
          </a:p>
          <a:p>
            <a:pPr>
              <a:lnSpc>
                <a:spcPct val="150000"/>
              </a:lnSpc>
              <a:spcBef>
                <a:spcPct val="0"/>
              </a:spcBef>
            </a:pPr>
            <a:r>
              <a:rPr lang="en-US" altLang="zh-CN" sz="1400" dirty="0">
                <a:latin typeface="Times New Roman" panose="02020603050405020304" pitchFamily="18" charset="0"/>
                <a:cs typeface="Times New Roman" panose="02020603050405020304" pitchFamily="18" charset="0"/>
              </a:rPr>
              <a:t>Set the position and importance of the nodes of the plant asset, determine the resource allocation for object rendering</a:t>
            </a:r>
          </a:p>
          <a:p>
            <a:pPr>
              <a:lnSpc>
                <a:spcPct val="150000"/>
              </a:lnSpc>
              <a:spcBef>
                <a:spcPct val="0"/>
              </a:spcBef>
            </a:pPr>
            <a:r>
              <a:rPr lang="en-US" altLang="zh-CN" sz="1600" b="1" dirty="0">
                <a:latin typeface="Times New Roman" panose="02020603050405020304" pitchFamily="18" charset="0"/>
                <a:cs typeface="Times New Roman" panose="02020603050405020304" pitchFamily="18" charset="0"/>
              </a:rPr>
              <a:t>Set the mesh culling distance (Cull Distance)</a:t>
            </a:r>
          </a:p>
          <a:p>
            <a:pPr>
              <a:lnSpc>
                <a:spcPct val="150000"/>
              </a:lnSpc>
              <a:spcBef>
                <a:spcPct val="0"/>
              </a:spcBef>
            </a:pPr>
            <a:r>
              <a:rPr lang="en-US" altLang="zh-CN" sz="1400" dirty="0">
                <a:latin typeface="Times New Roman" panose="02020603050405020304" pitchFamily="18" charset="0"/>
                <a:cs typeface="Times New Roman" panose="02020603050405020304" pitchFamily="18" charset="0"/>
              </a:rPr>
              <a:t>By setting Cull Distance, mesh components are automatically culled from the scene after a certain distance from the camera, saving computational performance. </a:t>
            </a:r>
          </a:p>
        </p:txBody>
      </p:sp>
      <p:pic>
        <p:nvPicPr>
          <p:cNvPr id="39" name="图片 38">
            <a:extLst>
              <a:ext uri="{FF2B5EF4-FFF2-40B4-BE49-F238E27FC236}">
                <a16:creationId xmlns:a16="http://schemas.microsoft.com/office/drawing/2014/main" id="{F948D9DA-BC40-4838-9114-6CD26C0235B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63882" y="-1549"/>
            <a:ext cx="1921268" cy="621821"/>
          </a:xfrm>
          <a:prstGeom prst="rect">
            <a:avLst/>
          </a:prstGeom>
        </p:spPr>
      </p:pic>
    </p:spTree>
    <p:extLst>
      <p:ext uri="{BB962C8B-B14F-4D97-AF65-F5344CB8AC3E}">
        <p14:creationId xmlns:p14="http://schemas.microsoft.com/office/powerpoint/2010/main" val="3225568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B56B5-F79A-4DA5-A25D-20C993D75174}"/>
              </a:ext>
            </a:extLst>
          </p:cNvPr>
          <p:cNvSpPr>
            <a:spLocks noGrp="1"/>
          </p:cNvSpPr>
          <p:nvPr>
            <p:ph type="title"/>
          </p:nvPr>
        </p:nvSpPr>
        <p:spPr>
          <a:xfrm>
            <a:off x="669924" y="-84668"/>
            <a:ext cx="10850563" cy="1028699"/>
          </a:xfrm>
        </p:spPr>
        <p:txBody>
          <a:bodyPr/>
          <a:lstStyle/>
          <a:p>
            <a:r>
              <a:rPr lang="en-US" altLang="zh-CN"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cs typeface="Times New Roman" panose="02020603050405020304" pitchFamily="18" charset="0"/>
              </a:rPr>
              <a:t>4.</a:t>
            </a:r>
            <a:r>
              <a:rPr lang="en-GB" altLang="zh-CN"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cs typeface="Times New Roman" panose="02020603050405020304" pitchFamily="18" charset="0"/>
              </a:rPr>
              <a:t> Problems and </a:t>
            </a:r>
            <a:r>
              <a:rPr lang="en-US" altLang="zh-CN"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cs typeface="Times New Roman" panose="02020603050405020304" pitchFamily="18" charset="0"/>
              </a:rPr>
              <a:t>S</a:t>
            </a:r>
            <a:r>
              <a:rPr lang="en-GB" altLang="zh-CN" dirty="0" err="1">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cs typeface="Times New Roman" panose="02020603050405020304" pitchFamily="18" charset="0"/>
              </a:rPr>
              <a:t>olutions</a:t>
            </a:r>
            <a:r>
              <a:rPr lang="en-GB" altLang="zh-CN"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cs typeface="Times New Roman" panose="02020603050405020304" pitchFamily="18" charset="0"/>
              </a:rPr>
              <a:t> </a:t>
            </a:r>
            <a:endParaRPr lang="zh-CN" altLang="en-US"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F96BF2F2-C81C-4998-B9D2-E7D7C35363B5}"/>
              </a:ext>
            </a:extLst>
          </p:cNvPr>
          <p:cNvSpPr>
            <a:spLocks noGrp="1"/>
          </p:cNvSpPr>
          <p:nvPr>
            <p:ph type="sldNum" sz="quarter" idx="12"/>
          </p:nvPr>
        </p:nvSpPr>
        <p:spPr/>
        <p:txBody>
          <a:bodyPr/>
          <a:lstStyle/>
          <a:p>
            <a:fld id="{5DD3DB80-B894-403A-B48E-6FDC1A72010E}" type="slidenum">
              <a:rPr lang="zh-CN" altLang="en-US" smtClean="0"/>
              <a:t>5</a:t>
            </a:fld>
            <a:endParaRPr lang="zh-CN" altLang="en-US" dirty="0"/>
          </a:p>
        </p:txBody>
      </p:sp>
      <p:grpSp>
        <p:nvGrpSpPr>
          <p:cNvPr id="5" name="58a19e4d-3ceb-45fe-811f-2d64888e435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95146279-B9C9-4142-B9C7-F0ADBDD79B76}"/>
              </a:ext>
            </a:extLst>
          </p:cNvPr>
          <p:cNvGrpSpPr>
            <a:grpSpLocks noChangeAspect="1"/>
          </p:cNvGrpSpPr>
          <p:nvPr>
            <p:custDataLst>
              <p:tags r:id="rId1"/>
            </p:custDataLst>
          </p:nvPr>
        </p:nvGrpSpPr>
        <p:grpSpPr>
          <a:xfrm>
            <a:off x="631912" y="1397142"/>
            <a:ext cx="11245129" cy="4331176"/>
            <a:chOff x="631912" y="1397142"/>
            <a:chExt cx="11245129" cy="4331176"/>
          </a:xfrm>
        </p:grpSpPr>
        <p:grpSp>
          <p:nvGrpSpPr>
            <p:cNvPr id="6" name="îsḻiḋè">
              <a:extLst>
                <a:ext uri="{FF2B5EF4-FFF2-40B4-BE49-F238E27FC236}">
                  <a16:creationId xmlns:a16="http://schemas.microsoft.com/office/drawing/2014/main" id="{08E5A03B-540C-40A4-B742-C5B7576DAAC3}"/>
                </a:ext>
              </a:extLst>
            </p:cNvPr>
            <p:cNvGrpSpPr>
              <a:grpSpLocks noChangeAspect="1"/>
            </p:cNvGrpSpPr>
            <p:nvPr/>
          </p:nvGrpSpPr>
          <p:grpSpPr bwMode="auto">
            <a:xfrm>
              <a:off x="4680744" y="1764000"/>
              <a:ext cx="2830513" cy="3724282"/>
              <a:chOff x="2953" y="987"/>
              <a:chExt cx="1783" cy="2346"/>
            </a:xfrm>
          </p:grpSpPr>
          <p:sp>
            <p:nvSpPr>
              <p:cNvPr id="14" name="ïŝ1íďê">
                <a:extLst>
                  <a:ext uri="{FF2B5EF4-FFF2-40B4-BE49-F238E27FC236}">
                    <a16:creationId xmlns:a16="http://schemas.microsoft.com/office/drawing/2014/main" id="{CA35A50A-4975-4448-946B-FEE3DA6367F2}"/>
                  </a:ext>
                </a:extLst>
              </p:cNvPr>
              <p:cNvSpPr/>
              <p:nvPr/>
            </p:nvSpPr>
            <p:spPr bwMode="auto">
              <a:xfrm>
                <a:off x="4508" y="1862"/>
                <a:ext cx="202" cy="175"/>
              </a:xfrm>
              <a:custGeom>
                <a:avLst/>
                <a:gdLst>
                  <a:gd name="T0" fmla="*/ 0 w 23"/>
                  <a:gd name="T1" fmla="*/ 20 h 20"/>
                  <a:gd name="T2" fmla="*/ 23 w 23"/>
                  <a:gd name="T3" fmla="*/ 20 h 20"/>
                  <a:gd name="T4" fmla="*/ 19 w 23"/>
                  <a:gd name="T5" fmla="*/ 0 h 20"/>
                  <a:gd name="T6" fmla="*/ 0 w 23"/>
                  <a:gd name="T7" fmla="*/ 20 h 20"/>
                </a:gdLst>
                <a:ahLst/>
                <a:cxnLst>
                  <a:cxn ang="0">
                    <a:pos x="T0" y="T1"/>
                  </a:cxn>
                  <a:cxn ang="0">
                    <a:pos x="T2" y="T3"/>
                  </a:cxn>
                  <a:cxn ang="0">
                    <a:pos x="T4" y="T5"/>
                  </a:cxn>
                  <a:cxn ang="0">
                    <a:pos x="T6" y="T7"/>
                  </a:cxn>
                </a:cxnLst>
                <a:rect l="0" t="0" r="r" b="b"/>
                <a:pathLst>
                  <a:path w="23" h="20">
                    <a:moveTo>
                      <a:pt x="0" y="20"/>
                    </a:moveTo>
                    <a:cubicBezTo>
                      <a:pt x="23" y="20"/>
                      <a:pt x="23" y="20"/>
                      <a:pt x="23" y="20"/>
                    </a:cubicBezTo>
                    <a:cubicBezTo>
                      <a:pt x="22" y="13"/>
                      <a:pt x="21" y="6"/>
                      <a:pt x="19" y="0"/>
                    </a:cubicBezTo>
                    <a:cubicBezTo>
                      <a:pt x="15" y="8"/>
                      <a:pt x="8" y="15"/>
                      <a:pt x="0" y="20"/>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îšḻïḓê">
                <a:extLst>
                  <a:ext uri="{FF2B5EF4-FFF2-40B4-BE49-F238E27FC236}">
                    <a16:creationId xmlns:a16="http://schemas.microsoft.com/office/drawing/2014/main" id="{9CF330F8-9811-439A-88D8-72937D40ABBC}"/>
                  </a:ext>
                </a:extLst>
              </p:cNvPr>
              <p:cNvSpPr/>
              <p:nvPr/>
            </p:nvSpPr>
            <p:spPr bwMode="auto">
              <a:xfrm>
                <a:off x="2953" y="1600"/>
                <a:ext cx="817" cy="1313"/>
              </a:xfrm>
              <a:custGeom>
                <a:avLst/>
                <a:gdLst>
                  <a:gd name="T0" fmla="*/ 17 w 93"/>
                  <a:gd name="T1" fmla="*/ 0 h 150"/>
                  <a:gd name="T2" fmla="*/ 0 w 93"/>
                  <a:gd name="T3" fmla="*/ 55 h 150"/>
                  <a:gd name="T4" fmla="*/ 71 w 93"/>
                  <a:gd name="T5" fmla="*/ 150 h 150"/>
                  <a:gd name="T6" fmla="*/ 93 w 93"/>
                  <a:gd name="T7" fmla="*/ 54 h 150"/>
                  <a:gd name="T8" fmla="*/ 17 w 93"/>
                  <a:gd name="T9" fmla="*/ 0 h 150"/>
                </a:gdLst>
                <a:ahLst/>
                <a:cxnLst>
                  <a:cxn ang="0">
                    <a:pos x="T0" y="T1"/>
                  </a:cxn>
                  <a:cxn ang="0">
                    <a:pos x="T2" y="T3"/>
                  </a:cxn>
                  <a:cxn ang="0">
                    <a:pos x="T4" y="T5"/>
                  </a:cxn>
                  <a:cxn ang="0">
                    <a:pos x="T6" y="T7"/>
                  </a:cxn>
                  <a:cxn ang="0">
                    <a:pos x="T8" y="T9"/>
                  </a:cxn>
                </a:cxnLst>
                <a:rect l="0" t="0" r="r" b="b"/>
                <a:pathLst>
                  <a:path w="93" h="150">
                    <a:moveTo>
                      <a:pt x="17" y="0"/>
                    </a:moveTo>
                    <a:cubicBezTo>
                      <a:pt x="6" y="16"/>
                      <a:pt x="0" y="35"/>
                      <a:pt x="0" y="55"/>
                    </a:cubicBezTo>
                    <a:cubicBezTo>
                      <a:pt x="0" y="100"/>
                      <a:pt x="30" y="137"/>
                      <a:pt x="71" y="150"/>
                    </a:cubicBezTo>
                    <a:cubicBezTo>
                      <a:pt x="93" y="54"/>
                      <a:pt x="93" y="54"/>
                      <a:pt x="93" y="54"/>
                    </a:cubicBezTo>
                    <a:lnTo>
                      <a:pt x="17"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iṡḻíḍe">
                <a:extLst>
                  <a:ext uri="{FF2B5EF4-FFF2-40B4-BE49-F238E27FC236}">
                    <a16:creationId xmlns:a16="http://schemas.microsoft.com/office/drawing/2014/main" id="{F3548CCC-7262-42C9-97FE-F8C1027E815D}"/>
                  </a:ext>
                </a:extLst>
              </p:cNvPr>
              <p:cNvSpPr/>
              <p:nvPr/>
            </p:nvSpPr>
            <p:spPr bwMode="auto">
              <a:xfrm>
                <a:off x="3137" y="1232"/>
                <a:ext cx="694" cy="796"/>
              </a:xfrm>
              <a:custGeom>
                <a:avLst/>
                <a:gdLst>
                  <a:gd name="T0" fmla="*/ 79 w 79"/>
                  <a:gd name="T1" fmla="*/ 91 h 91"/>
                  <a:gd name="T2" fmla="*/ 49 w 79"/>
                  <a:gd name="T3" fmla="*/ 35 h 91"/>
                  <a:gd name="T4" fmla="*/ 59 w 79"/>
                  <a:gd name="T5" fmla="*/ 0 h 91"/>
                  <a:gd name="T6" fmla="*/ 0 w 79"/>
                  <a:gd name="T7" fmla="*/ 36 h 91"/>
                  <a:gd name="T8" fmla="*/ 78 w 79"/>
                  <a:gd name="T9" fmla="*/ 91 h 91"/>
                  <a:gd name="T10" fmla="*/ 79 w 79"/>
                  <a:gd name="T11" fmla="*/ 91 h 91"/>
                </a:gdLst>
                <a:ahLst/>
                <a:cxnLst>
                  <a:cxn ang="0">
                    <a:pos x="T0" y="T1"/>
                  </a:cxn>
                  <a:cxn ang="0">
                    <a:pos x="T2" y="T3"/>
                  </a:cxn>
                  <a:cxn ang="0">
                    <a:pos x="T4" y="T5"/>
                  </a:cxn>
                  <a:cxn ang="0">
                    <a:pos x="T6" y="T7"/>
                  </a:cxn>
                  <a:cxn ang="0">
                    <a:pos x="T8" y="T9"/>
                  </a:cxn>
                  <a:cxn ang="0">
                    <a:pos x="T10" y="T11"/>
                  </a:cxn>
                </a:cxnLst>
                <a:rect l="0" t="0" r="r" b="b"/>
                <a:pathLst>
                  <a:path w="79" h="91">
                    <a:moveTo>
                      <a:pt x="79" y="91"/>
                    </a:moveTo>
                    <a:cubicBezTo>
                      <a:pt x="61" y="79"/>
                      <a:pt x="49" y="58"/>
                      <a:pt x="49" y="35"/>
                    </a:cubicBezTo>
                    <a:cubicBezTo>
                      <a:pt x="49" y="22"/>
                      <a:pt x="53" y="10"/>
                      <a:pt x="59" y="0"/>
                    </a:cubicBezTo>
                    <a:cubicBezTo>
                      <a:pt x="35" y="5"/>
                      <a:pt x="15" y="18"/>
                      <a:pt x="0" y="36"/>
                    </a:cubicBezTo>
                    <a:cubicBezTo>
                      <a:pt x="78" y="91"/>
                      <a:pt x="78" y="91"/>
                      <a:pt x="78" y="91"/>
                    </a:cubicBezTo>
                    <a:lnTo>
                      <a:pt x="79" y="91"/>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ïŝḷîḍè">
                <a:extLst>
                  <a:ext uri="{FF2B5EF4-FFF2-40B4-BE49-F238E27FC236}">
                    <a16:creationId xmlns:a16="http://schemas.microsoft.com/office/drawing/2014/main" id="{4D415565-0788-49E3-AA96-BCB988DB4D0A}"/>
                  </a:ext>
                </a:extLst>
              </p:cNvPr>
              <p:cNvSpPr/>
              <p:nvPr/>
            </p:nvSpPr>
            <p:spPr bwMode="auto">
              <a:xfrm>
                <a:off x="3638" y="2098"/>
                <a:ext cx="395" cy="850"/>
              </a:xfrm>
              <a:custGeom>
                <a:avLst/>
                <a:gdLst>
                  <a:gd name="T0" fmla="*/ 45 w 45"/>
                  <a:gd name="T1" fmla="*/ 2 h 97"/>
                  <a:gd name="T2" fmla="*/ 37 w 45"/>
                  <a:gd name="T3" fmla="*/ 0 h 97"/>
                  <a:gd name="T4" fmla="*/ 22 w 45"/>
                  <a:gd name="T5" fmla="*/ 0 h 97"/>
                  <a:gd name="T6" fmla="*/ 0 w 45"/>
                  <a:gd name="T7" fmla="*/ 95 h 97"/>
                  <a:gd name="T8" fmla="*/ 22 w 45"/>
                  <a:gd name="T9" fmla="*/ 97 h 97"/>
                  <a:gd name="T10" fmla="*/ 38 w 45"/>
                  <a:gd name="T11" fmla="*/ 96 h 97"/>
                  <a:gd name="T12" fmla="*/ 38 w 45"/>
                  <a:gd name="T13" fmla="*/ 34 h 97"/>
                  <a:gd name="T14" fmla="*/ 45 w 45"/>
                  <a:gd name="T15" fmla="*/ 18 h 97"/>
                  <a:gd name="T16" fmla="*/ 45 w 45"/>
                  <a:gd name="T17" fmla="*/ 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97">
                    <a:moveTo>
                      <a:pt x="45" y="2"/>
                    </a:moveTo>
                    <a:cubicBezTo>
                      <a:pt x="42" y="1"/>
                      <a:pt x="39" y="1"/>
                      <a:pt x="37" y="0"/>
                    </a:cubicBezTo>
                    <a:cubicBezTo>
                      <a:pt x="22" y="0"/>
                      <a:pt x="22" y="0"/>
                      <a:pt x="22" y="0"/>
                    </a:cubicBezTo>
                    <a:cubicBezTo>
                      <a:pt x="0" y="95"/>
                      <a:pt x="0" y="95"/>
                      <a:pt x="0" y="95"/>
                    </a:cubicBezTo>
                    <a:cubicBezTo>
                      <a:pt x="7" y="96"/>
                      <a:pt x="14" y="97"/>
                      <a:pt x="22" y="97"/>
                    </a:cubicBezTo>
                    <a:cubicBezTo>
                      <a:pt x="27" y="97"/>
                      <a:pt x="33" y="97"/>
                      <a:pt x="38" y="96"/>
                    </a:cubicBezTo>
                    <a:cubicBezTo>
                      <a:pt x="38" y="34"/>
                      <a:pt x="38" y="34"/>
                      <a:pt x="38" y="34"/>
                    </a:cubicBezTo>
                    <a:cubicBezTo>
                      <a:pt x="38" y="28"/>
                      <a:pt x="40" y="22"/>
                      <a:pt x="45" y="18"/>
                    </a:cubicBezTo>
                    <a:lnTo>
                      <a:pt x="45" y="2"/>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iś1ïďe">
                <a:extLst>
                  <a:ext uri="{FF2B5EF4-FFF2-40B4-BE49-F238E27FC236}">
                    <a16:creationId xmlns:a16="http://schemas.microsoft.com/office/drawing/2014/main" id="{0D43C442-1E51-4D06-9C83-355841DEBA10}"/>
                  </a:ext>
                </a:extLst>
              </p:cNvPr>
              <p:cNvSpPr/>
              <p:nvPr/>
            </p:nvSpPr>
            <p:spPr bwMode="auto">
              <a:xfrm>
                <a:off x="4314" y="2098"/>
                <a:ext cx="396" cy="666"/>
              </a:xfrm>
              <a:custGeom>
                <a:avLst/>
                <a:gdLst>
                  <a:gd name="T0" fmla="*/ 0 w 45"/>
                  <a:gd name="T1" fmla="*/ 2 h 76"/>
                  <a:gd name="T2" fmla="*/ 0 w 45"/>
                  <a:gd name="T3" fmla="*/ 18 h 76"/>
                  <a:gd name="T4" fmla="*/ 6 w 45"/>
                  <a:gd name="T5" fmla="*/ 34 h 76"/>
                  <a:gd name="T6" fmla="*/ 6 w 45"/>
                  <a:gd name="T7" fmla="*/ 76 h 76"/>
                  <a:gd name="T8" fmla="*/ 45 w 45"/>
                  <a:gd name="T9" fmla="*/ 0 h 76"/>
                  <a:gd name="T10" fmla="*/ 8 w 45"/>
                  <a:gd name="T11" fmla="*/ 0 h 76"/>
                  <a:gd name="T12" fmla="*/ 0 w 45"/>
                  <a:gd name="T13" fmla="*/ 2 h 76"/>
                </a:gdLst>
                <a:ahLst/>
                <a:cxnLst>
                  <a:cxn ang="0">
                    <a:pos x="T0" y="T1"/>
                  </a:cxn>
                  <a:cxn ang="0">
                    <a:pos x="T2" y="T3"/>
                  </a:cxn>
                  <a:cxn ang="0">
                    <a:pos x="T4" y="T5"/>
                  </a:cxn>
                  <a:cxn ang="0">
                    <a:pos x="T6" y="T7"/>
                  </a:cxn>
                  <a:cxn ang="0">
                    <a:pos x="T8" y="T9"/>
                  </a:cxn>
                  <a:cxn ang="0">
                    <a:pos x="T10" y="T11"/>
                  </a:cxn>
                  <a:cxn ang="0">
                    <a:pos x="T12" y="T13"/>
                  </a:cxn>
                </a:cxnLst>
                <a:rect l="0" t="0" r="r" b="b"/>
                <a:pathLst>
                  <a:path w="45" h="76">
                    <a:moveTo>
                      <a:pt x="0" y="2"/>
                    </a:moveTo>
                    <a:cubicBezTo>
                      <a:pt x="0" y="18"/>
                      <a:pt x="0" y="18"/>
                      <a:pt x="0" y="18"/>
                    </a:cubicBezTo>
                    <a:cubicBezTo>
                      <a:pt x="4" y="22"/>
                      <a:pt x="6" y="28"/>
                      <a:pt x="6" y="34"/>
                    </a:cubicBezTo>
                    <a:cubicBezTo>
                      <a:pt x="6" y="76"/>
                      <a:pt x="6" y="76"/>
                      <a:pt x="6" y="76"/>
                    </a:cubicBezTo>
                    <a:cubicBezTo>
                      <a:pt x="29" y="58"/>
                      <a:pt x="44" y="31"/>
                      <a:pt x="45" y="0"/>
                    </a:cubicBezTo>
                    <a:cubicBezTo>
                      <a:pt x="8" y="0"/>
                      <a:pt x="8" y="0"/>
                      <a:pt x="8" y="0"/>
                    </a:cubicBezTo>
                    <a:cubicBezTo>
                      <a:pt x="5" y="1"/>
                      <a:pt x="2" y="1"/>
                      <a:pt x="0" y="2"/>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ṥľíḑê">
                <a:extLst>
                  <a:ext uri="{FF2B5EF4-FFF2-40B4-BE49-F238E27FC236}">
                    <a16:creationId xmlns:a16="http://schemas.microsoft.com/office/drawing/2014/main" id="{FE898FD0-235E-4F2E-AF0B-F602E9FFA88F}"/>
                  </a:ext>
                </a:extLst>
              </p:cNvPr>
              <p:cNvSpPr/>
              <p:nvPr/>
            </p:nvSpPr>
            <p:spPr bwMode="auto">
              <a:xfrm>
                <a:off x="3612" y="987"/>
                <a:ext cx="1124" cy="2346"/>
              </a:xfrm>
              <a:custGeom>
                <a:avLst/>
                <a:gdLst>
                  <a:gd name="T0" fmla="*/ 75 w 128"/>
                  <a:gd name="T1" fmla="*/ 147 h 268"/>
                  <a:gd name="T2" fmla="*/ 75 w 128"/>
                  <a:gd name="T3" fmla="*/ 125 h 268"/>
                  <a:gd name="T4" fmla="*/ 128 w 128"/>
                  <a:gd name="T5" fmla="*/ 63 h 268"/>
                  <a:gd name="T6" fmla="*/ 64 w 128"/>
                  <a:gd name="T7" fmla="*/ 0 h 268"/>
                  <a:gd name="T8" fmla="*/ 0 w 128"/>
                  <a:gd name="T9" fmla="*/ 63 h 268"/>
                  <a:gd name="T10" fmla="*/ 52 w 128"/>
                  <a:gd name="T11" fmla="*/ 125 h 268"/>
                  <a:gd name="T12" fmla="*/ 52 w 128"/>
                  <a:gd name="T13" fmla="*/ 147 h 268"/>
                  <a:gd name="T14" fmla="*/ 46 w 128"/>
                  <a:gd name="T15" fmla="*/ 161 h 268"/>
                  <a:gd name="T16" fmla="*/ 46 w 128"/>
                  <a:gd name="T17" fmla="*/ 250 h 268"/>
                  <a:gd name="T18" fmla="*/ 64 w 128"/>
                  <a:gd name="T19" fmla="*/ 268 h 268"/>
                  <a:gd name="T20" fmla="*/ 82 w 128"/>
                  <a:gd name="T21" fmla="*/ 250 h 268"/>
                  <a:gd name="T22" fmla="*/ 82 w 128"/>
                  <a:gd name="T23" fmla="*/ 161 h 268"/>
                  <a:gd name="T24" fmla="*/ 75 w 128"/>
                  <a:gd name="T25" fmla="*/ 147 h 268"/>
                  <a:gd name="T26" fmla="*/ 13 w 128"/>
                  <a:gd name="T27" fmla="*/ 63 h 268"/>
                  <a:gd name="T28" fmla="*/ 64 w 128"/>
                  <a:gd name="T29" fmla="*/ 14 h 268"/>
                  <a:gd name="T30" fmla="*/ 114 w 128"/>
                  <a:gd name="T31" fmla="*/ 63 h 268"/>
                  <a:gd name="T32" fmla="*/ 64 w 128"/>
                  <a:gd name="T33" fmla="*/ 113 h 268"/>
                  <a:gd name="T34" fmla="*/ 13 w 128"/>
                  <a:gd name="T35" fmla="*/ 63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8" h="268">
                    <a:moveTo>
                      <a:pt x="75" y="147"/>
                    </a:moveTo>
                    <a:cubicBezTo>
                      <a:pt x="75" y="125"/>
                      <a:pt x="75" y="125"/>
                      <a:pt x="75" y="125"/>
                    </a:cubicBezTo>
                    <a:cubicBezTo>
                      <a:pt x="105" y="120"/>
                      <a:pt x="128" y="94"/>
                      <a:pt x="128" y="63"/>
                    </a:cubicBezTo>
                    <a:cubicBezTo>
                      <a:pt x="128" y="28"/>
                      <a:pt x="99" y="0"/>
                      <a:pt x="64" y="0"/>
                    </a:cubicBezTo>
                    <a:cubicBezTo>
                      <a:pt x="28" y="0"/>
                      <a:pt x="0" y="28"/>
                      <a:pt x="0" y="63"/>
                    </a:cubicBezTo>
                    <a:cubicBezTo>
                      <a:pt x="0" y="94"/>
                      <a:pt x="22" y="120"/>
                      <a:pt x="52" y="125"/>
                    </a:cubicBezTo>
                    <a:cubicBezTo>
                      <a:pt x="52" y="147"/>
                      <a:pt x="52" y="147"/>
                      <a:pt x="52" y="147"/>
                    </a:cubicBezTo>
                    <a:cubicBezTo>
                      <a:pt x="48" y="151"/>
                      <a:pt x="46" y="156"/>
                      <a:pt x="46" y="161"/>
                    </a:cubicBezTo>
                    <a:cubicBezTo>
                      <a:pt x="46" y="250"/>
                      <a:pt x="46" y="250"/>
                      <a:pt x="46" y="250"/>
                    </a:cubicBezTo>
                    <a:cubicBezTo>
                      <a:pt x="46" y="259"/>
                      <a:pt x="54" y="268"/>
                      <a:pt x="64" y="268"/>
                    </a:cubicBezTo>
                    <a:cubicBezTo>
                      <a:pt x="74" y="268"/>
                      <a:pt x="82" y="259"/>
                      <a:pt x="82" y="250"/>
                    </a:cubicBezTo>
                    <a:cubicBezTo>
                      <a:pt x="82" y="161"/>
                      <a:pt x="82" y="161"/>
                      <a:pt x="82" y="161"/>
                    </a:cubicBezTo>
                    <a:cubicBezTo>
                      <a:pt x="82" y="156"/>
                      <a:pt x="79" y="151"/>
                      <a:pt x="75" y="147"/>
                    </a:cubicBezTo>
                    <a:close/>
                    <a:moveTo>
                      <a:pt x="13" y="63"/>
                    </a:moveTo>
                    <a:cubicBezTo>
                      <a:pt x="13" y="36"/>
                      <a:pt x="36" y="14"/>
                      <a:pt x="64" y="14"/>
                    </a:cubicBezTo>
                    <a:cubicBezTo>
                      <a:pt x="92" y="14"/>
                      <a:pt x="114" y="36"/>
                      <a:pt x="114" y="63"/>
                    </a:cubicBezTo>
                    <a:cubicBezTo>
                      <a:pt x="114" y="91"/>
                      <a:pt x="92" y="113"/>
                      <a:pt x="64" y="113"/>
                    </a:cubicBezTo>
                    <a:cubicBezTo>
                      <a:pt x="36" y="113"/>
                      <a:pt x="13" y="91"/>
                      <a:pt x="13" y="6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ïṡḷiḋê">
                <a:extLst>
                  <a:ext uri="{FF2B5EF4-FFF2-40B4-BE49-F238E27FC236}">
                    <a16:creationId xmlns:a16="http://schemas.microsoft.com/office/drawing/2014/main" id="{1D7477B1-A12B-4FE3-9C6A-CC08BBD3B329}"/>
                  </a:ext>
                </a:extLst>
              </p:cNvPr>
              <p:cNvSpPr/>
              <p:nvPr/>
            </p:nvSpPr>
            <p:spPr bwMode="auto">
              <a:xfrm>
                <a:off x="3945" y="1451"/>
                <a:ext cx="79" cy="140"/>
              </a:xfrm>
              <a:prstGeom prst="ellipse">
                <a:avLst/>
              </a:pr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Sḻïḍê">
                <a:extLst>
                  <a:ext uri="{FF2B5EF4-FFF2-40B4-BE49-F238E27FC236}">
                    <a16:creationId xmlns:a16="http://schemas.microsoft.com/office/drawing/2014/main" id="{CB5C96DE-B058-4833-9F29-23B46BA02D47}"/>
                  </a:ext>
                </a:extLst>
              </p:cNvPr>
              <p:cNvSpPr/>
              <p:nvPr/>
            </p:nvSpPr>
            <p:spPr bwMode="auto">
              <a:xfrm>
                <a:off x="4227" y="1608"/>
                <a:ext cx="79" cy="140"/>
              </a:xfrm>
              <a:custGeom>
                <a:avLst/>
                <a:gdLst>
                  <a:gd name="T0" fmla="*/ 4 w 9"/>
                  <a:gd name="T1" fmla="*/ 0 h 16"/>
                  <a:gd name="T2" fmla="*/ 0 w 9"/>
                  <a:gd name="T3" fmla="*/ 8 h 16"/>
                  <a:gd name="T4" fmla="*/ 4 w 9"/>
                  <a:gd name="T5" fmla="*/ 16 h 16"/>
                  <a:gd name="T6" fmla="*/ 9 w 9"/>
                  <a:gd name="T7" fmla="*/ 8 h 16"/>
                  <a:gd name="T8" fmla="*/ 4 w 9"/>
                  <a:gd name="T9" fmla="*/ 0 h 16"/>
                </a:gdLst>
                <a:ahLst/>
                <a:cxnLst>
                  <a:cxn ang="0">
                    <a:pos x="T0" y="T1"/>
                  </a:cxn>
                  <a:cxn ang="0">
                    <a:pos x="T2" y="T3"/>
                  </a:cxn>
                  <a:cxn ang="0">
                    <a:pos x="T4" y="T5"/>
                  </a:cxn>
                  <a:cxn ang="0">
                    <a:pos x="T6" y="T7"/>
                  </a:cxn>
                  <a:cxn ang="0">
                    <a:pos x="T8" y="T9"/>
                  </a:cxn>
                </a:cxnLst>
                <a:rect l="0" t="0" r="r" b="b"/>
                <a:pathLst>
                  <a:path w="9" h="16">
                    <a:moveTo>
                      <a:pt x="4" y="0"/>
                    </a:moveTo>
                    <a:cubicBezTo>
                      <a:pt x="1" y="0"/>
                      <a:pt x="0" y="4"/>
                      <a:pt x="0" y="8"/>
                    </a:cubicBezTo>
                    <a:cubicBezTo>
                      <a:pt x="0" y="13"/>
                      <a:pt x="2" y="16"/>
                      <a:pt x="4" y="16"/>
                    </a:cubicBezTo>
                    <a:cubicBezTo>
                      <a:pt x="7" y="16"/>
                      <a:pt x="9" y="13"/>
                      <a:pt x="9" y="8"/>
                    </a:cubicBezTo>
                    <a:cubicBezTo>
                      <a:pt x="9" y="4"/>
                      <a:pt x="8" y="0"/>
                      <a:pt x="4" y="0"/>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ï$ļïḓê">
                <a:extLst>
                  <a:ext uri="{FF2B5EF4-FFF2-40B4-BE49-F238E27FC236}">
                    <a16:creationId xmlns:a16="http://schemas.microsoft.com/office/drawing/2014/main" id="{42C4A986-3B60-491F-ACE5-3D062E31CF6D}"/>
                  </a:ext>
                </a:extLst>
              </p:cNvPr>
              <p:cNvSpPr/>
              <p:nvPr/>
            </p:nvSpPr>
            <p:spPr bwMode="auto">
              <a:xfrm>
                <a:off x="3770" y="1223"/>
                <a:ext cx="799" cy="709"/>
              </a:xfrm>
              <a:custGeom>
                <a:avLst/>
                <a:gdLst>
                  <a:gd name="T0" fmla="*/ 19 w 91"/>
                  <a:gd name="T1" fmla="*/ 0 h 81"/>
                  <a:gd name="T2" fmla="*/ 0 w 91"/>
                  <a:gd name="T3" fmla="*/ 36 h 81"/>
                  <a:gd name="T4" fmla="*/ 46 w 91"/>
                  <a:gd name="T5" fmla="*/ 81 h 81"/>
                  <a:gd name="T6" fmla="*/ 91 w 91"/>
                  <a:gd name="T7" fmla="*/ 45 h 81"/>
                  <a:gd name="T8" fmla="*/ 19 w 91"/>
                  <a:gd name="T9" fmla="*/ 0 h 81"/>
                  <a:gd name="T10" fmla="*/ 13 w 91"/>
                  <a:gd name="T11" fmla="*/ 34 h 81"/>
                  <a:gd name="T12" fmla="*/ 25 w 91"/>
                  <a:gd name="T13" fmla="*/ 21 h 81"/>
                  <a:gd name="T14" fmla="*/ 37 w 91"/>
                  <a:gd name="T15" fmla="*/ 34 h 81"/>
                  <a:gd name="T16" fmla="*/ 25 w 91"/>
                  <a:gd name="T17" fmla="*/ 48 h 81"/>
                  <a:gd name="T18" fmla="*/ 13 w 91"/>
                  <a:gd name="T19" fmla="*/ 34 h 81"/>
                  <a:gd name="T20" fmla="*/ 25 w 91"/>
                  <a:gd name="T21" fmla="*/ 66 h 81"/>
                  <a:gd name="T22" fmla="*/ 50 w 91"/>
                  <a:gd name="T23" fmla="*/ 21 h 81"/>
                  <a:gd name="T24" fmla="*/ 56 w 91"/>
                  <a:gd name="T25" fmla="*/ 21 h 81"/>
                  <a:gd name="T26" fmla="*/ 31 w 91"/>
                  <a:gd name="T27" fmla="*/ 66 h 81"/>
                  <a:gd name="T28" fmla="*/ 25 w 91"/>
                  <a:gd name="T29" fmla="*/ 66 h 81"/>
                  <a:gd name="T30" fmla="*/ 56 w 91"/>
                  <a:gd name="T31" fmla="*/ 66 h 81"/>
                  <a:gd name="T32" fmla="*/ 44 w 91"/>
                  <a:gd name="T33" fmla="*/ 53 h 81"/>
                  <a:gd name="T34" fmla="*/ 57 w 91"/>
                  <a:gd name="T35" fmla="*/ 39 h 81"/>
                  <a:gd name="T36" fmla="*/ 68 w 91"/>
                  <a:gd name="T37" fmla="*/ 52 h 81"/>
                  <a:gd name="T38" fmla="*/ 56 w 91"/>
                  <a:gd name="T39"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81">
                    <a:moveTo>
                      <a:pt x="19" y="0"/>
                    </a:moveTo>
                    <a:cubicBezTo>
                      <a:pt x="7" y="8"/>
                      <a:pt x="0" y="21"/>
                      <a:pt x="0" y="36"/>
                    </a:cubicBezTo>
                    <a:cubicBezTo>
                      <a:pt x="0" y="61"/>
                      <a:pt x="20" y="81"/>
                      <a:pt x="46" y="81"/>
                    </a:cubicBezTo>
                    <a:cubicBezTo>
                      <a:pt x="68" y="81"/>
                      <a:pt x="87" y="66"/>
                      <a:pt x="91" y="45"/>
                    </a:cubicBezTo>
                    <a:cubicBezTo>
                      <a:pt x="75" y="20"/>
                      <a:pt x="49" y="3"/>
                      <a:pt x="19" y="0"/>
                    </a:cubicBezTo>
                    <a:close/>
                    <a:moveTo>
                      <a:pt x="13" y="34"/>
                    </a:moveTo>
                    <a:cubicBezTo>
                      <a:pt x="13" y="27"/>
                      <a:pt x="18" y="21"/>
                      <a:pt x="25" y="21"/>
                    </a:cubicBezTo>
                    <a:cubicBezTo>
                      <a:pt x="33" y="21"/>
                      <a:pt x="37" y="26"/>
                      <a:pt x="37" y="34"/>
                    </a:cubicBezTo>
                    <a:cubicBezTo>
                      <a:pt x="37" y="43"/>
                      <a:pt x="31" y="48"/>
                      <a:pt x="25" y="48"/>
                    </a:cubicBezTo>
                    <a:cubicBezTo>
                      <a:pt x="18" y="48"/>
                      <a:pt x="13" y="43"/>
                      <a:pt x="13" y="34"/>
                    </a:cubicBezTo>
                    <a:close/>
                    <a:moveTo>
                      <a:pt x="25" y="66"/>
                    </a:moveTo>
                    <a:cubicBezTo>
                      <a:pt x="50" y="21"/>
                      <a:pt x="50" y="21"/>
                      <a:pt x="50" y="21"/>
                    </a:cubicBezTo>
                    <a:cubicBezTo>
                      <a:pt x="56" y="21"/>
                      <a:pt x="56" y="21"/>
                      <a:pt x="56" y="21"/>
                    </a:cubicBezTo>
                    <a:cubicBezTo>
                      <a:pt x="31" y="66"/>
                      <a:pt x="31" y="66"/>
                      <a:pt x="31" y="66"/>
                    </a:cubicBezTo>
                    <a:lnTo>
                      <a:pt x="25" y="66"/>
                    </a:lnTo>
                    <a:close/>
                    <a:moveTo>
                      <a:pt x="56" y="66"/>
                    </a:moveTo>
                    <a:cubicBezTo>
                      <a:pt x="50" y="66"/>
                      <a:pt x="44" y="61"/>
                      <a:pt x="44" y="53"/>
                    </a:cubicBezTo>
                    <a:cubicBezTo>
                      <a:pt x="44" y="45"/>
                      <a:pt x="49" y="39"/>
                      <a:pt x="57" y="39"/>
                    </a:cubicBezTo>
                    <a:cubicBezTo>
                      <a:pt x="64" y="39"/>
                      <a:pt x="68" y="44"/>
                      <a:pt x="68" y="52"/>
                    </a:cubicBezTo>
                    <a:cubicBezTo>
                      <a:pt x="68" y="61"/>
                      <a:pt x="63" y="66"/>
                      <a:pt x="56" y="66"/>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7" name="íṩlîḍé">
              <a:extLst>
                <a:ext uri="{FF2B5EF4-FFF2-40B4-BE49-F238E27FC236}">
                  <a16:creationId xmlns:a16="http://schemas.microsoft.com/office/drawing/2014/main" id="{39F45B5A-A439-403E-8AA5-D4D6726C5AC3}"/>
                </a:ext>
              </a:extLst>
            </p:cNvPr>
            <p:cNvSpPr txBox="1"/>
            <p:nvPr/>
          </p:nvSpPr>
          <p:spPr>
            <a:xfrm>
              <a:off x="631912" y="2265452"/>
              <a:ext cx="4891794" cy="3462866"/>
            </a:xfrm>
            <a:prstGeom prst="rect">
              <a:avLst/>
            </a:prstGeom>
            <a:noFill/>
          </p:spPr>
          <p:txBody>
            <a:bodyPr wrap="square" lIns="90000" tIns="46800" rIns="90000" bIns="46800" anchor="t" anchorCtr="0">
              <a:normAutofit fontScale="92500"/>
            </a:bodyPr>
            <a:lstStyle/>
            <a:p>
              <a:pPr marL="342900" lvl="0" indent="-342900">
                <a:buFont typeface="Arial" panose="020B0604020202020204" pitchFamily="34" charset="0"/>
                <a:buChar char="•"/>
              </a:pPr>
              <a:r>
                <a:rPr lang="en-GB" altLang="zh-CN" sz="2800" b="1" dirty="0">
                  <a:latin typeface="Times New Roman" panose="02020603050405020304" pitchFamily="18" charset="0"/>
                  <a:cs typeface="Times New Roman" panose="02020603050405020304" pitchFamily="18" charset="0"/>
                </a:rPr>
                <a:t>The snow material cannot be added to all material layers.</a:t>
              </a:r>
              <a:endParaRPr lang="en-US" altLang="zh-CN" sz="2800" b="1"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endParaRPr lang="zh-CN" altLang="zh-CN" sz="28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GB" altLang="zh-CN" sz="2800" b="1" dirty="0">
                  <a:latin typeface="Times New Roman" panose="02020603050405020304" pitchFamily="18" charset="0"/>
                  <a:cs typeface="Times New Roman" panose="02020603050405020304" pitchFamily="18" charset="0"/>
                </a:rPr>
                <a:t>Scene sound effects cannot be added correctly.</a:t>
              </a:r>
            </a:p>
            <a:p>
              <a:pPr marL="342900" lvl="0" indent="-342900">
                <a:buFont typeface="Arial" panose="020B0604020202020204" pitchFamily="34" charset="0"/>
                <a:buChar char="•"/>
              </a:pPr>
              <a:endParaRPr lang="zh-CN" altLang="zh-CN" sz="28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GB" altLang="zh-CN" sz="2800" b="1" dirty="0">
                  <a:latin typeface="Times New Roman" panose="02020603050405020304" pitchFamily="18" charset="0"/>
                  <a:cs typeface="Times New Roman" panose="02020603050405020304" pitchFamily="18" charset="0"/>
                </a:rPr>
                <a:t>The scene FPS is sometimes lower than 30.</a:t>
              </a:r>
              <a:endParaRPr lang="zh-CN" altLang="zh-CN" sz="2800" dirty="0">
                <a:latin typeface="Times New Roman" panose="02020603050405020304" pitchFamily="18" charset="0"/>
                <a:cs typeface="Times New Roman" panose="02020603050405020304" pitchFamily="18" charset="0"/>
              </a:endParaRPr>
            </a:p>
            <a:p>
              <a:pPr>
                <a:lnSpc>
                  <a:spcPct val="150000"/>
                </a:lnSpc>
              </a:pPr>
              <a:endParaRPr lang="en-US" altLang="zh-CN" sz="1100" dirty="0"/>
            </a:p>
          </p:txBody>
        </p:sp>
        <p:sp>
          <p:nvSpPr>
            <p:cNvPr id="8" name="îşḻîḋe">
              <a:extLst>
                <a:ext uri="{FF2B5EF4-FFF2-40B4-BE49-F238E27FC236}">
                  <a16:creationId xmlns:a16="http://schemas.microsoft.com/office/drawing/2014/main" id="{20226623-A5F9-4B58-B46E-3171D32B6718}"/>
                </a:ext>
              </a:extLst>
            </p:cNvPr>
            <p:cNvSpPr/>
            <p:nvPr/>
          </p:nvSpPr>
          <p:spPr>
            <a:xfrm>
              <a:off x="713092" y="1397142"/>
              <a:ext cx="3807575" cy="1111253"/>
            </a:xfrm>
            <a:prstGeom prst="rect">
              <a:avLst/>
            </a:prstGeom>
          </p:spPr>
          <p:txBody>
            <a:bodyPr wrap="none" lIns="90000" tIns="46800" rIns="90000" bIns="46800">
              <a:normAutofit/>
            </a:bodyPr>
            <a:lstStyle/>
            <a:p>
              <a:pPr lvl="0" defTabSz="914378">
                <a:defRPr/>
              </a:pPr>
              <a:r>
                <a:rPr lang="en-US" altLang="zh-CN" sz="3200" b="1"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ea typeface="+mj-ea"/>
                  <a:cs typeface="Times New Roman" panose="02020603050405020304" pitchFamily="18" charset="0"/>
                </a:rPr>
                <a:t>Problems</a:t>
              </a:r>
              <a:r>
                <a:rPr lang="en-US" altLang="zh-CN" sz="3200" b="1" dirty="0">
                  <a:latin typeface="Times New Roman" panose="02020603050405020304" pitchFamily="18" charset="0"/>
                  <a:cs typeface="Times New Roman" panose="02020603050405020304" pitchFamily="18" charset="0"/>
                </a:rPr>
                <a:t>——</a:t>
              </a:r>
              <a:endParaRPr lang="zh-CN" altLang="en-US" sz="3200" b="1" dirty="0">
                <a:latin typeface="Times New Roman" panose="02020603050405020304" pitchFamily="18" charset="0"/>
                <a:cs typeface="Times New Roman" panose="02020603050405020304" pitchFamily="18" charset="0"/>
              </a:endParaRPr>
            </a:p>
          </p:txBody>
        </p:sp>
        <p:sp>
          <p:nvSpPr>
            <p:cNvPr id="10" name="îṥḷiḑe">
              <a:extLst>
                <a:ext uri="{FF2B5EF4-FFF2-40B4-BE49-F238E27FC236}">
                  <a16:creationId xmlns:a16="http://schemas.microsoft.com/office/drawing/2014/main" id="{A0D7B6E9-89BD-402D-8736-D074C8CB666D}"/>
                </a:ext>
              </a:extLst>
            </p:cNvPr>
            <p:cNvSpPr txBox="1"/>
            <p:nvPr/>
          </p:nvSpPr>
          <p:spPr>
            <a:xfrm>
              <a:off x="7496971" y="2041518"/>
              <a:ext cx="4380070" cy="3169309"/>
            </a:xfrm>
            <a:prstGeom prst="rect">
              <a:avLst/>
            </a:prstGeom>
            <a:noFill/>
          </p:spPr>
          <p:txBody>
            <a:bodyPr wrap="square" lIns="90000" tIns="46800" rIns="90000" bIns="46800" anchor="t" anchorCtr="0">
              <a:normAutofit fontScale="92500" lnSpcReduction="10000"/>
            </a:bodyPr>
            <a:lstStyle/>
            <a:p>
              <a:pPr marL="285750" lvl="0" indent="-285750">
                <a:buFont typeface="Arial" panose="020B0604020202020204" pitchFamily="34" charset="0"/>
                <a:buChar char="•"/>
              </a:pPr>
              <a:r>
                <a:rPr lang="en-GB" altLang="zh-CN" sz="2400" dirty="0">
                  <a:latin typeface="Times New Roman" panose="02020603050405020304" pitchFamily="18" charset="0"/>
                  <a:cs typeface="Times New Roman" panose="02020603050405020304" pitchFamily="18" charset="0"/>
                </a:rPr>
                <a:t>Modify the material blending function so that the snow effect can be added to the material layer.</a:t>
              </a:r>
            </a:p>
            <a:p>
              <a:pPr marL="285750" lvl="0" indent="-285750">
                <a:buFont typeface="Arial" panose="020B0604020202020204" pitchFamily="34" charset="0"/>
                <a:buChar char="•"/>
              </a:pPr>
              <a:endParaRPr lang="zh-CN" altLang="zh-CN" sz="24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Create sound effects then </a:t>
              </a:r>
              <a:r>
                <a:rPr lang="en-GB" altLang="zh-CN" sz="2400" dirty="0">
                  <a:latin typeface="Times New Roman" panose="02020603050405020304" pitchFamily="18" charset="0"/>
                  <a:cs typeface="Times New Roman" panose="02020603050405020304" pitchFamily="18" charset="0"/>
                </a:rPr>
                <a:t>add sound effects.</a:t>
              </a:r>
            </a:p>
            <a:p>
              <a:pPr marL="285750" lvl="0" indent="-285750">
                <a:buFont typeface="Arial" panose="020B0604020202020204" pitchFamily="34" charset="0"/>
                <a:buChar char="•"/>
              </a:pPr>
              <a:endParaRPr lang="zh-CN"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altLang="zh-CN" sz="2400" dirty="0">
                  <a:latin typeface="Times New Roman" panose="02020603050405020304" pitchFamily="18" charset="0"/>
                  <a:cs typeface="Times New Roman" panose="02020603050405020304" pitchFamily="18" charset="0"/>
                </a:rPr>
                <a:t>Scene performance optimization: set mesh </a:t>
              </a:r>
              <a:r>
                <a:rPr lang="en-GB" altLang="zh-CN" sz="2400" dirty="0">
                  <a:highlight>
                    <a:srgbClr val="FFFF00"/>
                  </a:highlight>
                  <a:latin typeface="Times New Roman" panose="02020603050405020304" pitchFamily="18" charset="0"/>
                  <a:cs typeface="Times New Roman" panose="02020603050405020304" pitchFamily="18" charset="0"/>
                </a:rPr>
                <a:t>LOD,</a:t>
              </a:r>
              <a:r>
                <a:rPr lang="en-GB" altLang="zh-CN" sz="2400" dirty="0">
                  <a:latin typeface="Times New Roman" panose="02020603050405020304" pitchFamily="18" charset="0"/>
                  <a:cs typeface="Times New Roman" panose="02020603050405020304" pitchFamily="18" charset="0"/>
                </a:rPr>
                <a:t> set mesh </a:t>
              </a:r>
              <a:r>
                <a:rPr lang="en-GB" altLang="zh-CN" sz="2400" dirty="0">
                  <a:highlight>
                    <a:srgbClr val="FFFF00"/>
                  </a:highlight>
                  <a:latin typeface="Times New Roman" panose="02020603050405020304" pitchFamily="18" charset="0"/>
                  <a:cs typeface="Times New Roman" panose="02020603050405020304" pitchFamily="18" charset="0"/>
                </a:rPr>
                <a:t>Cull Distance.</a:t>
              </a:r>
              <a:endParaRPr lang="en-US" altLang="zh-CN" sz="1400" dirty="0">
                <a:highlight>
                  <a:srgbClr val="FFFF00"/>
                </a:highlight>
                <a:latin typeface="Times New Roman" panose="02020603050405020304" pitchFamily="18" charset="0"/>
                <a:cs typeface="Times New Roman" panose="02020603050405020304" pitchFamily="18" charset="0"/>
              </a:endParaRPr>
            </a:p>
          </p:txBody>
        </p:sp>
        <p:sp>
          <p:nvSpPr>
            <p:cNvPr id="11" name="íşľïdè">
              <a:extLst>
                <a:ext uri="{FF2B5EF4-FFF2-40B4-BE49-F238E27FC236}">
                  <a16:creationId xmlns:a16="http://schemas.microsoft.com/office/drawing/2014/main" id="{CCEA794D-6E3F-4F36-8C61-000ED694DF74}"/>
                </a:ext>
              </a:extLst>
            </p:cNvPr>
            <p:cNvSpPr/>
            <p:nvPr/>
          </p:nvSpPr>
          <p:spPr>
            <a:xfrm>
              <a:off x="7714458" y="1397142"/>
              <a:ext cx="3807575" cy="673747"/>
            </a:xfrm>
            <a:prstGeom prst="rect">
              <a:avLst/>
            </a:prstGeom>
          </p:spPr>
          <p:txBody>
            <a:bodyPr wrap="none" lIns="90000" tIns="46800" rIns="90000" bIns="46800">
              <a:normAutofit/>
            </a:bodyPr>
            <a:lstStyle/>
            <a:p>
              <a:pPr lvl="0" algn="r" defTabSz="914378">
                <a:defRPr/>
              </a:pPr>
              <a:r>
                <a:rPr lang="en-US" altLang="zh-CN" sz="3200" b="1" dirty="0">
                  <a:latin typeface="Times New Roman" panose="02020603050405020304" pitchFamily="18" charset="0"/>
                  <a:cs typeface="Times New Roman" panose="02020603050405020304" pitchFamily="18" charset="0"/>
                </a:rPr>
                <a:t>——</a:t>
              </a:r>
              <a:r>
                <a:rPr lang="en-US" altLang="zh-CN" sz="3200" b="1"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ea typeface="+mj-ea"/>
                  <a:cs typeface="Times New Roman" panose="02020603050405020304" pitchFamily="18" charset="0"/>
                </a:rPr>
                <a:t>Solutions</a:t>
              </a:r>
              <a:endParaRPr lang="zh-CN" altLang="en-US" sz="2800" b="1"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ea typeface="+mj-ea"/>
                <a:cs typeface="Times New Roman" panose="02020603050405020304" pitchFamily="18" charset="0"/>
              </a:endParaRPr>
            </a:p>
          </p:txBody>
        </p:sp>
      </p:grpSp>
      <p:pic>
        <p:nvPicPr>
          <p:cNvPr id="23" name="图片 22">
            <a:extLst>
              <a:ext uri="{FF2B5EF4-FFF2-40B4-BE49-F238E27FC236}">
                <a16:creationId xmlns:a16="http://schemas.microsoft.com/office/drawing/2014/main" id="{34E91E0D-F12A-4869-8E1C-BC337A20E9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6" y="6240172"/>
            <a:ext cx="3428070" cy="621101"/>
          </a:xfrm>
          <a:prstGeom prst="rect">
            <a:avLst/>
          </a:prstGeom>
        </p:spPr>
      </p:pic>
      <p:pic>
        <p:nvPicPr>
          <p:cNvPr id="24" name="图片 23">
            <a:extLst>
              <a:ext uri="{FF2B5EF4-FFF2-40B4-BE49-F238E27FC236}">
                <a16:creationId xmlns:a16="http://schemas.microsoft.com/office/drawing/2014/main" id="{47D3B782-49E8-41AE-8FBC-C9E112ED50A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63882" y="-1549"/>
            <a:ext cx="1921268" cy="621821"/>
          </a:xfrm>
          <a:prstGeom prst="rect">
            <a:avLst/>
          </a:prstGeom>
        </p:spPr>
      </p:pic>
    </p:spTree>
    <p:extLst>
      <p:ext uri="{BB962C8B-B14F-4D97-AF65-F5344CB8AC3E}">
        <p14:creationId xmlns:p14="http://schemas.microsoft.com/office/powerpoint/2010/main" val="312168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45E88-3330-4ABF-A9AD-6F2CFD899126}"/>
              </a:ext>
            </a:extLst>
          </p:cNvPr>
          <p:cNvSpPr>
            <a:spLocks noGrp="1"/>
          </p:cNvSpPr>
          <p:nvPr>
            <p:ph type="title"/>
          </p:nvPr>
        </p:nvSpPr>
        <p:spPr/>
        <p:txBody>
          <a:bodyPr/>
          <a:lstStyle/>
          <a:p>
            <a:r>
              <a:rPr lang="en-US" altLang="zh-CN"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cs typeface="Times New Roman" panose="02020603050405020304" pitchFamily="18" charset="0"/>
              </a:rPr>
              <a:t>5. Further Work</a:t>
            </a:r>
            <a:endParaRPr lang="zh-CN" altLang="en-US"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8F2C07F1-E5E4-4DFB-B778-9987C7263E29}"/>
              </a:ext>
            </a:extLst>
          </p:cNvPr>
          <p:cNvSpPr>
            <a:spLocks noGrp="1"/>
          </p:cNvSpPr>
          <p:nvPr>
            <p:ph type="sldNum" sz="quarter" idx="12"/>
          </p:nvPr>
        </p:nvSpPr>
        <p:spPr/>
        <p:txBody>
          <a:bodyPr/>
          <a:lstStyle/>
          <a:p>
            <a:fld id="{5DD3DB80-B894-403A-B48E-6FDC1A72010E}" type="slidenum">
              <a:rPr lang="zh-CN" altLang="en-US" smtClean="0"/>
              <a:t>6</a:t>
            </a:fld>
            <a:endParaRPr lang="zh-CN" altLang="en-US"/>
          </a:p>
        </p:txBody>
      </p:sp>
      <p:grpSp>
        <p:nvGrpSpPr>
          <p:cNvPr id="5" name="e096f51c-4f1e-495d-bd5a-626068a15e8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9E19D449-CC8C-4380-A169-63CB5F4246E6}"/>
              </a:ext>
            </a:extLst>
          </p:cNvPr>
          <p:cNvGrpSpPr>
            <a:grpSpLocks noChangeAspect="1"/>
          </p:cNvGrpSpPr>
          <p:nvPr>
            <p:custDataLst>
              <p:tags r:id="rId1"/>
            </p:custDataLst>
          </p:nvPr>
        </p:nvGrpSpPr>
        <p:grpSpPr>
          <a:xfrm>
            <a:off x="656437" y="1095555"/>
            <a:ext cx="10864052" cy="4916893"/>
            <a:chOff x="656437" y="1095555"/>
            <a:chExt cx="10864052" cy="4916893"/>
          </a:xfrm>
        </p:grpSpPr>
        <p:grpSp>
          <p:nvGrpSpPr>
            <p:cNvPr id="6" name="ísḷïdê">
              <a:extLst>
                <a:ext uri="{FF2B5EF4-FFF2-40B4-BE49-F238E27FC236}">
                  <a16:creationId xmlns:a16="http://schemas.microsoft.com/office/drawing/2014/main" id="{5F4F676F-E1DD-47D4-B4CD-8449796DF5DB}"/>
                </a:ext>
              </a:extLst>
            </p:cNvPr>
            <p:cNvGrpSpPr/>
            <p:nvPr/>
          </p:nvGrpSpPr>
          <p:grpSpPr>
            <a:xfrm>
              <a:off x="656437" y="1763999"/>
              <a:ext cx="5252265" cy="3675309"/>
              <a:chOff x="265275" y="2155651"/>
              <a:chExt cx="3644216" cy="2550066"/>
            </a:xfrm>
          </p:grpSpPr>
          <p:grpSp>
            <p:nvGrpSpPr>
              <p:cNvPr id="23" name="îṧḻíḍé">
                <a:extLst>
                  <a:ext uri="{FF2B5EF4-FFF2-40B4-BE49-F238E27FC236}">
                    <a16:creationId xmlns:a16="http://schemas.microsoft.com/office/drawing/2014/main" id="{FBB7E170-1AF9-40B5-BF1D-2C27F7F22966}"/>
                  </a:ext>
                </a:extLst>
              </p:cNvPr>
              <p:cNvGrpSpPr/>
              <p:nvPr/>
            </p:nvGrpSpPr>
            <p:grpSpPr>
              <a:xfrm>
                <a:off x="265275" y="2732647"/>
                <a:ext cx="2911852" cy="1973070"/>
                <a:chOff x="11271562" y="5846272"/>
                <a:chExt cx="7765365" cy="5261809"/>
              </a:xfrm>
            </p:grpSpPr>
            <p:sp>
              <p:nvSpPr>
                <p:cNvPr id="50" name="ïŝḷîḍê">
                  <a:extLst>
                    <a:ext uri="{FF2B5EF4-FFF2-40B4-BE49-F238E27FC236}">
                      <a16:creationId xmlns:a16="http://schemas.microsoft.com/office/drawing/2014/main" id="{87D8DCED-B405-490A-80AC-7290EE18406D}"/>
                    </a:ext>
                  </a:extLst>
                </p:cNvPr>
                <p:cNvSpPr/>
                <p:nvPr/>
              </p:nvSpPr>
              <p:spPr bwMode="auto">
                <a:xfrm rot="21133775">
                  <a:off x="11271562" y="5846272"/>
                  <a:ext cx="6795862" cy="3842141"/>
                </a:xfrm>
                <a:custGeom>
                  <a:avLst/>
                  <a:gdLst>
                    <a:gd name="T0" fmla="*/ 13994 w 13995"/>
                    <a:gd name="T1" fmla="*/ 94 h 7912"/>
                    <a:gd name="T2" fmla="*/ 13994 w 13995"/>
                    <a:gd name="T3" fmla="*/ 94 h 7912"/>
                    <a:gd name="T4" fmla="*/ 1785 w 13995"/>
                    <a:gd name="T5" fmla="*/ 2928 h 7912"/>
                    <a:gd name="T6" fmla="*/ 5733 w 13995"/>
                    <a:gd name="T7" fmla="*/ 7789 h 7912"/>
                  </a:gdLst>
                  <a:ahLst/>
                  <a:cxnLst>
                    <a:cxn ang="0">
                      <a:pos x="T0" y="T1"/>
                    </a:cxn>
                    <a:cxn ang="0">
                      <a:pos x="T2" y="T3"/>
                    </a:cxn>
                    <a:cxn ang="0">
                      <a:pos x="T4" y="T5"/>
                    </a:cxn>
                    <a:cxn ang="0">
                      <a:pos x="T6" y="T7"/>
                    </a:cxn>
                  </a:cxnLst>
                  <a:rect l="0" t="0" r="r" b="b"/>
                  <a:pathLst>
                    <a:path w="13995" h="7912">
                      <a:moveTo>
                        <a:pt x="13994" y="94"/>
                      </a:moveTo>
                      <a:lnTo>
                        <a:pt x="13994" y="94"/>
                      </a:lnTo>
                      <a:cubicBezTo>
                        <a:pt x="10563" y="1841"/>
                        <a:pt x="3565" y="0"/>
                        <a:pt x="1785" y="2928"/>
                      </a:cubicBezTo>
                      <a:cubicBezTo>
                        <a:pt x="0" y="5854"/>
                        <a:pt x="2750" y="7911"/>
                        <a:pt x="5733" y="7789"/>
                      </a:cubicBezTo>
                    </a:path>
                  </a:pathLst>
                </a:custGeom>
                <a:noFill/>
                <a:ln w="20160" cap="flat">
                  <a:solidFill>
                    <a:schemeClr val="tx2">
                      <a:lumMod val="20000"/>
                      <a:lumOff val="80000"/>
                    </a:schemeClr>
                  </a:solidFill>
                  <a:round/>
                  <a:headEnd/>
                  <a:tailEnd/>
                </a:ln>
                <a:effectLst/>
                <a:extLst>
                  <a:ext uri="{909E8E84-426E-40dd-AFC4-6F175D3DCCD1}">
                    <a14:hiddenFill xmlns="" xmlns:lc="http://schemas.openxmlformats.org/drawingml/2006/lockedCanvas" xmlns:a14="http://schemas.microsoft.com/office/drawing/2010/main" xmlns:p14="http://schemas.microsoft.com/office/powerpoint/2010/main" xmlns:a16="http://schemas.microsoft.com/office/drawing/2014/main">
                      <a:solidFill>
                        <a:srgbClr val="FFFFFF"/>
                      </a:solidFill>
                    </a14:hiddenFill>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lIns="57134" tIns="28567" rIns="57134" bIns="28567"/>
                <a:lstStyle/>
                <a:p>
                  <a:endParaRPr lang="en-US" sz="1280" dirty="0"/>
                </a:p>
              </p:txBody>
            </p:sp>
            <p:sp>
              <p:nvSpPr>
                <p:cNvPr id="51" name="išļíḍê">
                  <a:extLst>
                    <a:ext uri="{FF2B5EF4-FFF2-40B4-BE49-F238E27FC236}">
                      <a16:creationId xmlns:a16="http://schemas.microsoft.com/office/drawing/2014/main" id="{DB2B9C20-501F-489F-8E2D-65641EEF3774}"/>
                    </a:ext>
                  </a:extLst>
                </p:cNvPr>
                <p:cNvSpPr/>
                <p:nvPr/>
              </p:nvSpPr>
              <p:spPr bwMode="auto">
                <a:xfrm rot="21133775">
                  <a:off x="12241065" y="7265940"/>
                  <a:ext cx="6795862" cy="3842141"/>
                </a:xfrm>
                <a:custGeom>
                  <a:avLst/>
                  <a:gdLst>
                    <a:gd name="T0" fmla="*/ 13995 w 13996"/>
                    <a:gd name="T1" fmla="*/ 94 h 7912"/>
                    <a:gd name="T2" fmla="*/ 13995 w 13996"/>
                    <a:gd name="T3" fmla="*/ 94 h 7912"/>
                    <a:gd name="T4" fmla="*/ 1786 w 13996"/>
                    <a:gd name="T5" fmla="*/ 2927 h 7912"/>
                    <a:gd name="T6" fmla="*/ 5734 w 13996"/>
                    <a:gd name="T7" fmla="*/ 7789 h 7912"/>
                  </a:gdLst>
                  <a:ahLst/>
                  <a:cxnLst>
                    <a:cxn ang="0">
                      <a:pos x="T0" y="T1"/>
                    </a:cxn>
                    <a:cxn ang="0">
                      <a:pos x="T2" y="T3"/>
                    </a:cxn>
                    <a:cxn ang="0">
                      <a:pos x="T4" y="T5"/>
                    </a:cxn>
                    <a:cxn ang="0">
                      <a:pos x="T6" y="T7"/>
                    </a:cxn>
                  </a:cxnLst>
                  <a:rect l="0" t="0" r="r" b="b"/>
                  <a:pathLst>
                    <a:path w="13996" h="7912">
                      <a:moveTo>
                        <a:pt x="13995" y="94"/>
                      </a:moveTo>
                      <a:lnTo>
                        <a:pt x="13995" y="94"/>
                      </a:lnTo>
                      <a:cubicBezTo>
                        <a:pt x="10563" y="1840"/>
                        <a:pt x="3566" y="0"/>
                        <a:pt x="1786" y="2927"/>
                      </a:cubicBezTo>
                      <a:cubicBezTo>
                        <a:pt x="0" y="5854"/>
                        <a:pt x="2751" y="7911"/>
                        <a:pt x="5734" y="7789"/>
                      </a:cubicBezTo>
                    </a:path>
                  </a:pathLst>
                </a:custGeom>
                <a:noFill/>
                <a:ln w="20160" cap="flat">
                  <a:solidFill>
                    <a:schemeClr val="tx2">
                      <a:lumMod val="20000"/>
                      <a:lumOff val="80000"/>
                    </a:schemeClr>
                  </a:solidFill>
                  <a:round/>
                  <a:headEnd/>
                  <a:tailEnd/>
                </a:ln>
                <a:effectLst/>
                <a:extLst>
                  <a:ext uri="{909E8E84-426E-40dd-AFC4-6F175D3DCCD1}">
                    <a14:hiddenFill xmlns="" xmlns:lc="http://schemas.openxmlformats.org/drawingml/2006/lockedCanvas" xmlns:a14="http://schemas.microsoft.com/office/drawing/2010/main" xmlns:p14="http://schemas.microsoft.com/office/powerpoint/2010/main" xmlns:a16="http://schemas.microsoft.com/office/drawing/2014/main">
                      <a:solidFill>
                        <a:srgbClr val="FFFFFF"/>
                      </a:solidFill>
                    </a14:hiddenFill>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lIns="57134" tIns="28567" rIns="57134" bIns="28567"/>
                <a:lstStyle/>
                <a:p>
                  <a:endParaRPr lang="en-US" sz="1280" dirty="0"/>
                </a:p>
              </p:txBody>
            </p:sp>
            <p:sp>
              <p:nvSpPr>
                <p:cNvPr id="52" name="íśľïḋè">
                  <a:extLst>
                    <a:ext uri="{FF2B5EF4-FFF2-40B4-BE49-F238E27FC236}">
                      <a16:creationId xmlns:a16="http://schemas.microsoft.com/office/drawing/2014/main" id="{D0F13274-F92D-4AC5-BFE2-D29EE58231F8}"/>
                    </a:ext>
                  </a:extLst>
                </p:cNvPr>
                <p:cNvSpPr/>
                <p:nvPr/>
              </p:nvSpPr>
              <p:spPr bwMode="auto">
                <a:xfrm rot="21133775">
                  <a:off x="11342175" y="6807155"/>
                  <a:ext cx="6795862" cy="3842141"/>
                </a:xfrm>
                <a:custGeom>
                  <a:avLst/>
                  <a:gdLst>
                    <a:gd name="T0" fmla="*/ 13994 w 13995"/>
                    <a:gd name="T1" fmla="*/ 94 h 7912"/>
                    <a:gd name="T2" fmla="*/ 13994 w 13995"/>
                    <a:gd name="T3" fmla="*/ 94 h 7912"/>
                    <a:gd name="T4" fmla="*/ 1785 w 13995"/>
                    <a:gd name="T5" fmla="*/ 2926 h 7912"/>
                    <a:gd name="T6" fmla="*/ 5739 w 13995"/>
                    <a:gd name="T7" fmla="*/ 7789 h 7912"/>
                  </a:gdLst>
                  <a:ahLst/>
                  <a:cxnLst>
                    <a:cxn ang="0">
                      <a:pos x="T0" y="T1"/>
                    </a:cxn>
                    <a:cxn ang="0">
                      <a:pos x="T2" y="T3"/>
                    </a:cxn>
                    <a:cxn ang="0">
                      <a:pos x="T4" y="T5"/>
                    </a:cxn>
                    <a:cxn ang="0">
                      <a:pos x="T6" y="T7"/>
                    </a:cxn>
                  </a:cxnLst>
                  <a:rect l="0" t="0" r="r" b="b"/>
                  <a:pathLst>
                    <a:path w="13995" h="7912">
                      <a:moveTo>
                        <a:pt x="13994" y="94"/>
                      </a:moveTo>
                      <a:lnTo>
                        <a:pt x="13994" y="94"/>
                      </a:lnTo>
                      <a:cubicBezTo>
                        <a:pt x="10568" y="1840"/>
                        <a:pt x="3571" y="0"/>
                        <a:pt x="1785" y="2926"/>
                      </a:cubicBezTo>
                      <a:cubicBezTo>
                        <a:pt x="0" y="5854"/>
                        <a:pt x="2756" y="7911"/>
                        <a:pt x="5739" y="7789"/>
                      </a:cubicBezTo>
                    </a:path>
                  </a:pathLst>
                </a:custGeom>
                <a:noFill/>
                <a:ln w="59760" cap="flat">
                  <a:solidFill>
                    <a:schemeClr val="tx2">
                      <a:lumMod val="20000"/>
                      <a:lumOff val="80000"/>
                    </a:schemeClr>
                  </a:solidFill>
                  <a:round/>
                  <a:headEnd/>
                  <a:tailEnd/>
                </a:ln>
                <a:effectLst/>
                <a:extLst>
                  <a:ext uri="{909E8E84-426E-40dd-AFC4-6F175D3DCCD1}">
                    <a14:hiddenFill xmlns="" xmlns:lc="http://schemas.openxmlformats.org/drawingml/2006/lockedCanvas" xmlns:a14="http://schemas.microsoft.com/office/drawing/2010/main" xmlns:p14="http://schemas.microsoft.com/office/powerpoint/2010/main" xmlns:a16="http://schemas.microsoft.com/office/drawing/2014/main">
                      <a:solidFill>
                        <a:srgbClr val="FFFFFF"/>
                      </a:solidFill>
                    </a14:hiddenFill>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lIns="57134" tIns="28567" rIns="57134" bIns="28567"/>
                <a:lstStyle/>
                <a:p>
                  <a:endParaRPr lang="en-US" sz="1280" dirty="0"/>
                </a:p>
              </p:txBody>
            </p:sp>
          </p:grpSp>
          <p:grpSp>
            <p:nvGrpSpPr>
              <p:cNvPr id="24" name="ïšlîḍe">
                <a:extLst>
                  <a:ext uri="{FF2B5EF4-FFF2-40B4-BE49-F238E27FC236}">
                    <a16:creationId xmlns:a16="http://schemas.microsoft.com/office/drawing/2014/main" id="{113EEBEF-E6F3-49A6-B3F7-07968E94FF39}"/>
                  </a:ext>
                </a:extLst>
              </p:cNvPr>
              <p:cNvGrpSpPr/>
              <p:nvPr/>
            </p:nvGrpSpPr>
            <p:grpSpPr>
              <a:xfrm>
                <a:off x="2560364" y="2155651"/>
                <a:ext cx="1349127" cy="1051699"/>
                <a:chOff x="2560364" y="2155651"/>
                <a:chExt cx="1349127" cy="1051699"/>
              </a:xfrm>
              <a:solidFill>
                <a:schemeClr val="tx2"/>
              </a:solidFill>
            </p:grpSpPr>
            <p:sp>
              <p:nvSpPr>
                <p:cNvPr id="25" name="îṩḻíďè">
                  <a:extLst>
                    <a:ext uri="{FF2B5EF4-FFF2-40B4-BE49-F238E27FC236}">
                      <a16:creationId xmlns:a16="http://schemas.microsoft.com/office/drawing/2014/main" id="{094B6FD5-C241-4583-A122-6BCB885B1EF1}"/>
                    </a:ext>
                  </a:extLst>
                </p:cNvPr>
                <p:cNvSpPr/>
                <p:nvPr/>
              </p:nvSpPr>
              <p:spPr bwMode="auto">
                <a:xfrm rot="21133775">
                  <a:off x="2951193" y="2735395"/>
                  <a:ext cx="485736" cy="383872"/>
                </a:xfrm>
                <a:custGeom>
                  <a:avLst/>
                  <a:gdLst>
                    <a:gd name="T0" fmla="*/ 1936 w 2669"/>
                    <a:gd name="T1" fmla="*/ 820 h 2108"/>
                    <a:gd name="T2" fmla="*/ 1936 w 2669"/>
                    <a:gd name="T3" fmla="*/ 820 h 2108"/>
                    <a:gd name="T4" fmla="*/ 2668 w 2669"/>
                    <a:gd name="T5" fmla="*/ 0 h 2108"/>
                    <a:gd name="T6" fmla="*/ 572 w 2669"/>
                    <a:gd name="T7" fmla="*/ 793 h 2108"/>
                    <a:gd name="T8" fmla="*/ 455 w 2669"/>
                    <a:gd name="T9" fmla="*/ 1658 h 2108"/>
                    <a:gd name="T10" fmla="*/ 1936 w 2669"/>
                    <a:gd name="T11" fmla="*/ 820 h 2108"/>
                  </a:gdLst>
                  <a:ahLst/>
                  <a:cxnLst>
                    <a:cxn ang="0">
                      <a:pos x="T0" y="T1"/>
                    </a:cxn>
                    <a:cxn ang="0">
                      <a:pos x="T2" y="T3"/>
                    </a:cxn>
                    <a:cxn ang="0">
                      <a:pos x="T4" y="T5"/>
                    </a:cxn>
                    <a:cxn ang="0">
                      <a:pos x="T6" y="T7"/>
                    </a:cxn>
                    <a:cxn ang="0">
                      <a:pos x="T8" y="T9"/>
                    </a:cxn>
                    <a:cxn ang="0">
                      <a:pos x="T10" y="T11"/>
                    </a:cxn>
                  </a:cxnLst>
                  <a:rect l="0" t="0" r="r" b="b"/>
                  <a:pathLst>
                    <a:path w="2669" h="2108">
                      <a:moveTo>
                        <a:pt x="1936" y="820"/>
                      </a:moveTo>
                      <a:lnTo>
                        <a:pt x="1936" y="820"/>
                      </a:lnTo>
                      <a:cubicBezTo>
                        <a:pt x="1936" y="820"/>
                        <a:pt x="1686" y="482"/>
                        <a:pt x="2668" y="0"/>
                      </a:cubicBezTo>
                      <a:cubicBezTo>
                        <a:pt x="572" y="793"/>
                        <a:pt x="572" y="793"/>
                        <a:pt x="572" y="793"/>
                      </a:cubicBezTo>
                      <a:cubicBezTo>
                        <a:pt x="572" y="793"/>
                        <a:pt x="910" y="1214"/>
                        <a:pt x="455" y="1658"/>
                      </a:cubicBezTo>
                      <a:cubicBezTo>
                        <a:pt x="0" y="2107"/>
                        <a:pt x="1936" y="820"/>
                        <a:pt x="1936" y="820"/>
                      </a:cubicBezTo>
                    </a:path>
                  </a:pathLst>
                </a:custGeom>
                <a:grp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FFFFFF"/>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wrap="none" lIns="57134" tIns="28567" rIns="57134" bIns="28567" anchor="ctr"/>
                <a:lstStyle/>
                <a:p>
                  <a:endParaRPr lang="en-US" sz="1280" dirty="0"/>
                </a:p>
              </p:txBody>
            </p:sp>
            <p:sp>
              <p:nvSpPr>
                <p:cNvPr id="26" name="íšlîḍé">
                  <a:extLst>
                    <a:ext uri="{FF2B5EF4-FFF2-40B4-BE49-F238E27FC236}">
                      <a16:creationId xmlns:a16="http://schemas.microsoft.com/office/drawing/2014/main" id="{B21E883E-F5CD-4416-AF6A-63CDA0196B51}"/>
                    </a:ext>
                  </a:extLst>
                </p:cNvPr>
                <p:cNvSpPr/>
                <p:nvPr/>
              </p:nvSpPr>
              <p:spPr bwMode="auto">
                <a:xfrm rot="21133775">
                  <a:off x="3001226" y="2826280"/>
                  <a:ext cx="485736" cy="305973"/>
                </a:xfrm>
                <a:custGeom>
                  <a:avLst/>
                  <a:gdLst>
                    <a:gd name="T0" fmla="*/ 2667 w 2668"/>
                    <a:gd name="T1" fmla="*/ 222 h 1681"/>
                    <a:gd name="T2" fmla="*/ 2667 w 2668"/>
                    <a:gd name="T3" fmla="*/ 222 h 1681"/>
                    <a:gd name="T4" fmla="*/ 1586 w 2668"/>
                    <a:gd name="T5" fmla="*/ 1198 h 1681"/>
                    <a:gd name="T6" fmla="*/ 133 w 2668"/>
                    <a:gd name="T7" fmla="*/ 1630 h 1681"/>
                    <a:gd name="T8" fmla="*/ 67 w 2668"/>
                    <a:gd name="T9" fmla="*/ 1497 h 1681"/>
                    <a:gd name="T10" fmla="*/ 0 w 2668"/>
                    <a:gd name="T11" fmla="*/ 1364 h 1681"/>
                    <a:gd name="T12" fmla="*/ 1231 w 2668"/>
                    <a:gd name="T13" fmla="*/ 483 h 1681"/>
                    <a:gd name="T14" fmla="*/ 2667 w 2668"/>
                    <a:gd name="T15" fmla="*/ 222 h 16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8" h="1681">
                      <a:moveTo>
                        <a:pt x="2667" y="222"/>
                      </a:moveTo>
                      <a:lnTo>
                        <a:pt x="2667" y="222"/>
                      </a:lnTo>
                      <a:cubicBezTo>
                        <a:pt x="2667" y="222"/>
                        <a:pt x="2573" y="715"/>
                        <a:pt x="1586" y="1198"/>
                      </a:cubicBezTo>
                      <a:cubicBezTo>
                        <a:pt x="599" y="1680"/>
                        <a:pt x="133" y="1630"/>
                        <a:pt x="133" y="1630"/>
                      </a:cubicBezTo>
                      <a:cubicBezTo>
                        <a:pt x="67" y="1497"/>
                        <a:pt x="67" y="1497"/>
                        <a:pt x="67" y="1497"/>
                      </a:cubicBezTo>
                      <a:cubicBezTo>
                        <a:pt x="0" y="1364"/>
                        <a:pt x="0" y="1364"/>
                        <a:pt x="0" y="1364"/>
                      </a:cubicBezTo>
                      <a:cubicBezTo>
                        <a:pt x="0" y="1364"/>
                        <a:pt x="244" y="965"/>
                        <a:pt x="1231" y="483"/>
                      </a:cubicBezTo>
                      <a:cubicBezTo>
                        <a:pt x="2224" y="0"/>
                        <a:pt x="2667" y="222"/>
                        <a:pt x="2667" y="222"/>
                      </a:cubicBezTo>
                    </a:path>
                  </a:pathLst>
                </a:custGeom>
                <a:grpFill/>
                <a:ln>
                  <a:noFill/>
                </a:ln>
                <a:effectLst/>
                <a:extLst/>
              </p:spPr>
              <p:txBody>
                <a:bodyPr wrap="none" lIns="57134" tIns="28567" rIns="57134" bIns="28567" anchor="ctr"/>
                <a:lstStyle/>
                <a:p>
                  <a:endParaRPr lang="en-US" sz="1280" dirty="0"/>
                </a:p>
              </p:txBody>
            </p:sp>
            <p:sp>
              <p:nvSpPr>
                <p:cNvPr id="27" name="iṡļidè">
                  <a:extLst>
                    <a:ext uri="{FF2B5EF4-FFF2-40B4-BE49-F238E27FC236}">
                      <a16:creationId xmlns:a16="http://schemas.microsoft.com/office/drawing/2014/main" id="{D9C05410-0966-4DD0-B5FC-F7B2AE304879}"/>
                    </a:ext>
                  </a:extLst>
                </p:cNvPr>
                <p:cNvSpPr/>
                <p:nvPr/>
              </p:nvSpPr>
              <p:spPr bwMode="auto">
                <a:xfrm rot="21133775">
                  <a:off x="3303975" y="2854171"/>
                  <a:ext cx="89118" cy="130099"/>
                </a:xfrm>
                <a:custGeom>
                  <a:avLst/>
                  <a:gdLst>
                    <a:gd name="T0" fmla="*/ 488 w 489"/>
                    <a:gd name="T1" fmla="*/ 593 h 716"/>
                    <a:gd name="T2" fmla="*/ 488 w 489"/>
                    <a:gd name="T3" fmla="*/ 593 h 716"/>
                    <a:gd name="T4" fmla="*/ 321 w 489"/>
                    <a:gd name="T5" fmla="*/ 715 h 716"/>
                    <a:gd name="T6" fmla="*/ 0 w 489"/>
                    <a:gd name="T7" fmla="*/ 55 h 716"/>
                    <a:gd name="T8" fmla="*/ 199 w 489"/>
                    <a:gd name="T9" fmla="*/ 0 h 716"/>
                    <a:gd name="T10" fmla="*/ 488 w 489"/>
                    <a:gd name="T11" fmla="*/ 593 h 716"/>
                  </a:gdLst>
                  <a:ahLst/>
                  <a:cxnLst>
                    <a:cxn ang="0">
                      <a:pos x="T0" y="T1"/>
                    </a:cxn>
                    <a:cxn ang="0">
                      <a:pos x="T2" y="T3"/>
                    </a:cxn>
                    <a:cxn ang="0">
                      <a:pos x="T4" y="T5"/>
                    </a:cxn>
                    <a:cxn ang="0">
                      <a:pos x="T6" y="T7"/>
                    </a:cxn>
                    <a:cxn ang="0">
                      <a:pos x="T8" y="T9"/>
                    </a:cxn>
                    <a:cxn ang="0">
                      <a:pos x="T10" y="T11"/>
                    </a:cxn>
                  </a:cxnLst>
                  <a:rect l="0" t="0" r="r" b="b"/>
                  <a:pathLst>
                    <a:path w="489" h="716">
                      <a:moveTo>
                        <a:pt x="488" y="593"/>
                      </a:moveTo>
                      <a:lnTo>
                        <a:pt x="488" y="593"/>
                      </a:lnTo>
                      <a:cubicBezTo>
                        <a:pt x="438" y="632"/>
                        <a:pt x="382" y="671"/>
                        <a:pt x="321" y="715"/>
                      </a:cubicBezTo>
                      <a:cubicBezTo>
                        <a:pt x="0" y="55"/>
                        <a:pt x="0" y="55"/>
                        <a:pt x="0" y="55"/>
                      </a:cubicBezTo>
                      <a:cubicBezTo>
                        <a:pt x="72" y="33"/>
                        <a:pt x="138" y="11"/>
                        <a:pt x="199" y="0"/>
                      </a:cubicBezTo>
                      <a:lnTo>
                        <a:pt x="488" y="593"/>
                      </a:lnTo>
                    </a:path>
                  </a:pathLst>
                </a:custGeom>
                <a:grp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FFFFFF"/>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wrap="none" lIns="57134" tIns="28567" rIns="57134" bIns="28567" anchor="ctr"/>
                <a:lstStyle/>
                <a:p>
                  <a:endParaRPr lang="en-US" sz="1280" dirty="0"/>
                </a:p>
              </p:txBody>
            </p:sp>
            <p:sp>
              <p:nvSpPr>
                <p:cNvPr id="28" name="îŝļïḋe">
                  <a:extLst>
                    <a:ext uri="{FF2B5EF4-FFF2-40B4-BE49-F238E27FC236}">
                      <a16:creationId xmlns:a16="http://schemas.microsoft.com/office/drawing/2014/main" id="{3C54B5EE-04F3-44E6-B128-5E0BAF24E3FE}"/>
                    </a:ext>
                  </a:extLst>
                </p:cNvPr>
                <p:cNvSpPr/>
                <p:nvPr/>
              </p:nvSpPr>
              <p:spPr bwMode="auto">
                <a:xfrm rot="21133775">
                  <a:off x="3364134" y="2824977"/>
                  <a:ext cx="109993" cy="106810"/>
                </a:xfrm>
                <a:custGeom>
                  <a:avLst/>
                  <a:gdLst>
                    <a:gd name="T0" fmla="*/ 0 w 605"/>
                    <a:gd name="T1" fmla="*/ 66 h 588"/>
                    <a:gd name="T2" fmla="*/ 0 w 605"/>
                    <a:gd name="T3" fmla="*/ 66 h 588"/>
                    <a:gd name="T4" fmla="*/ 604 w 605"/>
                    <a:gd name="T5" fmla="*/ 94 h 588"/>
                    <a:gd name="T6" fmla="*/ 255 w 605"/>
                    <a:gd name="T7" fmla="*/ 587 h 588"/>
                    <a:gd name="T8" fmla="*/ 0 w 605"/>
                    <a:gd name="T9" fmla="*/ 66 h 588"/>
                  </a:gdLst>
                  <a:ahLst/>
                  <a:cxnLst>
                    <a:cxn ang="0">
                      <a:pos x="T0" y="T1"/>
                    </a:cxn>
                    <a:cxn ang="0">
                      <a:pos x="T2" y="T3"/>
                    </a:cxn>
                    <a:cxn ang="0">
                      <a:pos x="T4" y="T5"/>
                    </a:cxn>
                    <a:cxn ang="0">
                      <a:pos x="T6" y="T7"/>
                    </a:cxn>
                    <a:cxn ang="0">
                      <a:pos x="T8" y="T9"/>
                    </a:cxn>
                  </a:cxnLst>
                  <a:rect l="0" t="0" r="r" b="b"/>
                  <a:pathLst>
                    <a:path w="605" h="588">
                      <a:moveTo>
                        <a:pt x="0" y="66"/>
                      </a:moveTo>
                      <a:lnTo>
                        <a:pt x="0" y="66"/>
                      </a:lnTo>
                      <a:cubicBezTo>
                        <a:pt x="416" y="0"/>
                        <a:pt x="604" y="94"/>
                        <a:pt x="604" y="94"/>
                      </a:cubicBezTo>
                      <a:cubicBezTo>
                        <a:pt x="604" y="94"/>
                        <a:pt x="566" y="305"/>
                        <a:pt x="255" y="587"/>
                      </a:cubicBezTo>
                      <a:lnTo>
                        <a:pt x="0" y="66"/>
                      </a:lnTo>
                    </a:path>
                  </a:pathLst>
                </a:custGeom>
                <a:grp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FFFFFF"/>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wrap="none" lIns="57134" tIns="28567" rIns="57134" bIns="28567" anchor="ctr"/>
                <a:lstStyle/>
                <a:p>
                  <a:endParaRPr lang="en-US" sz="1280" dirty="0"/>
                </a:p>
              </p:txBody>
            </p:sp>
            <p:sp>
              <p:nvSpPr>
                <p:cNvPr id="29" name="iṡliḋê">
                  <a:extLst>
                    <a:ext uri="{FF2B5EF4-FFF2-40B4-BE49-F238E27FC236}">
                      <a16:creationId xmlns:a16="http://schemas.microsoft.com/office/drawing/2014/main" id="{11F27FA9-DC11-45FC-9E7C-5B562534A0A5}"/>
                    </a:ext>
                  </a:extLst>
                </p:cNvPr>
                <p:cNvSpPr/>
                <p:nvPr/>
              </p:nvSpPr>
              <p:spPr bwMode="auto">
                <a:xfrm rot="21133775">
                  <a:off x="2978051" y="3107357"/>
                  <a:ext cx="67441" cy="73884"/>
                </a:xfrm>
                <a:custGeom>
                  <a:avLst/>
                  <a:gdLst>
                    <a:gd name="T0" fmla="*/ 0 w 372"/>
                    <a:gd name="T1" fmla="*/ 83 h 406"/>
                    <a:gd name="T2" fmla="*/ 161 w 372"/>
                    <a:gd name="T3" fmla="*/ 405 h 406"/>
                    <a:gd name="T4" fmla="*/ 371 w 372"/>
                    <a:gd name="T5" fmla="*/ 272 h 406"/>
                    <a:gd name="T6" fmla="*/ 238 w 372"/>
                    <a:gd name="T7" fmla="*/ 0 h 406"/>
                    <a:gd name="T8" fmla="*/ 0 w 372"/>
                    <a:gd name="T9" fmla="*/ 83 h 406"/>
                  </a:gdLst>
                  <a:ahLst/>
                  <a:cxnLst>
                    <a:cxn ang="0">
                      <a:pos x="T0" y="T1"/>
                    </a:cxn>
                    <a:cxn ang="0">
                      <a:pos x="T2" y="T3"/>
                    </a:cxn>
                    <a:cxn ang="0">
                      <a:pos x="T4" y="T5"/>
                    </a:cxn>
                    <a:cxn ang="0">
                      <a:pos x="T6" y="T7"/>
                    </a:cxn>
                    <a:cxn ang="0">
                      <a:pos x="T8" y="T9"/>
                    </a:cxn>
                  </a:cxnLst>
                  <a:rect l="0" t="0" r="r" b="b"/>
                  <a:pathLst>
                    <a:path w="372" h="406">
                      <a:moveTo>
                        <a:pt x="0" y="83"/>
                      </a:moveTo>
                      <a:lnTo>
                        <a:pt x="161" y="405"/>
                      </a:lnTo>
                      <a:lnTo>
                        <a:pt x="371" y="272"/>
                      </a:lnTo>
                      <a:lnTo>
                        <a:pt x="238" y="0"/>
                      </a:lnTo>
                      <a:lnTo>
                        <a:pt x="0" y="83"/>
                      </a:lnTo>
                    </a:path>
                  </a:pathLst>
                </a:custGeom>
                <a:grp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FFFFFF"/>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wrap="none" lIns="57134" tIns="28567" rIns="57134" bIns="28567" anchor="ctr"/>
                <a:lstStyle/>
                <a:p>
                  <a:endParaRPr lang="en-US" sz="1280" dirty="0"/>
                </a:p>
              </p:txBody>
            </p:sp>
            <p:sp>
              <p:nvSpPr>
                <p:cNvPr id="30" name="ïṧḻîḍê">
                  <a:extLst>
                    <a:ext uri="{FF2B5EF4-FFF2-40B4-BE49-F238E27FC236}">
                      <a16:creationId xmlns:a16="http://schemas.microsoft.com/office/drawing/2014/main" id="{E4E428C1-DD6F-41D5-8D9C-1610AA8CB2F1}"/>
                    </a:ext>
                  </a:extLst>
                </p:cNvPr>
                <p:cNvSpPr/>
                <p:nvPr/>
              </p:nvSpPr>
              <p:spPr bwMode="auto">
                <a:xfrm rot="21133775">
                  <a:off x="2916740" y="3131058"/>
                  <a:ext cx="92330" cy="76292"/>
                </a:xfrm>
                <a:custGeom>
                  <a:avLst/>
                  <a:gdLst>
                    <a:gd name="T0" fmla="*/ 354 w 505"/>
                    <a:gd name="T1" fmla="*/ 5 h 417"/>
                    <a:gd name="T2" fmla="*/ 354 w 505"/>
                    <a:gd name="T3" fmla="*/ 5 h 417"/>
                    <a:gd name="T4" fmla="*/ 432 w 505"/>
                    <a:gd name="T5" fmla="*/ 155 h 417"/>
                    <a:gd name="T6" fmla="*/ 504 w 505"/>
                    <a:gd name="T7" fmla="*/ 305 h 417"/>
                    <a:gd name="T8" fmla="*/ 349 w 505"/>
                    <a:gd name="T9" fmla="*/ 416 h 417"/>
                    <a:gd name="T10" fmla="*/ 360 w 505"/>
                    <a:gd name="T11" fmla="*/ 333 h 417"/>
                    <a:gd name="T12" fmla="*/ 0 w 505"/>
                    <a:gd name="T13" fmla="*/ 366 h 417"/>
                    <a:gd name="T14" fmla="*/ 244 w 505"/>
                    <a:gd name="T15" fmla="*/ 100 h 417"/>
                    <a:gd name="T16" fmla="*/ 177 w 505"/>
                    <a:gd name="T17" fmla="*/ 61 h 417"/>
                    <a:gd name="T18" fmla="*/ 354 w 505"/>
                    <a:gd name="T19" fmla="*/ 5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5" h="417">
                      <a:moveTo>
                        <a:pt x="354" y="5"/>
                      </a:moveTo>
                      <a:lnTo>
                        <a:pt x="354" y="5"/>
                      </a:lnTo>
                      <a:cubicBezTo>
                        <a:pt x="432" y="155"/>
                        <a:pt x="432" y="155"/>
                        <a:pt x="432" y="155"/>
                      </a:cubicBezTo>
                      <a:cubicBezTo>
                        <a:pt x="504" y="305"/>
                        <a:pt x="504" y="305"/>
                        <a:pt x="504" y="305"/>
                      </a:cubicBezTo>
                      <a:cubicBezTo>
                        <a:pt x="504" y="305"/>
                        <a:pt x="449" y="388"/>
                        <a:pt x="349" y="416"/>
                      </a:cubicBezTo>
                      <a:cubicBezTo>
                        <a:pt x="349" y="416"/>
                        <a:pt x="382" y="355"/>
                        <a:pt x="360" y="333"/>
                      </a:cubicBezTo>
                      <a:cubicBezTo>
                        <a:pt x="360" y="333"/>
                        <a:pt x="155" y="416"/>
                        <a:pt x="0" y="366"/>
                      </a:cubicBezTo>
                      <a:cubicBezTo>
                        <a:pt x="55" y="216"/>
                        <a:pt x="244" y="100"/>
                        <a:pt x="244" y="100"/>
                      </a:cubicBezTo>
                      <a:cubicBezTo>
                        <a:pt x="244" y="72"/>
                        <a:pt x="177" y="61"/>
                        <a:pt x="177" y="61"/>
                      </a:cubicBezTo>
                      <a:cubicBezTo>
                        <a:pt x="255" y="0"/>
                        <a:pt x="354" y="5"/>
                        <a:pt x="354" y="5"/>
                      </a:cubicBezTo>
                    </a:path>
                  </a:pathLst>
                </a:custGeom>
                <a:grp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FFFFFF"/>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wrap="none" lIns="57134" tIns="28567" rIns="57134" bIns="28567" anchor="ctr"/>
                <a:lstStyle/>
                <a:p>
                  <a:endParaRPr lang="en-US" sz="1280" dirty="0"/>
                </a:p>
              </p:txBody>
            </p:sp>
            <p:sp>
              <p:nvSpPr>
                <p:cNvPr id="31" name="íṥḷíḍé">
                  <a:extLst>
                    <a:ext uri="{FF2B5EF4-FFF2-40B4-BE49-F238E27FC236}">
                      <a16:creationId xmlns:a16="http://schemas.microsoft.com/office/drawing/2014/main" id="{2BE16FC2-58F7-4E98-A9DF-275AB7E8F922}"/>
                    </a:ext>
                  </a:extLst>
                </p:cNvPr>
                <p:cNvSpPr/>
                <p:nvPr/>
              </p:nvSpPr>
              <p:spPr bwMode="auto">
                <a:xfrm rot="21133775">
                  <a:off x="2936825" y="3131463"/>
                  <a:ext cx="69047" cy="62640"/>
                </a:xfrm>
                <a:custGeom>
                  <a:avLst/>
                  <a:gdLst>
                    <a:gd name="T0" fmla="*/ 266 w 378"/>
                    <a:gd name="T1" fmla="*/ 33 h 345"/>
                    <a:gd name="T2" fmla="*/ 266 w 378"/>
                    <a:gd name="T3" fmla="*/ 33 h 345"/>
                    <a:gd name="T4" fmla="*/ 321 w 378"/>
                    <a:gd name="T5" fmla="*/ 144 h 345"/>
                    <a:gd name="T6" fmla="*/ 377 w 378"/>
                    <a:gd name="T7" fmla="*/ 255 h 345"/>
                    <a:gd name="T8" fmla="*/ 288 w 378"/>
                    <a:gd name="T9" fmla="*/ 344 h 345"/>
                    <a:gd name="T10" fmla="*/ 266 w 378"/>
                    <a:gd name="T11" fmla="*/ 277 h 345"/>
                    <a:gd name="T12" fmla="*/ 0 w 378"/>
                    <a:gd name="T13" fmla="*/ 299 h 345"/>
                    <a:gd name="T14" fmla="*/ 182 w 378"/>
                    <a:gd name="T15" fmla="*/ 105 h 345"/>
                    <a:gd name="T16" fmla="*/ 138 w 378"/>
                    <a:gd name="T17" fmla="*/ 50 h 345"/>
                    <a:gd name="T18" fmla="*/ 266 w 378"/>
                    <a:gd name="T19" fmla="*/ 33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8" h="345">
                      <a:moveTo>
                        <a:pt x="266" y="33"/>
                      </a:moveTo>
                      <a:lnTo>
                        <a:pt x="266" y="33"/>
                      </a:lnTo>
                      <a:cubicBezTo>
                        <a:pt x="321" y="144"/>
                        <a:pt x="321" y="144"/>
                        <a:pt x="321" y="144"/>
                      </a:cubicBezTo>
                      <a:cubicBezTo>
                        <a:pt x="377" y="255"/>
                        <a:pt x="377" y="255"/>
                        <a:pt x="377" y="255"/>
                      </a:cubicBezTo>
                      <a:cubicBezTo>
                        <a:pt x="377" y="255"/>
                        <a:pt x="360" y="327"/>
                        <a:pt x="288" y="344"/>
                      </a:cubicBezTo>
                      <a:cubicBezTo>
                        <a:pt x="288" y="344"/>
                        <a:pt x="282" y="294"/>
                        <a:pt x="266" y="277"/>
                      </a:cubicBezTo>
                      <a:cubicBezTo>
                        <a:pt x="266" y="277"/>
                        <a:pt x="116" y="338"/>
                        <a:pt x="0" y="299"/>
                      </a:cubicBezTo>
                      <a:cubicBezTo>
                        <a:pt x="38" y="188"/>
                        <a:pt x="182" y="105"/>
                        <a:pt x="182" y="105"/>
                      </a:cubicBezTo>
                      <a:cubicBezTo>
                        <a:pt x="177" y="83"/>
                        <a:pt x="138" y="50"/>
                        <a:pt x="138" y="50"/>
                      </a:cubicBezTo>
                      <a:cubicBezTo>
                        <a:pt x="199" y="0"/>
                        <a:pt x="266" y="33"/>
                        <a:pt x="266" y="33"/>
                      </a:cubicBezTo>
                    </a:path>
                  </a:pathLst>
                </a:custGeom>
                <a:grp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FFFFFF"/>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wrap="none" lIns="57134" tIns="28567" rIns="57134" bIns="28567" anchor="ctr"/>
                <a:lstStyle/>
                <a:p>
                  <a:endParaRPr lang="en-US" sz="1280" dirty="0"/>
                </a:p>
              </p:txBody>
            </p:sp>
            <p:sp>
              <p:nvSpPr>
                <p:cNvPr id="32" name="îṥľiḋe">
                  <a:extLst>
                    <a:ext uri="{FF2B5EF4-FFF2-40B4-BE49-F238E27FC236}">
                      <a16:creationId xmlns:a16="http://schemas.microsoft.com/office/drawing/2014/main" id="{0465CA11-623D-4416-9B07-7E2B4C94D2AC}"/>
                    </a:ext>
                  </a:extLst>
                </p:cNvPr>
                <p:cNvSpPr/>
                <p:nvPr/>
              </p:nvSpPr>
              <p:spPr bwMode="auto">
                <a:xfrm rot="21133775">
                  <a:off x="2957462" y="3140829"/>
                  <a:ext cx="43355" cy="39351"/>
                </a:xfrm>
                <a:custGeom>
                  <a:avLst/>
                  <a:gdLst>
                    <a:gd name="T0" fmla="*/ 172 w 239"/>
                    <a:gd name="T1" fmla="*/ 17 h 218"/>
                    <a:gd name="T2" fmla="*/ 172 w 239"/>
                    <a:gd name="T3" fmla="*/ 17 h 218"/>
                    <a:gd name="T4" fmla="*/ 205 w 239"/>
                    <a:gd name="T5" fmla="*/ 89 h 218"/>
                    <a:gd name="T6" fmla="*/ 238 w 239"/>
                    <a:gd name="T7" fmla="*/ 161 h 218"/>
                    <a:gd name="T8" fmla="*/ 183 w 239"/>
                    <a:gd name="T9" fmla="*/ 217 h 218"/>
                    <a:gd name="T10" fmla="*/ 172 w 239"/>
                    <a:gd name="T11" fmla="*/ 172 h 218"/>
                    <a:gd name="T12" fmla="*/ 0 w 239"/>
                    <a:gd name="T13" fmla="*/ 189 h 218"/>
                    <a:gd name="T14" fmla="*/ 116 w 239"/>
                    <a:gd name="T15" fmla="*/ 61 h 218"/>
                    <a:gd name="T16" fmla="*/ 89 w 239"/>
                    <a:gd name="T17" fmla="*/ 28 h 218"/>
                    <a:gd name="T18" fmla="*/ 172 w 239"/>
                    <a:gd name="T19" fmla="*/ 17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218">
                      <a:moveTo>
                        <a:pt x="172" y="17"/>
                      </a:moveTo>
                      <a:lnTo>
                        <a:pt x="172" y="17"/>
                      </a:lnTo>
                      <a:cubicBezTo>
                        <a:pt x="205" y="89"/>
                        <a:pt x="205" y="89"/>
                        <a:pt x="205" y="89"/>
                      </a:cubicBezTo>
                      <a:cubicBezTo>
                        <a:pt x="238" y="161"/>
                        <a:pt x="238" y="161"/>
                        <a:pt x="238" y="161"/>
                      </a:cubicBezTo>
                      <a:cubicBezTo>
                        <a:pt x="238" y="161"/>
                        <a:pt x="227" y="200"/>
                        <a:pt x="183" y="217"/>
                      </a:cubicBezTo>
                      <a:cubicBezTo>
                        <a:pt x="183" y="217"/>
                        <a:pt x="183" y="183"/>
                        <a:pt x="172" y="172"/>
                      </a:cubicBezTo>
                      <a:cubicBezTo>
                        <a:pt x="172" y="172"/>
                        <a:pt x="72" y="211"/>
                        <a:pt x="0" y="189"/>
                      </a:cubicBezTo>
                      <a:cubicBezTo>
                        <a:pt x="28" y="117"/>
                        <a:pt x="116" y="61"/>
                        <a:pt x="116" y="61"/>
                      </a:cubicBezTo>
                      <a:cubicBezTo>
                        <a:pt x="116" y="50"/>
                        <a:pt x="89" y="28"/>
                        <a:pt x="89" y="28"/>
                      </a:cubicBezTo>
                      <a:cubicBezTo>
                        <a:pt x="127" y="0"/>
                        <a:pt x="172" y="17"/>
                        <a:pt x="172" y="17"/>
                      </a:cubicBezTo>
                    </a:path>
                  </a:pathLst>
                </a:custGeom>
                <a:grp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FFFFFF"/>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wrap="none" lIns="57134" tIns="28567" rIns="57134" bIns="28567" anchor="ctr"/>
                <a:lstStyle/>
                <a:p>
                  <a:endParaRPr lang="en-US" sz="1280" dirty="0"/>
                </a:p>
              </p:txBody>
            </p:sp>
            <p:sp>
              <p:nvSpPr>
                <p:cNvPr id="33" name="i$1ïḋé">
                  <a:extLst>
                    <a:ext uri="{FF2B5EF4-FFF2-40B4-BE49-F238E27FC236}">
                      <a16:creationId xmlns:a16="http://schemas.microsoft.com/office/drawing/2014/main" id="{6A6A2756-9B48-4F6D-AFCA-9FCF90B3DCD2}"/>
                    </a:ext>
                  </a:extLst>
                </p:cNvPr>
                <p:cNvSpPr/>
                <p:nvPr/>
              </p:nvSpPr>
              <p:spPr bwMode="auto">
                <a:xfrm rot="21133775">
                  <a:off x="2625415" y="2447778"/>
                  <a:ext cx="601350" cy="214422"/>
                </a:xfrm>
                <a:custGeom>
                  <a:avLst/>
                  <a:gdLst>
                    <a:gd name="T0" fmla="*/ 2202 w 3301"/>
                    <a:gd name="T1" fmla="*/ 77 h 1176"/>
                    <a:gd name="T2" fmla="*/ 2202 w 3301"/>
                    <a:gd name="T3" fmla="*/ 77 h 1176"/>
                    <a:gd name="T4" fmla="*/ 3300 w 3301"/>
                    <a:gd name="T5" fmla="*/ 0 h 1176"/>
                    <a:gd name="T6" fmla="*/ 1392 w 3301"/>
                    <a:gd name="T7" fmla="*/ 1175 h 1176"/>
                    <a:gd name="T8" fmla="*/ 633 w 3301"/>
                    <a:gd name="T9" fmla="*/ 732 h 1176"/>
                    <a:gd name="T10" fmla="*/ 2202 w 3301"/>
                    <a:gd name="T11" fmla="*/ 77 h 1176"/>
                  </a:gdLst>
                  <a:ahLst/>
                  <a:cxnLst>
                    <a:cxn ang="0">
                      <a:pos x="T0" y="T1"/>
                    </a:cxn>
                    <a:cxn ang="0">
                      <a:pos x="T2" y="T3"/>
                    </a:cxn>
                    <a:cxn ang="0">
                      <a:pos x="T4" y="T5"/>
                    </a:cxn>
                    <a:cxn ang="0">
                      <a:pos x="T6" y="T7"/>
                    </a:cxn>
                    <a:cxn ang="0">
                      <a:pos x="T8" y="T9"/>
                    </a:cxn>
                    <a:cxn ang="0">
                      <a:pos x="T10" y="T11"/>
                    </a:cxn>
                  </a:cxnLst>
                  <a:rect l="0" t="0" r="r" b="b"/>
                  <a:pathLst>
                    <a:path w="3301" h="1176">
                      <a:moveTo>
                        <a:pt x="2202" y="77"/>
                      </a:moveTo>
                      <a:lnTo>
                        <a:pt x="2202" y="77"/>
                      </a:lnTo>
                      <a:cubicBezTo>
                        <a:pt x="2202" y="77"/>
                        <a:pt x="2318" y="482"/>
                        <a:pt x="3300" y="0"/>
                      </a:cubicBezTo>
                      <a:cubicBezTo>
                        <a:pt x="1392" y="1175"/>
                        <a:pt x="1392" y="1175"/>
                        <a:pt x="1392" y="1175"/>
                      </a:cubicBezTo>
                      <a:cubicBezTo>
                        <a:pt x="1392" y="1175"/>
                        <a:pt x="1265" y="648"/>
                        <a:pt x="633" y="732"/>
                      </a:cubicBezTo>
                      <a:cubicBezTo>
                        <a:pt x="0" y="820"/>
                        <a:pt x="2202" y="77"/>
                        <a:pt x="2202" y="77"/>
                      </a:cubicBezTo>
                    </a:path>
                  </a:pathLst>
                </a:custGeom>
                <a:grp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FFFFFF"/>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wrap="none" lIns="57134" tIns="28567" rIns="57134" bIns="28567" anchor="ctr"/>
                <a:lstStyle/>
                <a:p>
                  <a:endParaRPr lang="en-US" sz="1280" dirty="0"/>
                </a:p>
              </p:txBody>
            </p:sp>
            <p:sp>
              <p:nvSpPr>
                <p:cNvPr id="34" name="îŝlïdé">
                  <a:extLst>
                    <a:ext uri="{FF2B5EF4-FFF2-40B4-BE49-F238E27FC236}">
                      <a16:creationId xmlns:a16="http://schemas.microsoft.com/office/drawing/2014/main" id="{AA15BDBA-4E80-42A1-B261-CD4DBCDAAB21}"/>
                    </a:ext>
                  </a:extLst>
                </p:cNvPr>
                <p:cNvSpPr/>
                <p:nvPr/>
              </p:nvSpPr>
              <p:spPr bwMode="auto">
                <a:xfrm rot="21133775">
                  <a:off x="2712413" y="2158669"/>
                  <a:ext cx="1197078" cy="756501"/>
                </a:xfrm>
                <a:custGeom>
                  <a:avLst/>
                  <a:gdLst>
                    <a:gd name="T0" fmla="*/ 6576 w 6577"/>
                    <a:gd name="T1" fmla="*/ 555 h 4154"/>
                    <a:gd name="T2" fmla="*/ 6576 w 6577"/>
                    <a:gd name="T3" fmla="*/ 555 h 4154"/>
                    <a:gd name="T4" fmla="*/ 3038 w 6577"/>
                    <a:gd name="T5" fmla="*/ 1192 h 4154"/>
                    <a:gd name="T6" fmla="*/ 0 w 6577"/>
                    <a:gd name="T7" fmla="*/ 3371 h 4154"/>
                    <a:gd name="T8" fmla="*/ 161 w 6577"/>
                    <a:gd name="T9" fmla="*/ 3698 h 4154"/>
                    <a:gd name="T10" fmla="*/ 321 w 6577"/>
                    <a:gd name="T11" fmla="*/ 4031 h 4154"/>
                    <a:gd name="T12" fmla="*/ 3903 w 6577"/>
                    <a:gd name="T13" fmla="*/ 2961 h 4154"/>
                    <a:gd name="T14" fmla="*/ 6576 w 6577"/>
                    <a:gd name="T15" fmla="*/ 555 h 4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77" h="4154">
                      <a:moveTo>
                        <a:pt x="6576" y="555"/>
                      </a:moveTo>
                      <a:lnTo>
                        <a:pt x="6576" y="555"/>
                      </a:lnTo>
                      <a:cubicBezTo>
                        <a:pt x="6576" y="555"/>
                        <a:pt x="5472" y="0"/>
                        <a:pt x="3038" y="1192"/>
                      </a:cubicBezTo>
                      <a:cubicBezTo>
                        <a:pt x="604" y="2390"/>
                        <a:pt x="0" y="3371"/>
                        <a:pt x="0" y="3371"/>
                      </a:cubicBezTo>
                      <a:cubicBezTo>
                        <a:pt x="161" y="3698"/>
                        <a:pt x="161" y="3698"/>
                        <a:pt x="161" y="3698"/>
                      </a:cubicBezTo>
                      <a:cubicBezTo>
                        <a:pt x="321" y="4031"/>
                        <a:pt x="321" y="4031"/>
                        <a:pt x="321" y="4031"/>
                      </a:cubicBezTo>
                      <a:cubicBezTo>
                        <a:pt x="321" y="4031"/>
                        <a:pt x="1469" y="4153"/>
                        <a:pt x="3903" y="2961"/>
                      </a:cubicBezTo>
                      <a:cubicBezTo>
                        <a:pt x="6343" y="1763"/>
                        <a:pt x="6576" y="555"/>
                        <a:pt x="6576" y="555"/>
                      </a:cubicBezTo>
                    </a:path>
                  </a:pathLst>
                </a:custGeom>
                <a:grpFill/>
                <a:ln>
                  <a:noFill/>
                </a:ln>
                <a:effectLst/>
                <a:extLst/>
              </p:spPr>
              <p:txBody>
                <a:bodyPr wrap="none" lIns="57134" tIns="28567" rIns="57134" bIns="28567" anchor="ctr"/>
                <a:lstStyle/>
                <a:p>
                  <a:endParaRPr lang="en-US" sz="1280" dirty="0"/>
                </a:p>
              </p:txBody>
            </p:sp>
            <p:sp>
              <p:nvSpPr>
                <p:cNvPr id="35" name="iṡļíḓé">
                  <a:extLst>
                    <a:ext uri="{FF2B5EF4-FFF2-40B4-BE49-F238E27FC236}">
                      <a16:creationId xmlns:a16="http://schemas.microsoft.com/office/drawing/2014/main" id="{42372581-2308-4757-9F52-7B8A1B47005D}"/>
                    </a:ext>
                  </a:extLst>
                </p:cNvPr>
                <p:cNvSpPr/>
                <p:nvPr/>
              </p:nvSpPr>
              <p:spPr bwMode="auto">
                <a:xfrm rot="21133775">
                  <a:off x="2842142" y="2661946"/>
                  <a:ext cx="192689" cy="270637"/>
                </a:xfrm>
                <a:custGeom>
                  <a:avLst/>
                  <a:gdLst>
                    <a:gd name="T0" fmla="*/ 571 w 1060"/>
                    <a:gd name="T1" fmla="*/ 1486 h 1487"/>
                    <a:gd name="T2" fmla="*/ 571 w 1060"/>
                    <a:gd name="T3" fmla="*/ 1486 h 1487"/>
                    <a:gd name="T4" fmla="*/ 1059 w 1060"/>
                    <a:gd name="T5" fmla="*/ 1381 h 1487"/>
                    <a:gd name="T6" fmla="*/ 382 w 1060"/>
                    <a:gd name="T7" fmla="*/ 0 h 1487"/>
                    <a:gd name="T8" fmla="*/ 0 w 1060"/>
                    <a:gd name="T9" fmla="*/ 316 h 1487"/>
                    <a:gd name="T10" fmla="*/ 571 w 1060"/>
                    <a:gd name="T11" fmla="*/ 1486 h 1487"/>
                  </a:gdLst>
                  <a:ahLst/>
                  <a:cxnLst>
                    <a:cxn ang="0">
                      <a:pos x="T0" y="T1"/>
                    </a:cxn>
                    <a:cxn ang="0">
                      <a:pos x="T2" y="T3"/>
                    </a:cxn>
                    <a:cxn ang="0">
                      <a:pos x="T4" y="T5"/>
                    </a:cxn>
                    <a:cxn ang="0">
                      <a:pos x="T6" y="T7"/>
                    </a:cxn>
                    <a:cxn ang="0">
                      <a:pos x="T8" y="T9"/>
                    </a:cxn>
                    <a:cxn ang="0">
                      <a:pos x="T10" y="T11"/>
                    </a:cxn>
                  </a:cxnLst>
                  <a:rect l="0" t="0" r="r" b="b"/>
                  <a:pathLst>
                    <a:path w="1060" h="1487">
                      <a:moveTo>
                        <a:pt x="571" y="1486"/>
                      </a:moveTo>
                      <a:lnTo>
                        <a:pt x="571" y="1486"/>
                      </a:lnTo>
                      <a:cubicBezTo>
                        <a:pt x="715" y="1458"/>
                        <a:pt x="876" y="1425"/>
                        <a:pt x="1059" y="1381"/>
                      </a:cubicBezTo>
                      <a:cubicBezTo>
                        <a:pt x="382" y="0"/>
                        <a:pt x="382" y="0"/>
                        <a:pt x="382" y="0"/>
                      </a:cubicBezTo>
                      <a:cubicBezTo>
                        <a:pt x="232" y="117"/>
                        <a:pt x="105" y="222"/>
                        <a:pt x="0" y="316"/>
                      </a:cubicBezTo>
                      <a:lnTo>
                        <a:pt x="571" y="1486"/>
                      </a:lnTo>
                    </a:path>
                  </a:pathLst>
                </a:custGeom>
                <a:grp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FFFFFF"/>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wrap="none" lIns="57134" tIns="28567" rIns="57134" bIns="28567" anchor="ctr"/>
                <a:lstStyle/>
                <a:p>
                  <a:endParaRPr lang="en-US" sz="1280" dirty="0"/>
                </a:p>
              </p:txBody>
            </p:sp>
            <p:sp>
              <p:nvSpPr>
                <p:cNvPr id="36" name="îṩḻïḓé">
                  <a:extLst>
                    <a:ext uri="{FF2B5EF4-FFF2-40B4-BE49-F238E27FC236}">
                      <a16:creationId xmlns:a16="http://schemas.microsoft.com/office/drawing/2014/main" id="{0C3BF2D9-F26D-4A6D-83CB-051A70A64D93}"/>
                    </a:ext>
                  </a:extLst>
                </p:cNvPr>
                <p:cNvSpPr/>
                <p:nvPr/>
              </p:nvSpPr>
              <p:spPr bwMode="auto">
                <a:xfrm rot="21133775">
                  <a:off x="3619268" y="2155651"/>
                  <a:ext cx="260933" cy="257788"/>
                </a:xfrm>
                <a:custGeom>
                  <a:avLst/>
                  <a:gdLst>
                    <a:gd name="T0" fmla="*/ 616 w 1432"/>
                    <a:gd name="T1" fmla="*/ 1414 h 1415"/>
                    <a:gd name="T2" fmla="*/ 616 w 1432"/>
                    <a:gd name="T3" fmla="*/ 1414 h 1415"/>
                    <a:gd name="T4" fmla="*/ 1431 w 1432"/>
                    <a:gd name="T5" fmla="*/ 233 h 1415"/>
                    <a:gd name="T6" fmla="*/ 0 w 1432"/>
                    <a:gd name="T7" fmla="*/ 155 h 1415"/>
                    <a:gd name="T8" fmla="*/ 616 w 1432"/>
                    <a:gd name="T9" fmla="*/ 1414 h 1415"/>
                  </a:gdLst>
                  <a:ahLst/>
                  <a:cxnLst>
                    <a:cxn ang="0">
                      <a:pos x="T0" y="T1"/>
                    </a:cxn>
                    <a:cxn ang="0">
                      <a:pos x="T2" y="T3"/>
                    </a:cxn>
                    <a:cxn ang="0">
                      <a:pos x="T4" y="T5"/>
                    </a:cxn>
                    <a:cxn ang="0">
                      <a:pos x="T6" y="T7"/>
                    </a:cxn>
                    <a:cxn ang="0">
                      <a:pos x="T8" y="T9"/>
                    </a:cxn>
                  </a:cxnLst>
                  <a:rect l="0" t="0" r="r" b="b"/>
                  <a:pathLst>
                    <a:path w="1432" h="1415">
                      <a:moveTo>
                        <a:pt x="616" y="1414"/>
                      </a:moveTo>
                      <a:lnTo>
                        <a:pt x="616" y="1414"/>
                      </a:lnTo>
                      <a:cubicBezTo>
                        <a:pt x="1337" y="737"/>
                        <a:pt x="1431" y="233"/>
                        <a:pt x="1431" y="233"/>
                      </a:cubicBezTo>
                      <a:cubicBezTo>
                        <a:pt x="1431" y="233"/>
                        <a:pt x="976" y="0"/>
                        <a:pt x="0" y="155"/>
                      </a:cubicBezTo>
                      <a:lnTo>
                        <a:pt x="616" y="1414"/>
                      </a:lnTo>
                    </a:path>
                  </a:pathLst>
                </a:custGeom>
                <a:grp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FFFFFF"/>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wrap="none" lIns="57134" tIns="28567" rIns="57134" bIns="28567" anchor="ctr"/>
                <a:lstStyle/>
                <a:p>
                  <a:endParaRPr lang="en-US" sz="1280" dirty="0"/>
                </a:p>
              </p:txBody>
            </p:sp>
            <p:sp>
              <p:nvSpPr>
                <p:cNvPr id="37" name="î$ľiḍé">
                  <a:extLst>
                    <a:ext uri="{FF2B5EF4-FFF2-40B4-BE49-F238E27FC236}">
                      <a16:creationId xmlns:a16="http://schemas.microsoft.com/office/drawing/2014/main" id="{65130E07-4DF3-44A5-B4C1-BF6EB9F7FBC9}"/>
                    </a:ext>
                  </a:extLst>
                </p:cNvPr>
                <p:cNvSpPr/>
                <p:nvPr/>
              </p:nvSpPr>
              <p:spPr bwMode="auto">
                <a:xfrm rot="21133775">
                  <a:off x="2643360" y="2293166"/>
                  <a:ext cx="485736" cy="307579"/>
                </a:xfrm>
                <a:custGeom>
                  <a:avLst/>
                  <a:gdLst>
                    <a:gd name="T0" fmla="*/ 2667 w 2668"/>
                    <a:gd name="T1" fmla="*/ 227 h 1687"/>
                    <a:gd name="T2" fmla="*/ 2667 w 2668"/>
                    <a:gd name="T3" fmla="*/ 227 h 1687"/>
                    <a:gd name="T4" fmla="*/ 1236 w 2668"/>
                    <a:gd name="T5" fmla="*/ 482 h 1687"/>
                    <a:gd name="T6" fmla="*/ 0 w 2668"/>
                    <a:gd name="T7" fmla="*/ 1364 h 1687"/>
                    <a:gd name="T8" fmla="*/ 66 w 2668"/>
                    <a:gd name="T9" fmla="*/ 1497 h 1687"/>
                    <a:gd name="T10" fmla="*/ 133 w 2668"/>
                    <a:gd name="T11" fmla="*/ 1636 h 1687"/>
                    <a:gd name="T12" fmla="*/ 1586 w 2668"/>
                    <a:gd name="T13" fmla="*/ 1198 h 1687"/>
                    <a:gd name="T14" fmla="*/ 2667 w 2668"/>
                    <a:gd name="T15" fmla="*/ 227 h 16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8" h="1687">
                      <a:moveTo>
                        <a:pt x="2667" y="227"/>
                      </a:moveTo>
                      <a:lnTo>
                        <a:pt x="2667" y="227"/>
                      </a:lnTo>
                      <a:cubicBezTo>
                        <a:pt x="2667" y="227"/>
                        <a:pt x="2223" y="0"/>
                        <a:pt x="1236" y="482"/>
                      </a:cubicBezTo>
                      <a:cubicBezTo>
                        <a:pt x="249" y="970"/>
                        <a:pt x="0" y="1364"/>
                        <a:pt x="0" y="1364"/>
                      </a:cubicBezTo>
                      <a:cubicBezTo>
                        <a:pt x="66" y="1497"/>
                        <a:pt x="66" y="1497"/>
                        <a:pt x="66" y="1497"/>
                      </a:cubicBezTo>
                      <a:cubicBezTo>
                        <a:pt x="133" y="1636"/>
                        <a:pt x="133" y="1636"/>
                        <a:pt x="133" y="1636"/>
                      </a:cubicBezTo>
                      <a:cubicBezTo>
                        <a:pt x="133" y="1636"/>
                        <a:pt x="599" y="1686"/>
                        <a:pt x="1586" y="1198"/>
                      </a:cubicBezTo>
                      <a:cubicBezTo>
                        <a:pt x="2573" y="715"/>
                        <a:pt x="2667" y="227"/>
                        <a:pt x="2667" y="227"/>
                      </a:cubicBezTo>
                    </a:path>
                  </a:pathLst>
                </a:custGeom>
                <a:grpFill/>
                <a:ln>
                  <a:noFill/>
                </a:ln>
                <a:effectLst/>
                <a:extLst/>
              </p:spPr>
              <p:txBody>
                <a:bodyPr wrap="none" lIns="57134" tIns="28567" rIns="57134" bIns="28567" anchor="ctr"/>
                <a:lstStyle/>
                <a:p>
                  <a:endParaRPr lang="en-US" sz="1280" dirty="0"/>
                </a:p>
              </p:txBody>
            </p:sp>
            <p:sp>
              <p:nvSpPr>
                <p:cNvPr id="38" name="îs1iďe">
                  <a:extLst>
                    <a:ext uri="{FF2B5EF4-FFF2-40B4-BE49-F238E27FC236}">
                      <a16:creationId xmlns:a16="http://schemas.microsoft.com/office/drawing/2014/main" id="{BD9ECFF4-6038-4AF3-8AA4-B2F38AE69DC9}"/>
                    </a:ext>
                  </a:extLst>
                </p:cNvPr>
                <p:cNvSpPr/>
                <p:nvPr/>
              </p:nvSpPr>
              <p:spPr bwMode="auto">
                <a:xfrm rot="21133775">
                  <a:off x="2945996" y="2321011"/>
                  <a:ext cx="89921" cy="130099"/>
                </a:xfrm>
                <a:custGeom>
                  <a:avLst/>
                  <a:gdLst>
                    <a:gd name="T0" fmla="*/ 200 w 494"/>
                    <a:gd name="T1" fmla="*/ 0 h 716"/>
                    <a:gd name="T2" fmla="*/ 200 w 494"/>
                    <a:gd name="T3" fmla="*/ 0 h 716"/>
                    <a:gd name="T4" fmla="*/ 0 w 494"/>
                    <a:gd name="T5" fmla="*/ 55 h 716"/>
                    <a:gd name="T6" fmla="*/ 322 w 494"/>
                    <a:gd name="T7" fmla="*/ 715 h 716"/>
                    <a:gd name="T8" fmla="*/ 493 w 494"/>
                    <a:gd name="T9" fmla="*/ 593 h 716"/>
                    <a:gd name="T10" fmla="*/ 200 w 494"/>
                    <a:gd name="T11" fmla="*/ 0 h 716"/>
                  </a:gdLst>
                  <a:ahLst/>
                  <a:cxnLst>
                    <a:cxn ang="0">
                      <a:pos x="T0" y="T1"/>
                    </a:cxn>
                    <a:cxn ang="0">
                      <a:pos x="T2" y="T3"/>
                    </a:cxn>
                    <a:cxn ang="0">
                      <a:pos x="T4" y="T5"/>
                    </a:cxn>
                    <a:cxn ang="0">
                      <a:pos x="T6" y="T7"/>
                    </a:cxn>
                    <a:cxn ang="0">
                      <a:pos x="T8" y="T9"/>
                    </a:cxn>
                    <a:cxn ang="0">
                      <a:pos x="T10" y="T11"/>
                    </a:cxn>
                  </a:cxnLst>
                  <a:rect l="0" t="0" r="r" b="b"/>
                  <a:pathLst>
                    <a:path w="494" h="716">
                      <a:moveTo>
                        <a:pt x="200" y="0"/>
                      </a:moveTo>
                      <a:lnTo>
                        <a:pt x="200" y="0"/>
                      </a:lnTo>
                      <a:cubicBezTo>
                        <a:pt x="139" y="17"/>
                        <a:pt x="72" y="33"/>
                        <a:pt x="0" y="55"/>
                      </a:cubicBezTo>
                      <a:cubicBezTo>
                        <a:pt x="322" y="715"/>
                        <a:pt x="322" y="715"/>
                        <a:pt x="322" y="715"/>
                      </a:cubicBezTo>
                      <a:cubicBezTo>
                        <a:pt x="383" y="676"/>
                        <a:pt x="444" y="632"/>
                        <a:pt x="493" y="593"/>
                      </a:cubicBezTo>
                      <a:lnTo>
                        <a:pt x="200" y="0"/>
                      </a:lnTo>
                    </a:path>
                  </a:pathLst>
                </a:custGeom>
                <a:grp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FFFFFF"/>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wrap="none" lIns="57134" tIns="28567" rIns="57134" bIns="28567" anchor="ctr"/>
                <a:lstStyle/>
                <a:p>
                  <a:endParaRPr lang="en-US" sz="1280" dirty="0"/>
                </a:p>
              </p:txBody>
            </p:sp>
            <p:sp>
              <p:nvSpPr>
                <p:cNvPr id="39" name="îšļíďé">
                  <a:extLst>
                    <a:ext uri="{FF2B5EF4-FFF2-40B4-BE49-F238E27FC236}">
                      <a16:creationId xmlns:a16="http://schemas.microsoft.com/office/drawing/2014/main" id="{C355AD15-56E2-4952-945F-F9CE42816CE7}"/>
                    </a:ext>
                  </a:extLst>
                </p:cNvPr>
                <p:cNvSpPr/>
                <p:nvPr/>
              </p:nvSpPr>
              <p:spPr bwMode="auto">
                <a:xfrm rot="21133775">
                  <a:off x="3007753" y="2291707"/>
                  <a:ext cx="109191" cy="106810"/>
                </a:xfrm>
                <a:custGeom>
                  <a:avLst/>
                  <a:gdLst>
                    <a:gd name="T0" fmla="*/ 255 w 600"/>
                    <a:gd name="T1" fmla="*/ 587 h 588"/>
                    <a:gd name="T2" fmla="*/ 255 w 600"/>
                    <a:gd name="T3" fmla="*/ 587 h 588"/>
                    <a:gd name="T4" fmla="*/ 599 w 600"/>
                    <a:gd name="T5" fmla="*/ 99 h 588"/>
                    <a:gd name="T6" fmla="*/ 0 w 600"/>
                    <a:gd name="T7" fmla="*/ 72 h 588"/>
                    <a:gd name="T8" fmla="*/ 255 w 600"/>
                    <a:gd name="T9" fmla="*/ 587 h 588"/>
                  </a:gdLst>
                  <a:ahLst/>
                  <a:cxnLst>
                    <a:cxn ang="0">
                      <a:pos x="T0" y="T1"/>
                    </a:cxn>
                    <a:cxn ang="0">
                      <a:pos x="T2" y="T3"/>
                    </a:cxn>
                    <a:cxn ang="0">
                      <a:pos x="T4" y="T5"/>
                    </a:cxn>
                    <a:cxn ang="0">
                      <a:pos x="T6" y="T7"/>
                    </a:cxn>
                    <a:cxn ang="0">
                      <a:pos x="T8" y="T9"/>
                    </a:cxn>
                  </a:cxnLst>
                  <a:rect l="0" t="0" r="r" b="b"/>
                  <a:pathLst>
                    <a:path w="600" h="588">
                      <a:moveTo>
                        <a:pt x="255" y="587"/>
                      </a:moveTo>
                      <a:lnTo>
                        <a:pt x="255" y="587"/>
                      </a:lnTo>
                      <a:cubicBezTo>
                        <a:pt x="560" y="310"/>
                        <a:pt x="599" y="99"/>
                        <a:pt x="599" y="99"/>
                      </a:cubicBezTo>
                      <a:cubicBezTo>
                        <a:pt x="599" y="99"/>
                        <a:pt x="410" y="0"/>
                        <a:pt x="0" y="72"/>
                      </a:cubicBezTo>
                      <a:lnTo>
                        <a:pt x="255" y="587"/>
                      </a:lnTo>
                    </a:path>
                  </a:pathLst>
                </a:custGeom>
                <a:grp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FFFFFF"/>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wrap="none" lIns="57134" tIns="28567" rIns="57134" bIns="28567" anchor="ctr"/>
                <a:lstStyle/>
                <a:p>
                  <a:endParaRPr lang="en-US" sz="1280" dirty="0"/>
                </a:p>
              </p:txBody>
            </p:sp>
            <p:sp>
              <p:nvSpPr>
                <p:cNvPr id="40" name="îṥľiḋê">
                  <a:extLst>
                    <a:ext uri="{FF2B5EF4-FFF2-40B4-BE49-F238E27FC236}">
                      <a16:creationId xmlns:a16="http://schemas.microsoft.com/office/drawing/2014/main" id="{DAF59052-7F9F-46DD-809E-8D00F5FE57DC}"/>
                    </a:ext>
                  </a:extLst>
                </p:cNvPr>
                <p:cNvSpPr/>
                <p:nvPr/>
              </p:nvSpPr>
              <p:spPr bwMode="auto">
                <a:xfrm rot="21133775">
                  <a:off x="3396806" y="2317805"/>
                  <a:ext cx="215169" cy="215225"/>
                </a:xfrm>
                <a:custGeom>
                  <a:avLst/>
                  <a:gdLst>
                    <a:gd name="T0" fmla="*/ 821 w 1182"/>
                    <a:gd name="T1" fmla="*/ 1054 h 1182"/>
                    <a:gd name="T2" fmla="*/ 821 w 1182"/>
                    <a:gd name="T3" fmla="*/ 1054 h 1182"/>
                    <a:gd name="T4" fmla="*/ 128 w 1182"/>
                    <a:gd name="T5" fmla="*/ 821 h 1182"/>
                    <a:gd name="T6" fmla="*/ 361 w 1182"/>
                    <a:gd name="T7" fmla="*/ 122 h 1182"/>
                    <a:gd name="T8" fmla="*/ 1059 w 1182"/>
                    <a:gd name="T9" fmla="*/ 361 h 1182"/>
                    <a:gd name="T10" fmla="*/ 821 w 1182"/>
                    <a:gd name="T11" fmla="*/ 1054 h 1182"/>
                  </a:gdLst>
                  <a:ahLst/>
                  <a:cxnLst>
                    <a:cxn ang="0">
                      <a:pos x="T0" y="T1"/>
                    </a:cxn>
                    <a:cxn ang="0">
                      <a:pos x="T2" y="T3"/>
                    </a:cxn>
                    <a:cxn ang="0">
                      <a:pos x="T4" y="T5"/>
                    </a:cxn>
                    <a:cxn ang="0">
                      <a:pos x="T6" y="T7"/>
                    </a:cxn>
                    <a:cxn ang="0">
                      <a:pos x="T8" y="T9"/>
                    </a:cxn>
                    <a:cxn ang="0">
                      <a:pos x="T10" y="T11"/>
                    </a:cxn>
                  </a:cxnLst>
                  <a:rect l="0" t="0" r="r" b="b"/>
                  <a:pathLst>
                    <a:path w="1182" h="1182">
                      <a:moveTo>
                        <a:pt x="821" y="1054"/>
                      </a:moveTo>
                      <a:lnTo>
                        <a:pt x="821" y="1054"/>
                      </a:lnTo>
                      <a:cubicBezTo>
                        <a:pt x="560" y="1181"/>
                        <a:pt x="250" y="1076"/>
                        <a:pt x="128" y="821"/>
                      </a:cubicBezTo>
                      <a:cubicBezTo>
                        <a:pt x="0" y="560"/>
                        <a:pt x="105" y="250"/>
                        <a:pt x="361" y="122"/>
                      </a:cubicBezTo>
                      <a:cubicBezTo>
                        <a:pt x="621" y="0"/>
                        <a:pt x="932" y="106"/>
                        <a:pt x="1059" y="361"/>
                      </a:cubicBezTo>
                      <a:cubicBezTo>
                        <a:pt x="1181" y="621"/>
                        <a:pt x="1076" y="932"/>
                        <a:pt x="821" y="1054"/>
                      </a:cubicBezTo>
                    </a:path>
                  </a:pathLst>
                </a:custGeom>
                <a:grp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FFFFFF"/>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wrap="none" lIns="57134" tIns="28567" rIns="57134" bIns="28567" anchor="ctr"/>
                <a:lstStyle/>
                <a:p>
                  <a:endParaRPr lang="en-US" sz="1280" dirty="0"/>
                </a:p>
              </p:txBody>
            </p:sp>
            <p:sp>
              <p:nvSpPr>
                <p:cNvPr id="41" name="isḷïḍê">
                  <a:extLst>
                    <a:ext uri="{FF2B5EF4-FFF2-40B4-BE49-F238E27FC236}">
                      <a16:creationId xmlns:a16="http://schemas.microsoft.com/office/drawing/2014/main" id="{A6A7BD6E-289C-44A6-806C-B3AF3F88AC8B}"/>
                    </a:ext>
                  </a:extLst>
                </p:cNvPr>
                <p:cNvSpPr/>
                <p:nvPr/>
              </p:nvSpPr>
              <p:spPr bwMode="auto">
                <a:xfrm rot="21133775">
                  <a:off x="3424046" y="2343454"/>
                  <a:ext cx="161377" cy="163025"/>
                </a:xfrm>
                <a:custGeom>
                  <a:avLst/>
                  <a:gdLst>
                    <a:gd name="T0" fmla="*/ 615 w 888"/>
                    <a:gd name="T1" fmla="*/ 792 h 893"/>
                    <a:gd name="T2" fmla="*/ 615 w 888"/>
                    <a:gd name="T3" fmla="*/ 792 h 893"/>
                    <a:gd name="T4" fmla="*/ 94 w 888"/>
                    <a:gd name="T5" fmla="*/ 615 h 893"/>
                    <a:gd name="T6" fmla="*/ 271 w 888"/>
                    <a:gd name="T7" fmla="*/ 94 h 893"/>
                    <a:gd name="T8" fmla="*/ 793 w 888"/>
                    <a:gd name="T9" fmla="*/ 277 h 893"/>
                    <a:gd name="T10" fmla="*/ 615 w 888"/>
                    <a:gd name="T11" fmla="*/ 792 h 893"/>
                  </a:gdLst>
                  <a:ahLst/>
                  <a:cxnLst>
                    <a:cxn ang="0">
                      <a:pos x="T0" y="T1"/>
                    </a:cxn>
                    <a:cxn ang="0">
                      <a:pos x="T2" y="T3"/>
                    </a:cxn>
                    <a:cxn ang="0">
                      <a:pos x="T4" y="T5"/>
                    </a:cxn>
                    <a:cxn ang="0">
                      <a:pos x="T6" y="T7"/>
                    </a:cxn>
                    <a:cxn ang="0">
                      <a:pos x="T8" y="T9"/>
                    </a:cxn>
                    <a:cxn ang="0">
                      <a:pos x="T10" y="T11"/>
                    </a:cxn>
                  </a:cxnLst>
                  <a:rect l="0" t="0" r="r" b="b"/>
                  <a:pathLst>
                    <a:path w="888" h="893">
                      <a:moveTo>
                        <a:pt x="615" y="792"/>
                      </a:moveTo>
                      <a:lnTo>
                        <a:pt x="615" y="792"/>
                      </a:lnTo>
                      <a:cubicBezTo>
                        <a:pt x="421" y="892"/>
                        <a:pt x="188" y="809"/>
                        <a:pt x="94" y="615"/>
                      </a:cubicBezTo>
                      <a:cubicBezTo>
                        <a:pt x="0" y="426"/>
                        <a:pt x="78" y="188"/>
                        <a:pt x="271" y="94"/>
                      </a:cubicBezTo>
                      <a:cubicBezTo>
                        <a:pt x="466" y="0"/>
                        <a:pt x="699" y="83"/>
                        <a:pt x="793" y="277"/>
                      </a:cubicBezTo>
                      <a:cubicBezTo>
                        <a:pt x="887" y="465"/>
                        <a:pt x="804" y="698"/>
                        <a:pt x="615" y="792"/>
                      </a:cubicBezTo>
                    </a:path>
                  </a:pathLst>
                </a:custGeom>
                <a:grp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FFFFFF"/>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wrap="none" lIns="57134" tIns="28567" rIns="57134" bIns="28567" anchor="ctr"/>
                <a:lstStyle/>
                <a:p>
                  <a:endParaRPr lang="en-US" sz="1280" dirty="0"/>
                </a:p>
              </p:txBody>
            </p:sp>
            <p:sp>
              <p:nvSpPr>
                <p:cNvPr id="42" name="iśľîḋe">
                  <a:extLst>
                    <a:ext uri="{FF2B5EF4-FFF2-40B4-BE49-F238E27FC236}">
                      <a16:creationId xmlns:a16="http://schemas.microsoft.com/office/drawing/2014/main" id="{1D05569F-A82A-4099-8F72-093CC4DF9AF3}"/>
                    </a:ext>
                  </a:extLst>
                </p:cNvPr>
                <p:cNvSpPr/>
                <p:nvPr/>
              </p:nvSpPr>
              <p:spPr bwMode="auto">
                <a:xfrm rot="21133775">
                  <a:off x="2713466" y="2849413"/>
                  <a:ext cx="105979" cy="153388"/>
                </a:xfrm>
                <a:custGeom>
                  <a:avLst/>
                  <a:gdLst>
                    <a:gd name="T0" fmla="*/ 393 w 583"/>
                    <a:gd name="T1" fmla="*/ 843 h 844"/>
                    <a:gd name="T2" fmla="*/ 0 w 583"/>
                    <a:gd name="T3" fmla="*/ 44 h 844"/>
                    <a:gd name="T4" fmla="*/ 255 w 583"/>
                    <a:gd name="T5" fmla="*/ 0 h 844"/>
                    <a:gd name="T6" fmla="*/ 582 w 583"/>
                    <a:gd name="T7" fmla="*/ 665 h 844"/>
                    <a:gd name="T8" fmla="*/ 393 w 583"/>
                    <a:gd name="T9" fmla="*/ 843 h 844"/>
                  </a:gdLst>
                  <a:ahLst/>
                  <a:cxnLst>
                    <a:cxn ang="0">
                      <a:pos x="T0" y="T1"/>
                    </a:cxn>
                    <a:cxn ang="0">
                      <a:pos x="T2" y="T3"/>
                    </a:cxn>
                    <a:cxn ang="0">
                      <a:pos x="T4" y="T5"/>
                    </a:cxn>
                    <a:cxn ang="0">
                      <a:pos x="T6" y="T7"/>
                    </a:cxn>
                    <a:cxn ang="0">
                      <a:pos x="T8" y="T9"/>
                    </a:cxn>
                  </a:cxnLst>
                  <a:rect l="0" t="0" r="r" b="b"/>
                  <a:pathLst>
                    <a:path w="583" h="844">
                      <a:moveTo>
                        <a:pt x="393" y="843"/>
                      </a:moveTo>
                      <a:lnTo>
                        <a:pt x="0" y="44"/>
                      </a:lnTo>
                      <a:lnTo>
                        <a:pt x="255" y="0"/>
                      </a:lnTo>
                      <a:lnTo>
                        <a:pt x="582" y="665"/>
                      </a:lnTo>
                      <a:lnTo>
                        <a:pt x="393" y="843"/>
                      </a:lnTo>
                    </a:path>
                  </a:pathLst>
                </a:custGeom>
                <a:grp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FFFFFF"/>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wrap="none" lIns="57134" tIns="28567" rIns="57134" bIns="28567" anchor="ctr"/>
                <a:lstStyle/>
                <a:p>
                  <a:endParaRPr lang="en-US" sz="1280" dirty="0"/>
                </a:p>
              </p:txBody>
            </p:sp>
            <p:sp>
              <p:nvSpPr>
                <p:cNvPr id="43" name="iŝľîḋê">
                  <a:extLst>
                    <a:ext uri="{FF2B5EF4-FFF2-40B4-BE49-F238E27FC236}">
                      <a16:creationId xmlns:a16="http://schemas.microsoft.com/office/drawing/2014/main" id="{C0440A98-6D3F-4AA0-A8F5-C1E1A7DF474A}"/>
                    </a:ext>
                  </a:extLst>
                </p:cNvPr>
                <p:cNvSpPr/>
                <p:nvPr/>
              </p:nvSpPr>
              <p:spPr bwMode="auto">
                <a:xfrm rot="21133775">
                  <a:off x="2620876" y="2574197"/>
                  <a:ext cx="66639" cy="73884"/>
                </a:xfrm>
                <a:custGeom>
                  <a:avLst/>
                  <a:gdLst>
                    <a:gd name="T0" fmla="*/ 155 w 367"/>
                    <a:gd name="T1" fmla="*/ 405 h 406"/>
                    <a:gd name="T2" fmla="*/ 0 w 367"/>
                    <a:gd name="T3" fmla="*/ 83 h 406"/>
                    <a:gd name="T4" fmla="*/ 233 w 367"/>
                    <a:gd name="T5" fmla="*/ 0 h 406"/>
                    <a:gd name="T6" fmla="*/ 366 w 367"/>
                    <a:gd name="T7" fmla="*/ 272 h 406"/>
                    <a:gd name="T8" fmla="*/ 155 w 367"/>
                    <a:gd name="T9" fmla="*/ 405 h 406"/>
                  </a:gdLst>
                  <a:ahLst/>
                  <a:cxnLst>
                    <a:cxn ang="0">
                      <a:pos x="T0" y="T1"/>
                    </a:cxn>
                    <a:cxn ang="0">
                      <a:pos x="T2" y="T3"/>
                    </a:cxn>
                    <a:cxn ang="0">
                      <a:pos x="T4" y="T5"/>
                    </a:cxn>
                    <a:cxn ang="0">
                      <a:pos x="T6" y="T7"/>
                    </a:cxn>
                    <a:cxn ang="0">
                      <a:pos x="T8" y="T9"/>
                    </a:cxn>
                  </a:cxnLst>
                  <a:rect l="0" t="0" r="r" b="b"/>
                  <a:pathLst>
                    <a:path w="367" h="406">
                      <a:moveTo>
                        <a:pt x="155" y="405"/>
                      </a:moveTo>
                      <a:lnTo>
                        <a:pt x="0" y="83"/>
                      </a:lnTo>
                      <a:lnTo>
                        <a:pt x="233" y="0"/>
                      </a:lnTo>
                      <a:lnTo>
                        <a:pt x="366" y="272"/>
                      </a:lnTo>
                      <a:lnTo>
                        <a:pt x="155" y="405"/>
                      </a:lnTo>
                    </a:path>
                  </a:pathLst>
                </a:custGeom>
                <a:grp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FFFFFF"/>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wrap="none" lIns="57134" tIns="28567" rIns="57134" bIns="28567" anchor="ctr"/>
                <a:lstStyle/>
                <a:p>
                  <a:endParaRPr lang="en-US" sz="1280" dirty="0"/>
                </a:p>
              </p:txBody>
            </p:sp>
            <p:sp>
              <p:nvSpPr>
                <p:cNvPr id="44" name="îşľíḓê">
                  <a:extLst>
                    <a:ext uri="{FF2B5EF4-FFF2-40B4-BE49-F238E27FC236}">
                      <a16:creationId xmlns:a16="http://schemas.microsoft.com/office/drawing/2014/main" id="{5550C84D-E5FE-4F87-AB4B-4336BBAAC332}"/>
                    </a:ext>
                  </a:extLst>
                </p:cNvPr>
                <p:cNvSpPr/>
                <p:nvPr/>
              </p:nvSpPr>
              <p:spPr bwMode="auto">
                <a:xfrm rot="21133775">
                  <a:off x="2578010" y="2878149"/>
                  <a:ext cx="206337" cy="170253"/>
                </a:xfrm>
                <a:custGeom>
                  <a:avLst/>
                  <a:gdLst>
                    <a:gd name="T0" fmla="*/ 1131 w 1132"/>
                    <a:gd name="T1" fmla="*/ 688 h 933"/>
                    <a:gd name="T2" fmla="*/ 1131 w 1132"/>
                    <a:gd name="T3" fmla="*/ 688 h 933"/>
                    <a:gd name="T4" fmla="*/ 965 w 1132"/>
                    <a:gd name="T5" fmla="*/ 349 h 933"/>
                    <a:gd name="T6" fmla="*/ 798 w 1132"/>
                    <a:gd name="T7" fmla="*/ 11 h 933"/>
                    <a:gd name="T8" fmla="*/ 394 w 1132"/>
                    <a:gd name="T9" fmla="*/ 133 h 933"/>
                    <a:gd name="T10" fmla="*/ 549 w 1132"/>
                    <a:gd name="T11" fmla="*/ 227 h 933"/>
                    <a:gd name="T12" fmla="*/ 0 w 1132"/>
                    <a:gd name="T13" fmla="*/ 821 h 933"/>
                    <a:gd name="T14" fmla="*/ 804 w 1132"/>
                    <a:gd name="T15" fmla="*/ 749 h 933"/>
                    <a:gd name="T16" fmla="*/ 787 w 1132"/>
                    <a:gd name="T17" fmla="*/ 932 h 933"/>
                    <a:gd name="T18" fmla="*/ 1131 w 1132"/>
                    <a:gd name="T19" fmla="*/ 688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2" h="933">
                      <a:moveTo>
                        <a:pt x="1131" y="688"/>
                      </a:moveTo>
                      <a:lnTo>
                        <a:pt x="1131" y="688"/>
                      </a:lnTo>
                      <a:cubicBezTo>
                        <a:pt x="965" y="349"/>
                        <a:pt x="965" y="349"/>
                        <a:pt x="965" y="349"/>
                      </a:cubicBezTo>
                      <a:cubicBezTo>
                        <a:pt x="798" y="11"/>
                        <a:pt x="798" y="11"/>
                        <a:pt x="798" y="11"/>
                      </a:cubicBezTo>
                      <a:cubicBezTo>
                        <a:pt x="798" y="11"/>
                        <a:pt x="576" y="0"/>
                        <a:pt x="394" y="133"/>
                      </a:cubicBezTo>
                      <a:cubicBezTo>
                        <a:pt x="394" y="133"/>
                        <a:pt x="543" y="161"/>
                        <a:pt x="549" y="227"/>
                      </a:cubicBezTo>
                      <a:cubicBezTo>
                        <a:pt x="549" y="227"/>
                        <a:pt x="127" y="482"/>
                        <a:pt x="0" y="821"/>
                      </a:cubicBezTo>
                      <a:cubicBezTo>
                        <a:pt x="344" y="932"/>
                        <a:pt x="804" y="749"/>
                        <a:pt x="804" y="749"/>
                      </a:cubicBezTo>
                      <a:cubicBezTo>
                        <a:pt x="854" y="798"/>
                        <a:pt x="787" y="932"/>
                        <a:pt x="787" y="932"/>
                      </a:cubicBezTo>
                      <a:cubicBezTo>
                        <a:pt x="1004" y="870"/>
                        <a:pt x="1131" y="688"/>
                        <a:pt x="1131" y="688"/>
                      </a:cubicBezTo>
                    </a:path>
                  </a:pathLst>
                </a:custGeom>
                <a:grp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FFFFFF"/>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wrap="none" lIns="57134" tIns="28567" rIns="57134" bIns="28567" anchor="ctr"/>
                <a:lstStyle/>
                <a:p>
                  <a:endParaRPr lang="en-US" sz="1280" dirty="0"/>
                </a:p>
              </p:txBody>
            </p:sp>
            <p:sp>
              <p:nvSpPr>
                <p:cNvPr id="45" name="ï$ļíḋè">
                  <a:extLst>
                    <a:ext uri="{FF2B5EF4-FFF2-40B4-BE49-F238E27FC236}">
                      <a16:creationId xmlns:a16="http://schemas.microsoft.com/office/drawing/2014/main" id="{3081CEF8-8DCC-4F0D-88F9-5AD757C60418}"/>
                    </a:ext>
                  </a:extLst>
                </p:cNvPr>
                <p:cNvSpPr/>
                <p:nvPr/>
              </p:nvSpPr>
              <p:spPr bwMode="auto">
                <a:xfrm rot="21133775">
                  <a:off x="2620702" y="2881471"/>
                  <a:ext cx="153348" cy="139736"/>
                </a:xfrm>
                <a:custGeom>
                  <a:avLst/>
                  <a:gdLst>
                    <a:gd name="T0" fmla="*/ 843 w 844"/>
                    <a:gd name="T1" fmla="*/ 566 h 766"/>
                    <a:gd name="T2" fmla="*/ 843 w 844"/>
                    <a:gd name="T3" fmla="*/ 566 h 766"/>
                    <a:gd name="T4" fmla="*/ 721 w 844"/>
                    <a:gd name="T5" fmla="*/ 316 h 766"/>
                    <a:gd name="T6" fmla="*/ 599 w 844"/>
                    <a:gd name="T7" fmla="*/ 61 h 766"/>
                    <a:gd name="T8" fmla="*/ 316 w 844"/>
                    <a:gd name="T9" fmla="*/ 100 h 766"/>
                    <a:gd name="T10" fmla="*/ 410 w 844"/>
                    <a:gd name="T11" fmla="*/ 228 h 766"/>
                    <a:gd name="T12" fmla="*/ 0 w 844"/>
                    <a:gd name="T13" fmla="*/ 666 h 766"/>
                    <a:gd name="T14" fmla="*/ 604 w 844"/>
                    <a:gd name="T15" fmla="*/ 616 h 766"/>
                    <a:gd name="T16" fmla="*/ 643 w 844"/>
                    <a:gd name="T17" fmla="*/ 765 h 766"/>
                    <a:gd name="T18" fmla="*/ 843 w 844"/>
                    <a:gd name="T19" fmla="*/ 566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4" h="766">
                      <a:moveTo>
                        <a:pt x="843" y="566"/>
                      </a:moveTo>
                      <a:lnTo>
                        <a:pt x="843" y="566"/>
                      </a:lnTo>
                      <a:cubicBezTo>
                        <a:pt x="721" y="316"/>
                        <a:pt x="721" y="316"/>
                        <a:pt x="721" y="316"/>
                      </a:cubicBezTo>
                      <a:cubicBezTo>
                        <a:pt x="599" y="61"/>
                        <a:pt x="599" y="61"/>
                        <a:pt x="599" y="61"/>
                      </a:cubicBezTo>
                      <a:cubicBezTo>
                        <a:pt x="599" y="61"/>
                        <a:pt x="449" y="0"/>
                        <a:pt x="316" y="100"/>
                      </a:cubicBezTo>
                      <a:cubicBezTo>
                        <a:pt x="316" y="100"/>
                        <a:pt x="405" y="178"/>
                        <a:pt x="410" y="228"/>
                      </a:cubicBezTo>
                      <a:cubicBezTo>
                        <a:pt x="410" y="228"/>
                        <a:pt x="94" y="416"/>
                        <a:pt x="0" y="666"/>
                      </a:cubicBezTo>
                      <a:cubicBezTo>
                        <a:pt x="260" y="749"/>
                        <a:pt x="604" y="616"/>
                        <a:pt x="604" y="616"/>
                      </a:cubicBezTo>
                      <a:cubicBezTo>
                        <a:pt x="637" y="649"/>
                        <a:pt x="643" y="765"/>
                        <a:pt x="643" y="765"/>
                      </a:cubicBezTo>
                      <a:cubicBezTo>
                        <a:pt x="809" y="721"/>
                        <a:pt x="843" y="566"/>
                        <a:pt x="843" y="566"/>
                      </a:cubicBezTo>
                    </a:path>
                  </a:pathLst>
                </a:custGeom>
                <a:grp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FFFFFF"/>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wrap="none" lIns="57134" tIns="28567" rIns="57134" bIns="28567" anchor="ctr"/>
                <a:lstStyle/>
                <a:p>
                  <a:endParaRPr lang="en-US" sz="1280" dirty="0"/>
                </a:p>
              </p:txBody>
            </p:sp>
            <p:sp>
              <p:nvSpPr>
                <p:cNvPr id="46" name="iṥḻíďe">
                  <a:extLst>
                    <a:ext uri="{FF2B5EF4-FFF2-40B4-BE49-F238E27FC236}">
                      <a16:creationId xmlns:a16="http://schemas.microsoft.com/office/drawing/2014/main" id="{41A34FD5-F51B-4FE6-B6F9-39B1FD512CB3}"/>
                    </a:ext>
                  </a:extLst>
                </p:cNvPr>
                <p:cNvSpPr/>
                <p:nvPr/>
              </p:nvSpPr>
              <p:spPr bwMode="auto">
                <a:xfrm rot="21133775">
                  <a:off x="2669741" y="2900315"/>
                  <a:ext cx="96344" cy="88339"/>
                </a:xfrm>
                <a:custGeom>
                  <a:avLst/>
                  <a:gdLst>
                    <a:gd name="T0" fmla="*/ 526 w 527"/>
                    <a:gd name="T1" fmla="*/ 355 h 483"/>
                    <a:gd name="T2" fmla="*/ 526 w 527"/>
                    <a:gd name="T3" fmla="*/ 355 h 483"/>
                    <a:gd name="T4" fmla="*/ 449 w 527"/>
                    <a:gd name="T5" fmla="*/ 199 h 483"/>
                    <a:gd name="T6" fmla="*/ 371 w 527"/>
                    <a:gd name="T7" fmla="*/ 39 h 483"/>
                    <a:gd name="T8" fmla="*/ 194 w 527"/>
                    <a:gd name="T9" fmla="*/ 61 h 483"/>
                    <a:gd name="T10" fmla="*/ 255 w 527"/>
                    <a:gd name="T11" fmla="*/ 144 h 483"/>
                    <a:gd name="T12" fmla="*/ 0 w 527"/>
                    <a:gd name="T13" fmla="*/ 421 h 483"/>
                    <a:gd name="T14" fmla="*/ 377 w 527"/>
                    <a:gd name="T15" fmla="*/ 388 h 483"/>
                    <a:gd name="T16" fmla="*/ 404 w 527"/>
                    <a:gd name="T17" fmla="*/ 482 h 483"/>
                    <a:gd name="T18" fmla="*/ 526 w 527"/>
                    <a:gd name="T19" fmla="*/ 355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7" h="483">
                      <a:moveTo>
                        <a:pt x="526" y="355"/>
                      </a:moveTo>
                      <a:lnTo>
                        <a:pt x="526" y="355"/>
                      </a:lnTo>
                      <a:cubicBezTo>
                        <a:pt x="449" y="199"/>
                        <a:pt x="449" y="199"/>
                        <a:pt x="449" y="199"/>
                      </a:cubicBezTo>
                      <a:cubicBezTo>
                        <a:pt x="371" y="39"/>
                        <a:pt x="371" y="39"/>
                        <a:pt x="371" y="39"/>
                      </a:cubicBezTo>
                      <a:cubicBezTo>
                        <a:pt x="371" y="39"/>
                        <a:pt x="282" y="0"/>
                        <a:pt x="194" y="61"/>
                      </a:cubicBezTo>
                      <a:cubicBezTo>
                        <a:pt x="194" y="61"/>
                        <a:pt x="249" y="111"/>
                        <a:pt x="255" y="144"/>
                      </a:cubicBezTo>
                      <a:cubicBezTo>
                        <a:pt x="255" y="144"/>
                        <a:pt x="55" y="260"/>
                        <a:pt x="0" y="421"/>
                      </a:cubicBezTo>
                      <a:cubicBezTo>
                        <a:pt x="160" y="471"/>
                        <a:pt x="377" y="388"/>
                        <a:pt x="377" y="388"/>
                      </a:cubicBezTo>
                      <a:cubicBezTo>
                        <a:pt x="399" y="410"/>
                        <a:pt x="404" y="482"/>
                        <a:pt x="404" y="482"/>
                      </a:cubicBezTo>
                      <a:cubicBezTo>
                        <a:pt x="504" y="454"/>
                        <a:pt x="526" y="355"/>
                        <a:pt x="526" y="355"/>
                      </a:cubicBezTo>
                    </a:path>
                  </a:pathLst>
                </a:custGeom>
                <a:grp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FFFFFF"/>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wrap="none" lIns="57134" tIns="28567" rIns="57134" bIns="28567" anchor="ctr"/>
                <a:lstStyle/>
                <a:p>
                  <a:endParaRPr lang="en-US" sz="1280" dirty="0"/>
                </a:p>
              </p:txBody>
            </p:sp>
            <p:sp>
              <p:nvSpPr>
                <p:cNvPr id="47" name="ïŝḷídé">
                  <a:extLst>
                    <a:ext uri="{FF2B5EF4-FFF2-40B4-BE49-F238E27FC236}">
                      <a16:creationId xmlns:a16="http://schemas.microsoft.com/office/drawing/2014/main" id="{E44B6769-4BB8-49A1-B5C2-9CBCAA431D61}"/>
                    </a:ext>
                  </a:extLst>
                </p:cNvPr>
                <p:cNvSpPr/>
                <p:nvPr/>
              </p:nvSpPr>
              <p:spPr bwMode="auto">
                <a:xfrm rot="21133775">
                  <a:off x="2560364" y="2597843"/>
                  <a:ext cx="90724" cy="76292"/>
                </a:xfrm>
                <a:custGeom>
                  <a:avLst/>
                  <a:gdLst>
                    <a:gd name="T0" fmla="*/ 499 w 500"/>
                    <a:gd name="T1" fmla="*/ 305 h 417"/>
                    <a:gd name="T2" fmla="*/ 499 w 500"/>
                    <a:gd name="T3" fmla="*/ 305 h 417"/>
                    <a:gd name="T4" fmla="*/ 426 w 500"/>
                    <a:gd name="T5" fmla="*/ 155 h 417"/>
                    <a:gd name="T6" fmla="*/ 354 w 500"/>
                    <a:gd name="T7" fmla="*/ 5 h 417"/>
                    <a:gd name="T8" fmla="*/ 172 w 500"/>
                    <a:gd name="T9" fmla="*/ 61 h 417"/>
                    <a:gd name="T10" fmla="*/ 244 w 500"/>
                    <a:gd name="T11" fmla="*/ 105 h 417"/>
                    <a:gd name="T12" fmla="*/ 0 w 500"/>
                    <a:gd name="T13" fmla="*/ 366 h 417"/>
                    <a:gd name="T14" fmla="*/ 354 w 500"/>
                    <a:gd name="T15" fmla="*/ 332 h 417"/>
                    <a:gd name="T16" fmla="*/ 349 w 500"/>
                    <a:gd name="T17" fmla="*/ 416 h 417"/>
                    <a:gd name="T18" fmla="*/ 499 w 500"/>
                    <a:gd name="T19" fmla="*/ 305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0" h="417">
                      <a:moveTo>
                        <a:pt x="499" y="305"/>
                      </a:moveTo>
                      <a:lnTo>
                        <a:pt x="499" y="305"/>
                      </a:lnTo>
                      <a:cubicBezTo>
                        <a:pt x="426" y="155"/>
                        <a:pt x="426" y="155"/>
                        <a:pt x="426" y="155"/>
                      </a:cubicBezTo>
                      <a:cubicBezTo>
                        <a:pt x="354" y="5"/>
                        <a:pt x="354" y="5"/>
                        <a:pt x="354" y="5"/>
                      </a:cubicBezTo>
                      <a:cubicBezTo>
                        <a:pt x="354" y="5"/>
                        <a:pt x="255" y="0"/>
                        <a:pt x="172" y="61"/>
                      </a:cubicBezTo>
                      <a:cubicBezTo>
                        <a:pt x="172" y="61"/>
                        <a:pt x="238" y="72"/>
                        <a:pt x="244" y="105"/>
                      </a:cubicBezTo>
                      <a:cubicBezTo>
                        <a:pt x="244" y="105"/>
                        <a:pt x="49" y="216"/>
                        <a:pt x="0" y="366"/>
                      </a:cubicBezTo>
                      <a:cubicBezTo>
                        <a:pt x="149" y="416"/>
                        <a:pt x="354" y="332"/>
                        <a:pt x="354" y="332"/>
                      </a:cubicBezTo>
                      <a:cubicBezTo>
                        <a:pt x="377" y="355"/>
                        <a:pt x="349" y="416"/>
                        <a:pt x="349" y="416"/>
                      </a:cubicBezTo>
                      <a:cubicBezTo>
                        <a:pt x="443" y="388"/>
                        <a:pt x="499" y="305"/>
                        <a:pt x="499" y="305"/>
                      </a:cubicBezTo>
                    </a:path>
                  </a:pathLst>
                </a:custGeom>
                <a:grp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FFFFFF"/>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wrap="none" lIns="57134" tIns="28567" rIns="57134" bIns="28567" anchor="ctr"/>
                <a:lstStyle/>
                <a:p>
                  <a:endParaRPr lang="en-US" sz="1280" dirty="0"/>
                </a:p>
              </p:txBody>
            </p:sp>
            <p:sp>
              <p:nvSpPr>
                <p:cNvPr id="48" name="î$ļíḋè">
                  <a:extLst>
                    <a:ext uri="{FF2B5EF4-FFF2-40B4-BE49-F238E27FC236}">
                      <a16:creationId xmlns:a16="http://schemas.microsoft.com/office/drawing/2014/main" id="{AD77340F-60F1-4228-9C6D-4B925EC52F81}"/>
                    </a:ext>
                  </a:extLst>
                </p:cNvPr>
                <p:cNvSpPr/>
                <p:nvPr/>
              </p:nvSpPr>
              <p:spPr bwMode="auto">
                <a:xfrm rot="21133775">
                  <a:off x="2578162" y="2599261"/>
                  <a:ext cx="69047" cy="62640"/>
                </a:xfrm>
                <a:custGeom>
                  <a:avLst/>
                  <a:gdLst>
                    <a:gd name="T0" fmla="*/ 377 w 378"/>
                    <a:gd name="T1" fmla="*/ 255 h 345"/>
                    <a:gd name="T2" fmla="*/ 377 w 378"/>
                    <a:gd name="T3" fmla="*/ 255 h 345"/>
                    <a:gd name="T4" fmla="*/ 321 w 378"/>
                    <a:gd name="T5" fmla="*/ 139 h 345"/>
                    <a:gd name="T6" fmla="*/ 266 w 378"/>
                    <a:gd name="T7" fmla="*/ 28 h 345"/>
                    <a:gd name="T8" fmla="*/ 144 w 378"/>
                    <a:gd name="T9" fmla="*/ 45 h 345"/>
                    <a:gd name="T10" fmla="*/ 183 w 378"/>
                    <a:gd name="T11" fmla="*/ 100 h 345"/>
                    <a:gd name="T12" fmla="*/ 0 w 378"/>
                    <a:gd name="T13" fmla="*/ 300 h 345"/>
                    <a:gd name="T14" fmla="*/ 266 w 378"/>
                    <a:gd name="T15" fmla="*/ 272 h 345"/>
                    <a:gd name="T16" fmla="*/ 288 w 378"/>
                    <a:gd name="T17" fmla="*/ 344 h 345"/>
                    <a:gd name="T18" fmla="*/ 377 w 378"/>
                    <a:gd name="T19" fmla="*/ 25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8" h="345">
                      <a:moveTo>
                        <a:pt x="377" y="255"/>
                      </a:moveTo>
                      <a:lnTo>
                        <a:pt x="377" y="255"/>
                      </a:lnTo>
                      <a:cubicBezTo>
                        <a:pt x="321" y="139"/>
                        <a:pt x="321" y="139"/>
                        <a:pt x="321" y="139"/>
                      </a:cubicBezTo>
                      <a:cubicBezTo>
                        <a:pt x="266" y="28"/>
                        <a:pt x="266" y="28"/>
                        <a:pt x="266" y="28"/>
                      </a:cubicBezTo>
                      <a:cubicBezTo>
                        <a:pt x="266" y="28"/>
                        <a:pt x="200" y="0"/>
                        <a:pt x="144" y="45"/>
                      </a:cubicBezTo>
                      <a:cubicBezTo>
                        <a:pt x="144" y="45"/>
                        <a:pt x="183" y="78"/>
                        <a:pt x="183" y="100"/>
                      </a:cubicBezTo>
                      <a:cubicBezTo>
                        <a:pt x="183" y="100"/>
                        <a:pt x="44" y="183"/>
                        <a:pt x="0" y="300"/>
                      </a:cubicBezTo>
                      <a:cubicBezTo>
                        <a:pt x="116" y="333"/>
                        <a:pt x="266" y="272"/>
                        <a:pt x="266" y="272"/>
                      </a:cubicBezTo>
                      <a:cubicBezTo>
                        <a:pt x="283" y="289"/>
                        <a:pt x="288" y="344"/>
                        <a:pt x="288" y="344"/>
                      </a:cubicBezTo>
                      <a:cubicBezTo>
                        <a:pt x="360" y="322"/>
                        <a:pt x="377" y="255"/>
                        <a:pt x="377" y="255"/>
                      </a:cubicBezTo>
                    </a:path>
                  </a:pathLst>
                </a:custGeom>
                <a:grp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FFFFFF"/>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wrap="none" lIns="57134" tIns="28567" rIns="57134" bIns="28567" anchor="ctr"/>
                <a:lstStyle/>
                <a:p>
                  <a:endParaRPr lang="en-US" sz="1280" dirty="0"/>
                </a:p>
              </p:txBody>
            </p:sp>
            <p:sp>
              <p:nvSpPr>
                <p:cNvPr id="49" name="íSlîḑè">
                  <a:extLst>
                    <a:ext uri="{FF2B5EF4-FFF2-40B4-BE49-F238E27FC236}">
                      <a16:creationId xmlns:a16="http://schemas.microsoft.com/office/drawing/2014/main" id="{647A11A0-7F01-4602-9F31-F430134743FD}"/>
                    </a:ext>
                  </a:extLst>
                </p:cNvPr>
                <p:cNvSpPr/>
                <p:nvPr/>
              </p:nvSpPr>
              <p:spPr bwMode="auto">
                <a:xfrm rot="21133775">
                  <a:off x="2600286" y="2607668"/>
                  <a:ext cx="42552" cy="39351"/>
                </a:xfrm>
                <a:custGeom>
                  <a:avLst/>
                  <a:gdLst>
                    <a:gd name="T0" fmla="*/ 233 w 234"/>
                    <a:gd name="T1" fmla="*/ 161 h 218"/>
                    <a:gd name="T2" fmla="*/ 233 w 234"/>
                    <a:gd name="T3" fmla="*/ 161 h 218"/>
                    <a:gd name="T4" fmla="*/ 199 w 234"/>
                    <a:gd name="T5" fmla="*/ 89 h 218"/>
                    <a:gd name="T6" fmla="*/ 166 w 234"/>
                    <a:gd name="T7" fmla="*/ 23 h 218"/>
                    <a:gd name="T8" fmla="*/ 89 w 234"/>
                    <a:gd name="T9" fmla="*/ 28 h 218"/>
                    <a:gd name="T10" fmla="*/ 111 w 234"/>
                    <a:gd name="T11" fmla="*/ 67 h 218"/>
                    <a:gd name="T12" fmla="*/ 0 w 234"/>
                    <a:gd name="T13" fmla="*/ 189 h 218"/>
                    <a:gd name="T14" fmla="*/ 166 w 234"/>
                    <a:gd name="T15" fmla="*/ 172 h 218"/>
                    <a:gd name="T16" fmla="*/ 177 w 234"/>
                    <a:gd name="T17" fmla="*/ 217 h 218"/>
                    <a:gd name="T18" fmla="*/ 233 w 234"/>
                    <a:gd name="T19" fmla="*/ 16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18">
                      <a:moveTo>
                        <a:pt x="233" y="161"/>
                      </a:moveTo>
                      <a:lnTo>
                        <a:pt x="233" y="161"/>
                      </a:lnTo>
                      <a:cubicBezTo>
                        <a:pt x="199" y="89"/>
                        <a:pt x="199" y="89"/>
                        <a:pt x="199" y="89"/>
                      </a:cubicBezTo>
                      <a:cubicBezTo>
                        <a:pt x="166" y="23"/>
                        <a:pt x="166" y="23"/>
                        <a:pt x="166" y="23"/>
                      </a:cubicBezTo>
                      <a:cubicBezTo>
                        <a:pt x="166" y="23"/>
                        <a:pt x="122" y="0"/>
                        <a:pt x="89" y="28"/>
                      </a:cubicBezTo>
                      <a:cubicBezTo>
                        <a:pt x="89" y="28"/>
                        <a:pt x="111" y="50"/>
                        <a:pt x="111" y="67"/>
                      </a:cubicBezTo>
                      <a:cubicBezTo>
                        <a:pt x="111" y="67"/>
                        <a:pt x="22" y="117"/>
                        <a:pt x="0" y="189"/>
                      </a:cubicBezTo>
                      <a:cubicBezTo>
                        <a:pt x="72" y="211"/>
                        <a:pt x="166" y="172"/>
                        <a:pt x="166" y="172"/>
                      </a:cubicBezTo>
                      <a:cubicBezTo>
                        <a:pt x="177" y="183"/>
                        <a:pt x="177" y="217"/>
                        <a:pt x="177" y="217"/>
                      </a:cubicBezTo>
                      <a:cubicBezTo>
                        <a:pt x="222" y="205"/>
                        <a:pt x="233" y="161"/>
                        <a:pt x="233" y="161"/>
                      </a:cubicBezTo>
                    </a:path>
                  </a:pathLst>
                </a:custGeom>
                <a:grp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FFFFFF"/>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wrap="none" lIns="57134" tIns="28567" rIns="57134" bIns="28567" anchor="ctr"/>
                <a:lstStyle/>
                <a:p>
                  <a:endParaRPr lang="en-US" sz="1280" dirty="0"/>
                </a:p>
              </p:txBody>
            </p:sp>
          </p:grpSp>
        </p:grpSp>
        <p:sp>
          <p:nvSpPr>
            <p:cNvPr id="21" name="îṣľïďè">
              <a:extLst>
                <a:ext uri="{FF2B5EF4-FFF2-40B4-BE49-F238E27FC236}">
                  <a16:creationId xmlns:a16="http://schemas.microsoft.com/office/drawing/2014/main" id="{744741A8-2D6A-4295-80C5-65E0E827B9B6}"/>
                </a:ext>
              </a:extLst>
            </p:cNvPr>
            <p:cNvSpPr/>
            <p:nvPr/>
          </p:nvSpPr>
          <p:spPr>
            <a:xfrm>
              <a:off x="6606782" y="3745110"/>
              <a:ext cx="712143" cy="7121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dirty="0">
                <a:solidFill>
                  <a:schemeClr val="lt1"/>
                </a:solidFill>
              </a:endParaRPr>
            </a:p>
          </p:txBody>
        </p:sp>
        <p:grpSp>
          <p:nvGrpSpPr>
            <p:cNvPr id="8" name="ï$lïďè">
              <a:extLst>
                <a:ext uri="{FF2B5EF4-FFF2-40B4-BE49-F238E27FC236}">
                  <a16:creationId xmlns:a16="http://schemas.microsoft.com/office/drawing/2014/main" id="{7203BE9F-600D-447C-A317-0018DC5066A6}"/>
                </a:ext>
              </a:extLst>
            </p:cNvPr>
            <p:cNvGrpSpPr/>
            <p:nvPr/>
          </p:nvGrpSpPr>
          <p:grpSpPr>
            <a:xfrm>
              <a:off x="7430855" y="3454441"/>
              <a:ext cx="4089634" cy="1309235"/>
              <a:chOff x="719133" y="2439668"/>
              <a:chExt cx="5131666" cy="1309235"/>
            </a:xfrm>
          </p:grpSpPr>
          <p:sp>
            <p:nvSpPr>
              <p:cNvPr id="19" name="iŝḷiḑé">
                <a:extLst>
                  <a:ext uri="{FF2B5EF4-FFF2-40B4-BE49-F238E27FC236}">
                    <a16:creationId xmlns:a16="http://schemas.microsoft.com/office/drawing/2014/main" id="{261FBE02-C2E2-4B11-BC9A-C70F12C99E32}"/>
                  </a:ext>
                </a:extLst>
              </p:cNvPr>
              <p:cNvSpPr/>
              <p:nvPr/>
            </p:nvSpPr>
            <p:spPr bwMode="auto">
              <a:xfrm>
                <a:off x="719138" y="2884168"/>
                <a:ext cx="5131661" cy="8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lvl="0" indent="-171450">
                  <a:buFont typeface="Arial" panose="020B0604020202020204" pitchFamily="34" charset="0"/>
                  <a:buChar char="•"/>
                </a:pPr>
                <a:endParaRPr lang="zh-CN" altLang="zh-CN" sz="1600" dirty="0"/>
              </a:p>
            </p:txBody>
          </p:sp>
          <p:sp>
            <p:nvSpPr>
              <p:cNvPr id="20" name="íśḻïḓé">
                <a:extLst>
                  <a:ext uri="{FF2B5EF4-FFF2-40B4-BE49-F238E27FC236}">
                    <a16:creationId xmlns:a16="http://schemas.microsoft.com/office/drawing/2014/main" id="{CE8F359D-26A4-47C8-BB8E-6CFCBE1383B6}"/>
                  </a:ext>
                </a:extLst>
              </p:cNvPr>
              <p:cNvSpPr txBox="1"/>
              <p:nvPr/>
            </p:nvSpPr>
            <p:spPr bwMode="auto">
              <a:xfrm>
                <a:off x="719133" y="2439668"/>
                <a:ext cx="513166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lvl="0"/>
                <a:r>
                  <a:rPr lang="en-GB" altLang="zh-CN" sz="2000" b="1" dirty="0">
                    <a:latin typeface="Times New Roman" panose="02020603050405020304" pitchFamily="18" charset="0"/>
                    <a:cs typeface="Times New Roman" panose="02020603050405020304" pitchFamily="18" charset="0"/>
                  </a:rPr>
                  <a:t>Snow effect - </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GB" altLang="zh-CN"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nteractive</a:t>
                </a:r>
                <a:r>
                  <a:rPr lang="en-GB"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snow</a:t>
                </a:r>
                <a:endParaRPr lang="zh-CN" altLang="zh-C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
          <p:nvSpPr>
            <p:cNvPr id="9" name="íṩḻide">
              <a:extLst>
                <a:ext uri="{FF2B5EF4-FFF2-40B4-BE49-F238E27FC236}">
                  <a16:creationId xmlns:a16="http://schemas.microsoft.com/office/drawing/2014/main" id="{05DDF2FC-DF60-4D1F-B127-EDBB73C60938}"/>
                </a:ext>
              </a:extLst>
            </p:cNvPr>
            <p:cNvSpPr/>
            <p:nvPr/>
          </p:nvSpPr>
          <p:spPr>
            <a:xfrm>
              <a:off x="6606778" y="5082818"/>
              <a:ext cx="712143" cy="7121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dirty="0">
                <a:solidFill>
                  <a:schemeClr val="lt1"/>
                </a:solidFill>
              </a:endParaRPr>
            </a:p>
          </p:txBody>
        </p:sp>
        <p:grpSp>
          <p:nvGrpSpPr>
            <p:cNvPr id="11" name="íšļidê">
              <a:extLst>
                <a:ext uri="{FF2B5EF4-FFF2-40B4-BE49-F238E27FC236}">
                  <a16:creationId xmlns:a16="http://schemas.microsoft.com/office/drawing/2014/main" id="{D538E808-7101-47D5-BB32-B12095F54FEC}"/>
                </a:ext>
              </a:extLst>
            </p:cNvPr>
            <p:cNvGrpSpPr/>
            <p:nvPr/>
          </p:nvGrpSpPr>
          <p:grpSpPr>
            <a:xfrm>
              <a:off x="7430853" y="4733324"/>
              <a:ext cx="4089634" cy="1279124"/>
              <a:chOff x="719129" y="2245122"/>
              <a:chExt cx="5131666" cy="1279124"/>
            </a:xfrm>
          </p:grpSpPr>
          <p:sp>
            <p:nvSpPr>
              <p:cNvPr id="17" name="ïSḷídè">
                <a:extLst>
                  <a:ext uri="{FF2B5EF4-FFF2-40B4-BE49-F238E27FC236}">
                    <a16:creationId xmlns:a16="http://schemas.microsoft.com/office/drawing/2014/main" id="{292349B0-5C9C-4133-B473-586326550D7F}"/>
                  </a:ext>
                </a:extLst>
              </p:cNvPr>
              <p:cNvSpPr/>
              <p:nvPr/>
            </p:nvSpPr>
            <p:spPr bwMode="auto">
              <a:xfrm>
                <a:off x="719129" y="2659511"/>
                <a:ext cx="5131660" cy="8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285750" lvl="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The leaves change color with the seasons</a:t>
                </a:r>
              </a:p>
              <a:p>
                <a:pPr marL="285750" lvl="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Seasonal system</a:t>
                </a:r>
              </a:p>
              <a:p>
                <a:pPr marL="285750" lvl="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"Colorful mountain"</a:t>
                </a:r>
                <a:endParaRPr lang="zh-CN" altLang="zh-CN" sz="1600" dirty="0">
                  <a:latin typeface="Times New Roman" panose="02020603050405020304" pitchFamily="18" charset="0"/>
                  <a:cs typeface="Times New Roman" panose="02020603050405020304" pitchFamily="18" charset="0"/>
                </a:endParaRPr>
              </a:p>
            </p:txBody>
          </p:sp>
          <p:sp>
            <p:nvSpPr>
              <p:cNvPr id="18" name="íṣḷïḋé">
                <a:extLst>
                  <a:ext uri="{FF2B5EF4-FFF2-40B4-BE49-F238E27FC236}">
                    <a16:creationId xmlns:a16="http://schemas.microsoft.com/office/drawing/2014/main" id="{22558B61-2D81-4DD5-BE00-FDCAC197C31A}"/>
                  </a:ext>
                </a:extLst>
              </p:cNvPr>
              <p:cNvSpPr txBox="1"/>
              <p:nvPr/>
            </p:nvSpPr>
            <p:spPr bwMode="auto">
              <a:xfrm>
                <a:off x="719132" y="2245122"/>
                <a:ext cx="513166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sz="2000" b="1" dirty="0">
                    <a:latin typeface="Times New Roman" panose="02020603050405020304" pitchFamily="18" charset="0"/>
                    <a:cs typeface="Times New Roman" panose="02020603050405020304" pitchFamily="18" charset="0"/>
                  </a:rPr>
                  <a:t>Seasonal effect – </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Seasonal leaf color</a:t>
                </a:r>
                <a:endParaRPr lang="en-US" altLang="zh-C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12" name="îṣľïdè">
              <a:extLst>
                <a:ext uri="{FF2B5EF4-FFF2-40B4-BE49-F238E27FC236}">
                  <a16:creationId xmlns:a16="http://schemas.microsoft.com/office/drawing/2014/main" id="{A833516B-F435-49A9-891E-8752DB746E6E}"/>
                </a:ext>
              </a:extLst>
            </p:cNvPr>
            <p:cNvGrpSpPr/>
            <p:nvPr/>
          </p:nvGrpSpPr>
          <p:grpSpPr>
            <a:xfrm>
              <a:off x="6314027" y="1095555"/>
              <a:ext cx="5206460" cy="1913691"/>
              <a:chOff x="477275" y="2291754"/>
              <a:chExt cx="3734776" cy="1913691"/>
            </a:xfrm>
          </p:grpSpPr>
          <p:sp>
            <p:nvSpPr>
              <p:cNvPr id="15" name="îsľïḋe">
                <a:extLst>
                  <a:ext uri="{FF2B5EF4-FFF2-40B4-BE49-F238E27FC236}">
                    <a16:creationId xmlns:a16="http://schemas.microsoft.com/office/drawing/2014/main" id="{56D0F517-0FEC-4F83-AB48-86729A40D9C3}"/>
                  </a:ext>
                </a:extLst>
              </p:cNvPr>
              <p:cNvSpPr/>
              <p:nvPr/>
            </p:nvSpPr>
            <p:spPr>
              <a:xfrm>
                <a:off x="477275" y="2695817"/>
                <a:ext cx="3734776" cy="15096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fontScale="92500"/>
              </a:bodyPr>
              <a:lstStyle/>
              <a:p>
                <a:pPr marL="457200" lvl="0" indent="-457200">
                  <a:buAutoNum type="arabicPeriod"/>
                </a:pPr>
                <a:r>
                  <a:rPr lang="en-GB" altLang="zh-CN" sz="2200"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ea typeface="+mj-ea"/>
                    <a:cs typeface="Times New Roman" panose="02020603050405020304" pitchFamily="18" charset="0"/>
                  </a:rPr>
                  <a:t>Improve scene performance optimization.</a:t>
                </a:r>
              </a:p>
              <a:p>
                <a:pPr marL="342900" lvl="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LOD</a:t>
                </a:r>
              </a:p>
              <a:p>
                <a:pPr marL="342900" lvl="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Cull Distance</a:t>
                </a:r>
              </a:p>
              <a:p>
                <a:pPr marL="342900" lvl="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Virtual Texture</a:t>
                </a:r>
                <a:endParaRPr lang="zh-CN" altLang="zh-CN" sz="2000" dirty="0">
                  <a:latin typeface="Times New Roman" panose="02020603050405020304" pitchFamily="18" charset="0"/>
                  <a:cs typeface="Times New Roman" panose="02020603050405020304" pitchFamily="18" charset="0"/>
                </a:endParaRPr>
              </a:p>
            </p:txBody>
          </p:sp>
          <p:sp>
            <p:nvSpPr>
              <p:cNvPr id="16" name="îṣḻïḑé">
                <a:extLst>
                  <a:ext uri="{FF2B5EF4-FFF2-40B4-BE49-F238E27FC236}">
                    <a16:creationId xmlns:a16="http://schemas.microsoft.com/office/drawing/2014/main" id="{7561AFAA-3D6F-4E77-85CC-B3942905E295}"/>
                  </a:ext>
                </a:extLst>
              </p:cNvPr>
              <p:cNvSpPr txBox="1"/>
              <p:nvPr/>
            </p:nvSpPr>
            <p:spPr bwMode="auto">
              <a:xfrm>
                <a:off x="477275" y="2291754"/>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sz="2800"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ea typeface="+mj-ea"/>
                    <a:cs typeface="Times New Roman" panose="02020603050405020304" pitchFamily="18" charset="0"/>
                  </a:rPr>
                  <a:t>Works:</a:t>
                </a:r>
              </a:p>
              <a:p>
                <a:pPr eaLnBrk="1" hangingPunct="1">
                  <a:lnSpc>
                    <a:spcPct val="100000"/>
                  </a:lnSpc>
                  <a:spcBef>
                    <a:spcPct val="0"/>
                  </a:spcBef>
                </a:pPr>
                <a:endParaRPr lang="en-US" altLang="zh-CN" sz="2000" b="1" dirty="0"/>
              </a:p>
            </p:txBody>
          </p:sp>
        </p:grpSp>
        <p:cxnSp>
          <p:nvCxnSpPr>
            <p:cNvPr id="13" name="直接连接符 12">
              <a:extLst>
                <a:ext uri="{FF2B5EF4-FFF2-40B4-BE49-F238E27FC236}">
                  <a16:creationId xmlns:a16="http://schemas.microsoft.com/office/drawing/2014/main" id="{D6EEDC20-D5FC-4C85-8629-2AE24AD29B7B}"/>
                </a:ext>
              </a:extLst>
            </p:cNvPr>
            <p:cNvCxnSpPr/>
            <p:nvPr/>
          </p:nvCxnSpPr>
          <p:spPr>
            <a:xfrm>
              <a:off x="7505226" y="2905722"/>
              <a:ext cx="4015261" cy="0"/>
            </a:xfrm>
            <a:prstGeom prst="line">
              <a:avLst/>
            </a:prstGeom>
            <a:ln w="3175" cap="rnd">
              <a:solidFill>
                <a:schemeClr val="tx2"/>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487240E5-0010-4465-BE0F-ECC11BDADE52}"/>
                </a:ext>
              </a:extLst>
            </p:cNvPr>
            <p:cNvCxnSpPr/>
            <p:nvPr/>
          </p:nvCxnSpPr>
          <p:spPr>
            <a:xfrm>
              <a:off x="7505227" y="4608246"/>
              <a:ext cx="401526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53" name="矩形 52">
            <a:extLst>
              <a:ext uri="{FF2B5EF4-FFF2-40B4-BE49-F238E27FC236}">
                <a16:creationId xmlns:a16="http://schemas.microsoft.com/office/drawing/2014/main" id="{3024D681-5F63-4DE0-881C-C04C6F54ACBA}"/>
              </a:ext>
            </a:extLst>
          </p:cNvPr>
          <p:cNvSpPr/>
          <p:nvPr/>
        </p:nvSpPr>
        <p:spPr>
          <a:xfrm>
            <a:off x="6314027" y="3019970"/>
            <a:ext cx="4998484" cy="677108"/>
          </a:xfrm>
          <a:prstGeom prst="rect">
            <a:avLst/>
          </a:prstGeom>
        </p:spPr>
        <p:txBody>
          <a:bodyPr wrap="none">
            <a:spAutoFit/>
          </a:bodyPr>
          <a:lstStyle/>
          <a:p>
            <a:pPr lvl="0"/>
            <a:r>
              <a:rPr lang="en-GB" altLang="zh-CN" sz="2000" dirty="0">
                <a:ln w="0"/>
                <a:effectLst>
                  <a:glow rad="38100">
                    <a:schemeClr val="bg2">
                      <a:alpha val="40000"/>
                    </a:schemeClr>
                  </a:glow>
                  <a:outerShdw blurRad="38100" dist="19050" dir="2700000" algn="tl" rotWithShape="0">
                    <a:schemeClr val="dk1">
                      <a:alpha val="40000"/>
                    </a:schemeClr>
                  </a:outerShdw>
                  <a:reflection endPos="0" dist="50800" dir="5400000" sy="-100000" algn="bl" rotWithShape="0"/>
                </a:effectLst>
                <a:latin typeface="Times New Roman" panose="02020603050405020304" pitchFamily="18" charset="0"/>
                <a:ea typeface="+mj-ea"/>
                <a:cs typeface="Times New Roman" panose="02020603050405020304" pitchFamily="18" charset="0"/>
              </a:rPr>
              <a:t>2.     It is expected to add two scene highlights:</a:t>
            </a:r>
          </a:p>
          <a:p>
            <a:pPr lvl="0"/>
            <a:endParaRPr lang="zh-CN" altLang="zh-CN" dirty="0">
              <a:latin typeface="Times New Roman" panose="02020603050405020304" pitchFamily="18" charset="0"/>
              <a:cs typeface="Times New Roman" panose="02020603050405020304" pitchFamily="18" charset="0"/>
            </a:endParaRPr>
          </a:p>
        </p:txBody>
      </p:sp>
      <p:sp>
        <p:nvSpPr>
          <p:cNvPr id="54" name="ïSḷídè">
            <a:extLst>
              <a:ext uri="{FF2B5EF4-FFF2-40B4-BE49-F238E27FC236}">
                <a16:creationId xmlns:a16="http://schemas.microsoft.com/office/drawing/2014/main" id="{26FADAC3-FF71-4BD3-9FF2-AB684B0C5D43}"/>
              </a:ext>
            </a:extLst>
          </p:cNvPr>
          <p:cNvSpPr/>
          <p:nvPr/>
        </p:nvSpPr>
        <p:spPr bwMode="auto">
          <a:xfrm>
            <a:off x="7430852" y="3803412"/>
            <a:ext cx="4089630" cy="8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285750" lvl="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Snow effect: plants, leaves, ground</a:t>
            </a:r>
          </a:p>
          <a:p>
            <a:pPr marL="285750" lvl="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Movement leaves </a:t>
            </a:r>
            <a:r>
              <a:rPr lang="en-US" altLang="zh-CN" sz="1600" dirty="0">
                <a:solidFill>
                  <a:srgbClr val="FF0000"/>
                </a:solidFill>
                <a:latin typeface="Times New Roman" panose="02020603050405020304" pitchFamily="18" charset="0"/>
                <a:cs typeface="Times New Roman" panose="02020603050405020304" pitchFamily="18" charset="0"/>
              </a:rPr>
              <a:t>traces</a:t>
            </a:r>
            <a:r>
              <a:rPr lang="en-US" altLang="zh-CN" sz="1600" dirty="0">
                <a:latin typeface="Times New Roman" panose="02020603050405020304" pitchFamily="18" charset="0"/>
                <a:cs typeface="Times New Roman" panose="02020603050405020304" pitchFamily="18" charset="0"/>
              </a:rPr>
              <a:t> on snow.</a:t>
            </a:r>
            <a:endParaRPr lang="zh-CN" altLang="zh-CN" sz="1600" dirty="0">
              <a:latin typeface="Times New Roman" panose="02020603050405020304" pitchFamily="18" charset="0"/>
              <a:cs typeface="Times New Roman" panose="02020603050405020304" pitchFamily="18" charset="0"/>
            </a:endParaRPr>
          </a:p>
        </p:txBody>
      </p:sp>
      <p:pic>
        <p:nvPicPr>
          <p:cNvPr id="55" name="图片 54">
            <a:extLst>
              <a:ext uri="{FF2B5EF4-FFF2-40B4-BE49-F238E27FC236}">
                <a16:creationId xmlns:a16="http://schemas.microsoft.com/office/drawing/2014/main" id="{A8FAFF34-276A-4E3D-B8EB-416CF5CA9E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6" y="6240172"/>
            <a:ext cx="3428070" cy="621101"/>
          </a:xfrm>
          <a:prstGeom prst="rect">
            <a:avLst/>
          </a:prstGeom>
        </p:spPr>
      </p:pic>
      <p:pic>
        <p:nvPicPr>
          <p:cNvPr id="56" name="图片 55">
            <a:extLst>
              <a:ext uri="{FF2B5EF4-FFF2-40B4-BE49-F238E27FC236}">
                <a16:creationId xmlns:a16="http://schemas.microsoft.com/office/drawing/2014/main" id="{E3C84208-EE80-4AC1-B02A-989D040D58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63882" y="-1549"/>
            <a:ext cx="1921268" cy="621821"/>
          </a:xfrm>
          <a:prstGeom prst="rect">
            <a:avLst/>
          </a:prstGeom>
        </p:spPr>
      </p:pic>
    </p:spTree>
    <p:extLst>
      <p:ext uri="{BB962C8B-B14F-4D97-AF65-F5344CB8AC3E}">
        <p14:creationId xmlns:p14="http://schemas.microsoft.com/office/powerpoint/2010/main" val="13340191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adb7b82f-fffe-4569-b84a-2f8768b349b1"/>
</p:tagLst>
</file>

<file path=ppt/tags/tag2.xml><?xml version="1.0" encoding="utf-8"?>
<p:tagLst xmlns:a="http://schemas.openxmlformats.org/drawingml/2006/main" xmlns:r="http://schemas.openxmlformats.org/officeDocument/2006/relationships" xmlns:p="http://schemas.openxmlformats.org/presentationml/2006/main">
  <p:tag name="ISLIDE.DIAGRAM" val="ec99e02f-60d7-44d0-9441-d3b794ea5b56"/>
</p:tagLst>
</file>

<file path=ppt/tags/tag3.xml><?xml version="1.0" encoding="utf-8"?>
<p:tagLst xmlns:a="http://schemas.openxmlformats.org/drawingml/2006/main" xmlns:r="http://schemas.openxmlformats.org/officeDocument/2006/relationships" xmlns:p="http://schemas.openxmlformats.org/presentationml/2006/main">
  <p:tag name="ISLIDE.DIAGRAM" val="26799e04-3442-4bfe-88b8-f55619429bb9"/>
</p:tagLst>
</file>

<file path=ppt/tags/tag4.xml><?xml version="1.0" encoding="utf-8"?>
<p:tagLst xmlns:a="http://schemas.openxmlformats.org/drawingml/2006/main" xmlns:r="http://schemas.openxmlformats.org/officeDocument/2006/relationships" xmlns:p="http://schemas.openxmlformats.org/presentationml/2006/main">
  <p:tag name="ISLIDE.DIAGRAM" val="e418bd0d-ef37-4f33-8101-40ac10f121f6"/>
</p:tagLst>
</file>

<file path=ppt/tags/tag5.xml><?xml version="1.0" encoding="utf-8"?>
<p:tagLst xmlns:a="http://schemas.openxmlformats.org/drawingml/2006/main" xmlns:r="http://schemas.openxmlformats.org/officeDocument/2006/relationships" xmlns:p="http://schemas.openxmlformats.org/presentationml/2006/main">
  <p:tag name="ISLIDE.DIAGRAM" val="58a19e4d-3ceb-45fe-811f-2d64888e4354"/>
</p:tagLst>
</file>

<file path=ppt/tags/tag6.xml><?xml version="1.0" encoding="utf-8"?>
<p:tagLst xmlns:a="http://schemas.openxmlformats.org/drawingml/2006/main" xmlns:r="http://schemas.openxmlformats.org/officeDocument/2006/relationships" xmlns:p="http://schemas.openxmlformats.org/presentationml/2006/main">
  <p:tag name="ISLIDE.DIAGRAM" val="e096f51c-4f1e-495d-bd5a-626068a15e81"/>
</p:tagLst>
</file>

<file path=ppt/theme/theme1.xml><?xml version="1.0" encoding="utf-8"?>
<a:theme xmlns:a="http://schemas.openxmlformats.org/drawingml/2006/main" name="主题5">
  <a:themeElements>
    <a:clrScheme name="自定义 4">
      <a:dk1>
        <a:srgbClr val="000000"/>
      </a:dk1>
      <a:lt1>
        <a:srgbClr val="FFFFFF"/>
      </a:lt1>
      <a:dk2>
        <a:srgbClr val="768394"/>
      </a:dk2>
      <a:lt2>
        <a:srgbClr val="F0F0F0"/>
      </a:lt2>
      <a:accent1>
        <a:srgbClr val="768394"/>
      </a:accent1>
      <a:accent2>
        <a:srgbClr val="858585"/>
      </a:accent2>
      <a:accent3>
        <a:srgbClr val="767676"/>
      </a:accent3>
      <a:accent4>
        <a:srgbClr val="666666"/>
      </a:accent4>
      <a:accent5>
        <a:srgbClr val="797979"/>
      </a:accent5>
      <a:accent6>
        <a:srgbClr val="515151"/>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4">
    <a:dk1>
      <a:srgbClr val="000000"/>
    </a:dk1>
    <a:lt1>
      <a:srgbClr val="FFFFFF"/>
    </a:lt1>
    <a:dk2>
      <a:srgbClr val="768394"/>
    </a:dk2>
    <a:lt2>
      <a:srgbClr val="F0F0F0"/>
    </a:lt2>
    <a:accent1>
      <a:srgbClr val="768394"/>
    </a:accent1>
    <a:accent2>
      <a:srgbClr val="858585"/>
    </a:accent2>
    <a:accent3>
      <a:srgbClr val="767676"/>
    </a:accent3>
    <a:accent4>
      <a:srgbClr val="666666"/>
    </a:accent4>
    <a:accent5>
      <a:srgbClr val="797979"/>
    </a:accent5>
    <a:accent6>
      <a:srgbClr val="515151"/>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1302</TotalTime>
  <Words>962</Words>
  <Application>Microsoft Office PowerPoint</Application>
  <PresentationFormat>宽屏</PresentationFormat>
  <Paragraphs>131</Paragraphs>
  <Slides>6</Slides>
  <Notes>6</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6</vt:i4>
      </vt:variant>
    </vt:vector>
  </HeadingPairs>
  <TitlesOfParts>
    <vt:vector size="16" baseType="lpstr">
      <vt:lpstr>宋体</vt:lpstr>
      <vt:lpstr>微软雅黑</vt:lpstr>
      <vt:lpstr>Arial</vt:lpstr>
      <vt:lpstr>Calibri</vt:lpstr>
      <vt:lpstr>Impact</vt:lpstr>
      <vt:lpstr>Segoe UI Light</vt:lpstr>
      <vt:lpstr>Times New Roman</vt:lpstr>
      <vt:lpstr>Wingdings</vt:lpstr>
      <vt:lpstr>主题5</vt:lpstr>
      <vt:lpstr>OfficePLUS</vt:lpstr>
      <vt:lpstr>Large-scale scene simulation of games in cold-temperate deciduous coniferous forest area based on UE</vt:lpstr>
      <vt:lpstr>1. The Purpose of the Project</vt:lpstr>
      <vt:lpstr>2. Background</vt:lpstr>
      <vt:lpstr>PowerPoint 演示文稿</vt:lpstr>
      <vt:lpstr>4. Problems and Solutions </vt:lpstr>
      <vt:lpstr>5. Further Work</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Zhiyuan Wang</cp:lastModifiedBy>
  <cp:revision>73</cp:revision>
  <cp:lastPrinted>2018-01-28T16:00:00Z</cp:lastPrinted>
  <dcterms:created xsi:type="dcterms:W3CDTF">2018-01-28T16:00:00Z</dcterms:created>
  <dcterms:modified xsi:type="dcterms:W3CDTF">2022-03-02T07:42:47Z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2018-10-31T09:09:59.6749058Z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