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57" r:id="rId8"/>
    <p:sldId id="262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1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1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CC1C-8510-7EF0-DE6F-786998024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9170-FCA7-7894-3044-897A2F77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DF06-0B47-26D2-3E3D-A18F660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1B80-D0CE-D254-C679-165C77A9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A42C-545F-CFBC-98EC-DBDFCEF2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46DB-8FEA-56FA-C4F1-DF8744D6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F80AB-DFD9-7A18-293A-9E2CF6AF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9F40-E537-421B-AAF8-CB06258B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3C0D-72A8-A259-F862-ED76E123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2D6A-C0C0-0D5B-6120-1F5C4E26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0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9DC8E-C9CF-71F5-746E-2E8B9A9B7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4BAE-D72F-8928-76EF-ABFF95EA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5EF8-BE3D-4D77-EEAD-5D18ADAE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E570-D5D4-0B0D-6822-062F1A19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2B86-B5D1-D866-9B7D-218DEC22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A467-5293-770E-6818-D5CC6BAA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4A52-1AC8-A698-7A21-E1C8B6AC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04EE-9FA6-BE23-65A5-B3FD586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8A5A-A59A-D0A5-A8CF-EA412431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EF04-D564-D9CC-DFCA-040045B8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C20D-FFA1-5E15-6C84-5B6D2422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A55A3-7496-932C-B890-E35281850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566F-655B-B534-3714-632E953D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158A9-5070-5B6F-967C-8B52A3EE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1F70-B99F-F15B-DD55-C6A5F2CE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E7AC-8356-7245-78FA-AE8C8A76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3ECA-019E-CD7B-6F13-429DF8FFA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CB342-611B-FE19-D14C-6E6CB8B3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7F5A3-78CF-D664-2286-F81DC9F2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CAF40-8BA3-E776-F8F1-1EBEDB0A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7BA70-36BB-8845-AF17-B077C144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B56D-249A-5F18-175F-CD82547A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720F8-F0D6-325D-24A7-7B74FB0C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C2691-83E3-AD29-433D-C5D49876A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E0994-C71F-26CE-FC15-B2D330F56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A6C99-87B8-BBEC-994E-B8098CC37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B464D-5DC8-EB9E-BD45-58FF9A4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9EAB0-C69F-ABBD-8EC2-C7B6BFAE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B623A-D65F-747E-E2F5-4AEAB7F8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79B9-1C3E-EF21-DE81-D018DEAF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1621E-F567-5786-13E8-AA88B73D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A78FA-0162-9293-090B-EA04EB97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3D48D-C2C4-393C-7317-C1CD578B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6AB2D-8F1D-C528-5627-7F79C80E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91471-F27A-39D2-E65C-D8ECEDBE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635A7-048C-5126-E963-C5E788C4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9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C697-8C50-E48C-7C36-D5270A2A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BD07-3908-A13C-3B12-E0801178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CB3BE-D7B7-6BAE-738F-26E01B30C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92FD7-AF3D-DAF9-F3F0-D2E7A407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EDCB3-2890-0A38-E95B-5C4E75D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97375-2439-3C38-50D0-AD39D7F3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D7FD-C4E3-D621-308F-574F29B6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9F5D0-0490-E5D8-442A-43C7A2A39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5E382-54D7-2B8D-C194-81640590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49F60-ADF1-5AA0-4DCF-9A143034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BDFB-DA33-6AE5-F25B-A3BCDB5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C67EC-5A77-7BE6-E472-856E3CD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BC417-923C-91F2-5C69-1F5523F0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80430-DAB1-670B-9D14-149B6486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2992-6EDF-C425-BA6A-9FAA2450C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2322-3685-F243-944D-E732555D51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7089-B7F0-150C-18E0-87BB226C4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F0D8-61D0-8286-9B44-57606AF3D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B5D6-C291-DB4D-ADB9-3921B889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svg"/><Relationship Id="rId16" Type="http://schemas.openxmlformats.org/officeDocument/2006/relationships/image" Target="../media/image15.pn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102" Type="http://schemas.openxmlformats.org/officeDocument/2006/relationships/image" Target="../media/image101.pn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59" Type="http://schemas.openxmlformats.org/officeDocument/2006/relationships/image" Target="../media/image58.svg"/><Relationship Id="rId103" Type="http://schemas.openxmlformats.org/officeDocument/2006/relationships/image" Target="../media/image102.svg"/><Relationship Id="rId108" Type="http://schemas.openxmlformats.org/officeDocument/2006/relationships/image" Target="../media/image107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109" Type="http://schemas.openxmlformats.org/officeDocument/2006/relationships/image" Target="../media/image10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110" Type="http://schemas.openxmlformats.org/officeDocument/2006/relationships/image" Target="../media/image109.pn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3" Type="http://schemas.openxmlformats.org/officeDocument/2006/relationships/image" Target="../media/image2.svg"/><Relationship Id="rId25" Type="http://schemas.openxmlformats.org/officeDocument/2006/relationships/image" Target="../media/image24.svg"/><Relationship Id="rId46" Type="http://schemas.openxmlformats.org/officeDocument/2006/relationships/image" Target="../media/image45.pn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62" Type="http://schemas.openxmlformats.org/officeDocument/2006/relationships/image" Target="../media/image61.pn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111" Type="http://schemas.openxmlformats.org/officeDocument/2006/relationships/image" Target="../media/image110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0.svg"/><Relationship Id="rId18" Type="http://schemas.openxmlformats.org/officeDocument/2006/relationships/image" Target="../media/image395.png"/><Relationship Id="rId26" Type="http://schemas.openxmlformats.org/officeDocument/2006/relationships/image" Target="../media/image401.png"/><Relationship Id="rId3" Type="http://schemas.openxmlformats.org/officeDocument/2006/relationships/image" Target="../media/image380.svg"/><Relationship Id="rId21" Type="http://schemas.openxmlformats.org/officeDocument/2006/relationships/image" Target="../media/image398.svg"/><Relationship Id="rId34" Type="http://schemas.openxmlformats.org/officeDocument/2006/relationships/image" Target="../media/image409.png"/><Relationship Id="rId7" Type="http://schemas.openxmlformats.org/officeDocument/2006/relationships/image" Target="../media/image384.svg"/><Relationship Id="rId12" Type="http://schemas.openxmlformats.org/officeDocument/2006/relationships/image" Target="../media/image389.png"/><Relationship Id="rId17" Type="http://schemas.openxmlformats.org/officeDocument/2006/relationships/image" Target="../media/image394.svg"/><Relationship Id="rId25" Type="http://schemas.openxmlformats.org/officeDocument/2006/relationships/image" Target="../media/image96.svg"/><Relationship Id="rId33" Type="http://schemas.openxmlformats.org/officeDocument/2006/relationships/image" Target="../media/image408.svg"/><Relationship Id="rId2" Type="http://schemas.openxmlformats.org/officeDocument/2006/relationships/image" Target="../media/image379.png"/><Relationship Id="rId16" Type="http://schemas.openxmlformats.org/officeDocument/2006/relationships/image" Target="../media/image393.png"/><Relationship Id="rId20" Type="http://schemas.openxmlformats.org/officeDocument/2006/relationships/image" Target="../media/image397.png"/><Relationship Id="rId29" Type="http://schemas.openxmlformats.org/officeDocument/2006/relationships/image" Target="../media/image40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3.png"/><Relationship Id="rId11" Type="http://schemas.openxmlformats.org/officeDocument/2006/relationships/image" Target="../media/image388.svg"/><Relationship Id="rId24" Type="http://schemas.openxmlformats.org/officeDocument/2006/relationships/image" Target="../media/image95.png"/><Relationship Id="rId32" Type="http://schemas.openxmlformats.org/officeDocument/2006/relationships/image" Target="../media/image407.png"/><Relationship Id="rId5" Type="http://schemas.openxmlformats.org/officeDocument/2006/relationships/image" Target="../media/image382.svg"/><Relationship Id="rId15" Type="http://schemas.openxmlformats.org/officeDocument/2006/relationships/image" Target="../media/image392.svg"/><Relationship Id="rId23" Type="http://schemas.openxmlformats.org/officeDocument/2006/relationships/image" Target="../media/image400.svg"/><Relationship Id="rId28" Type="http://schemas.openxmlformats.org/officeDocument/2006/relationships/image" Target="../media/image403.png"/><Relationship Id="rId10" Type="http://schemas.openxmlformats.org/officeDocument/2006/relationships/image" Target="../media/image387.png"/><Relationship Id="rId19" Type="http://schemas.openxmlformats.org/officeDocument/2006/relationships/image" Target="../media/image396.svg"/><Relationship Id="rId31" Type="http://schemas.openxmlformats.org/officeDocument/2006/relationships/image" Target="../media/image406.svg"/><Relationship Id="rId4" Type="http://schemas.openxmlformats.org/officeDocument/2006/relationships/image" Target="../media/image381.png"/><Relationship Id="rId9" Type="http://schemas.openxmlformats.org/officeDocument/2006/relationships/image" Target="../media/image386.svg"/><Relationship Id="rId14" Type="http://schemas.openxmlformats.org/officeDocument/2006/relationships/image" Target="../media/image391.png"/><Relationship Id="rId22" Type="http://schemas.openxmlformats.org/officeDocument/2006/relationships/image" Target="../media/image399.png"/><Relationship Id="rId27" Type="http://schemas.openxmlformats.org/officeDocument/2006/relationships/image" Target="../media/image402.svg"/><Relationship Id="rId30" Type="http://schemas.openxmlformats.org/officeDocument/2006/relationships/image" Target="../media/image405.png"/><Relationship Id="rId35" Type="http://schemas.openxmlformats.org/officeDocument/2006/relationships/image" Target="../media/image410.svg"/><Relationship Id="rId8" Type="http://schemas.openxmlformats.org/officeDocument/2006/relationships/image" Target="../media/image38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2.svg"/><Relationship Id="rId18" Type="http://schemas.openxmlformats.org/officeDocument/2006/relationships/image" Target="../media/image427.png"/><Relationship Id="rId26" Type="http://schemas.openxmlformats.org/officeDocument/2006/relationships/image" Target="../media/image435.png"/><Relationship Id="rId39" Type="http://schemas.openxmlformats.org/officeDocument/2006/relationships/image" Target="../media/image448.svg"/><Relationship Id="rId21" Type="http://schemas.openxmlformats.org/officeDocument/2006/relationships/image" Target="../media/image430.svg"/><Relationship Id="rId34" Type="http://schemas.openxmlformats.org/officeDocument/2006/relationships/image" Target="../media/image443.png"/><Relationship Id="rId42" Type="http://schemas.openxmlformats.org/officeDocument/2006/relationships/image" Target="../media/image451.png"/><Relationship Id="rId47" Type="http://schemas.openxmlformats.org/officeDocument/2006/relationships/image" Target="../media/image456.svg"/><Relationship Id="rId50" Type="http://schemas.openxmlformats.org/officeDocument/2006/relationships/image" Target="../media/image459.png"/><Relationship Id="rId7" Type="http://schemas.openxmlformats.org/officeDocument/2006/relationships/image" Target="../media/image416.svg"/><Relationship Id="rId2" Type="http://schemas.openxmlformats.org/officeDocument/2006/relationships/image" Target="../media/image411.png"/><Relationship Id="rId16" Type="http://schemas.openxmlformats.org/officeDocument/2006/relationships/image" Target="../media/image425.png"/><Relationship Id="rId29" Type="http://schemas.openxmlformats.org/officeDocument/2006/relationships/image" Target="../media/image438.svg"/><Relationship Id="rId11" Type="http://schemas.openxmlformats.org/officeDocument/2006/relationships/image" Target="../media/image420.svg"/><Relationship Id="rId24" Type="http://schemas.openxmlformats.org/officeDocument/2006/relationships/image" Target="../media/image433.png"/><Relationship Id="rId32" Type="http://schemas.openxmlformats.org/officeDocument/2006/relationships/image" Target="../media/image441.png"/><Relationship Id="rId37" Type="http://schemas.openxmlformats.org/officeDocument/2006/relationships/image" Target="../media/image446.svg"/><Relationship Id="rId40" Type="http://schemas.openxmlformats.org/officeDocument/2006/relationships/image" Target="../media/image449.png"/><Relationship Id="rId45" Type="http://schemas.openxmlformats.org/officeDocument/2006/relationships/image" Target="../media/image454.svg"/><Relationship Id="rId5" Type="http://schemas.openxmlformats.org/officeDocument/2006/relationships/image" Target="../media/image414.svg"/><Relationship Id="rId15" Type="http://schemas.openxmlformats.org/officeDocument/2006/relationships/image" Target="../media/image424.svg"/><Relationship Id="rId23" Type="http://schemas.openxmlformats.org/officeDocument/2006/relationships/image" Target="../media/image432.svg"/><Relationship Id="rId28" Type="http://schemas.openxmlformats.org/officeDocument/2006/relationships/image" Target="../media/image437.png"/><Relationship Id="rId36" Type="http://schemas.openxmlformats.org/officeDocument/2006/relationships/image" Target="../media/image445.png"/><Relationship Id="rId49" Type="http://schemas.openxmlformats.org/officeDocument/2006/relationships/image" Target="../media/image458.svg"/><Relationship Id="rId10" Type="http://schemas.openxmlformats.org/officeDocument/2006/relationships/image" Target="../media/image419.png"/><Relationship Id="rId19" Type="http://schemas.openxmlformats.org/officeDocument/2006/relationships/image" Target="../media/image428.svg"/><Relationship Id="rId31" Type="http://schemas.openxmlformats.org/officeDocument/2006/relationships/image" Target="../media/image440.svg"/><Relationship Id="rId44" Type="http://schemas.openxmlformats.org/officeDocument/2006/relationships/image" Target="../media/image453.png"/><Relationship Id="rId4" Type="http://schemas.openxmlformats.org/officeDocument/2006/relationships/image" Target="../media/image413.png"/><Relationship Id="rId9" Type="http://schemas.openxmlformats.org/officeDocument/2006/relationships/image" Target="../media/image418.svg"/><Relationship Id="rId14" Type="http://schemas.openxmlformats.org/officeDocument/2006/relationships/image" Target="../media/image423.png"/><Relationship Id="rId22" Type="http://schemas.openxmlformats.org/officeDocument/2006/relationships/image" Target="../media/image431.png"/><Relationship Id="rId27" Type="http://schemas.openxmlformats.org/officeDocument/2006/relationships/image" Target="../media/image436.svg"/><Relationship Id="rId30" Type="http://schemas.openxmlformats.org/officeDocument/2006/relationships/image" Target="../media/image439.png"/><Relationship Id="rId35" Type="http://schemas.openxmlformats.org/officeDocument/2006/relationships/image" Target="../media/image444.svg"/><Relationship Id="rId43" Type="http://schemas.openxmlformats.org/officeDocument/2006/relationships/image" Target="../media/image452.svg"/><Relationship Id="rId48" Type="http://schemas.openxmlformats.org/officeDocument/2006/relationships/image" Target="../media/image457.png"/><Relationship Id="rId8" Type="http://schemas.openxmlformats.org/officeDocument/2006/relationships/image" Target="../media/image417.png"/><Relationship Id="rId51" Type="http://schemas.openxmlformats.org/officeDocument/2006/relationships/image" Target="../media/image460.svg"/><Relationship Id="rId3" Type="http://schemas.openxmlformats.org/officeDocument/2006/relationships/image" Target="../media/image412.svg"/><Relationship Id="rId12" Type="http://schemas.openxmlformats.org/officeDocument/2006/relationships/image" Target="../media/image421.png"/><Relationship Id="rId17" Type="http://schemas.openxmlformats.org/officeDocument/2006/relationships/image" Target="../media/image426.svg"/><Relationship Id="rId25" Type="http://schemas.openxmlformats.org/officeDocument/2006/relationships/image" Target="../media/image434.svg"/><Relationship Id="rId33" Type="http://schemas.openxmlformats.org/officeDocument/2006/relationships/image" Target="../media/image442.svg"/><Relationship Id="rId38" Type="http://schemas.openxmlformats.org/officeDocument/2006/relationships/image" Target="../media/image447.png"/><Relationship Id="rId46" Type="http://schemas.openxmlformats.org/officeDocument/2006/relationships/image" Target="../media/image455.png"/><Relationship Id="rId20" Type="http://schemas.openxmlformats.org/officeDocument/2006/relationships/image" Target="../media/image429.png"/><Relationship Id="rId41" Type="http://schemas.openxmlformats.org/officeDocument/2006/relationships/image" Target="../media/image4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png"/><Relationship Id="rId13" Type="http://schemas.openxmlformats.org/officeDocument/2006/relationships/image" Target="../media/image472.svg"/><Relationship Id="rId18" Type="http://schemas.openxmlformats.org/officeDocument/2006/relationships/image" Target="../media/image477.png"/><Relationship Id="rId3" Type="http://schemas.openxmlformats.org/officeDocument/2006/relationships/image" Target="../media/image462.svg"/><Relationship Id="rId21" Type="http://schemas.openxmlformats.org/officeDocument/2006/relationships/image" Target="../media/image480.svg"/><Relationship Id="rId7" Type="http://schemas.openxmlformats.org/officeDocument/2006/relationships/image" Target="../media/image466.svg"/><Relationship Id="rId12" Type="http://schemas.openxmlformats.org/officeDocument/2006/relationships/image" Target="../media/image471.png"/><Relationship Id="rId17" Type="http://schemas.openxmlformats.org/officeDocument/2006/relationships/image" Target="../media/image476.svg"/><Relationship Id="rId2" Type="http://schemas.openxmlformats.org/officeDocument/2006/relationships/image" Target="../media/image461.png"/><Relationship Id="rId16" Type="http://schemas.openxmlformats.org/officeDocument/2006/relationships/image" Target="../media/image475.png"/><Relationship Id="rId20" Type="http://schemas.openxmlformats.org/officeDocument/2006/relationships/image" Target="../media/image4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5.png"/><Relationship Id="rId11" Type="http://schemas.openxmlformats.org/officeDocument/2006/relationships/image" Target="../media/image470.svg"/><Relationship Id="rId5" Type="http://schemas.openxmlformats.org/officeDocument/2006/relationships/image" Target="../media/image464.svg"/><Relationship Id="rId15" Type="http://schemas.openxmlformats.org/officeDocument/2006/relationships/image" Target="../media/image474.svg"/><Relationship Id="rId10" Type="http://schemas.openxmlformats.org/officeDocument/2006/relationships/image" Target="../media/image469.png"/><Relationship Id="rId19" Type="http://schemas.openxmlformats.org/officeDocument/2006/relationships/image" Target="../media/image478.svg"/><Relationship Id="rId4" Type="http://schemas.openxmlformats.org/officeDocument/2006/relationships/image" Target="../media/image463.png"/><Relationship Id="rId9" Type="http://schemas.openxmlformats.org/officeDocument/2006/relationships/image" Target="../media/image468.svg"/><Relationship Id="rId14" Type="http://schemas.openxmlformats.org/officeDocument/2006/relationships/image" Target="../media/image4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svg"/><Relationship Id="rId18" Type="http://schemas.openxmlformats.org/officeDocument/2006/relationships/image" Target="../media/image127.png"/><Relationship Id="rId26" Type="http://schemas.openxmlformats.org/officeDocument/2006/relationships/image" Target="../media/image57.png"/><Relationship Id="rId3" Type="http://schemas.openxmlformats.org/officeDocument/2006/relationships/image" Target="../media/image112.svg"/><Relationship Id="rId21" Type="http://schemas.openxmlformats.org/officeDocument/2006/relationships/image" Target="../media/image130.svg"/><Relationship Id="rId7" Type="http://schemas.openxmlformats.org/officeDocument/2006/relationships/image" Target="../media/image116.svg"/><Relationship Id="rId12" Type="http://schemas.openxmlformats.org/officeDocument/2006/relationships/image" Target="../media/image121.png"/><Relationship Id="rId17" Type="http://schemas.openxmlformats.org/officeDocument/2006/relationships/image" Target="../media/image126.svg"/><Relationship Id="rId25" Type="http://schemas.openxmlformats.org/officeDocument/2006/relationships/image" Target="../media/image134.sv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svg"/><Relationship Id="rId24" Type="http://schemas.openxmlformats.org/officeDocument/2006/relationships/image" Target="../media/image133.png"/><Relationship Id="rId5" Type="http://schemas.openxmlformats.org/officeDocument/2006/relationships/image" Target="../media/image114.svg"/><Relationship Id="rId15" Type="http://schemas.openxmlformats.org/officeDocument/2006/relationships/image" Target="../media/image124.svg"/><Relationship Id="rId23" Type="http://schemas.openxmlformats.org/officeDocument/2006/relationships/image" Target="../media/image132.svg"/><Relationship Id="rId28" Type="http://schemas.openxmlformats.org/officeDocument/2006/relationships/image" Target="../media/image135.png"/><Relationship Id="rId10" Type="http://schemas.openxmlformats.org/officeDocument/2006/relationships/image" Target="../media/image119.png"/><Relationship Id="rId19" Type="http://schemas.openxmlformats.org/officeDocument/2006/relationships/image" Target="../media/image128.svg"/><Relationship Id="rId4" Type="http://schemas.openxmlformats.org/officeDocument/2006/relationships/image" Target="../media/image113.png"/><Relationship Id="rId9" Type="http://schemas.openxmlformats.org/officeDocument/2006/relationships/image" Target="../media/image118.sv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58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sv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39" Type="http://schemas.openxmlformats.org/officeDocument/2006/relationships/image" Target="../media/image174.svg"/><Relationship Id="rId21" Type="http://schemas.openxmlformats.org/officeDocument/2006/relationships/image" Target="../media/image156.svg"/><Relationship Id="rId34" Type="http://schemas.openxmlformats.org/officeDocument/2006/relationships/image" Target="../media/image169.png"/><Relationship Id="rId42" Type="http://schemas.openxmlformats.org/officeDocument/2006/relationships/image" Target="../media/image177.png"/><Relationship Id="rId47" Type="http://schemas.openxmlformats.org/officeDocument/2006/relationships/image" Target="../media/image182.svg"/><Relationship Id="rId7" Type="http://schemas.openxmlformats.org/officeDocument/2006/relationships/image" Target="../media/image142.svg"/><Relationship Id="rId2" Type="http://schemas.openxmlformats.org/officeDocument/2006/relationships/image" Target="../media/image137.png"/><Relationship Id="rId16" Type="http://schemas.openxmlformats.org/officeDocument/2006/relationships/image" Target="../media/image151.png"/><Relationship Id="rId29" Type="http://schemas.openxmlformats.org/officeDocument/2006/relationships/image" Target="../media/image16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svg"/><Relationship Id="rId24" Type="http://schemas.openxmlformats.org/officeDocument/2006/relationships/image" Target="../media/image159.png"/><Relationship Id="rId32" Type="http://schemas.openxmlformats.org/officeDocument/2006/relationships/image" Target="../media/image167.png"/><Relationship Id="rId37" Type="http://schemas.openxmlformats.org/officeDocument/2006/relationships/image" Target="../media/image172.svg"/><Relationship Id="rId40" Type="http://schemas.openxmlformats.org/officeDocument/2006/relationships/image" Target="../media/image175.png"/><Relationship Id="rId45" Type="http://schemas.openxmlformats.org/officeDocument/2006/relationships/image" Target="../media/image180.svg"/><Relationship Id="rId5" Type="http://schemas.openxmlformats.org/officeDocument/2006/relationships/image" Target="../media/image140.svg"/><Relationship Id="rId15" Type="http://schemas.openxmlformats.org/officeDocument/2006/relationships/image" Target="../media/image150.svg"/><Relationship Id="rId23" Type="http://schemas.openxmlformats.org/officeDocument/2006/relationships/image" Target="../media/image158.svg"/><Relationship Id="rId28" Type="http://schemas.openxmlformats.org/officeDocument/2006/relationships/image" Target="../media/image163.png"/><Relationship Id="rId36" Type="http://schemas.openxmlformats.org/officeDocument/2006/relationships/image" Target="../media/image171.png"/><Relationship Id="rId10" Type="http://schemas.openxmlformats.org/officeDocument/2006/relationships/image" Target="../media/image145.png"/><Relationship Id="rId19" Type="http://schemas.openxmlformats.org/officeDocument/2006/relationships/image" Target="../media/image154.svg"/><Relationship Id="rId31" Type="http://schemas.openxmlformats.org/officeDocument/2006/relationships/image" Target="../media/image166.svg"/><Relationship Id="rId44" Type="http://schemas.openxmlformats.org/officeDocument/2006/relationships/image" Target="../media/image179.png"/><Relationship Id="rId4" Type="http://schemas.openxmlformats.org/officeDocument/2006/relationships/image" Target="../media/image139.png"/><Relationship Id="rId9" Type="http://schemas.openxmlformats.org/officeDocument/2006/relationships/image" Target="../media/image144.sv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svg"/><Relationship Id="rId30" Type="http://schemas.openxmlformats.org/officeDocument/2006/relationships/image" Target="../media/image165.png"/><Relationship Id="rId35" Type="http://schemas.openxmlformats.org/officeDocument/2006/relationships/image" Target="../media/image170.svg"/><Relationship Id="rId43" Type="http://schemas.openxmlformats.org/officeDocument/2006/relationships/image" Target="../media/image178.svg"/><Relationship Id="rId8" Type="http://schemas.openxmlformats.org/officeDocument/2006/relationships/image" Target="../media/image143.png"/><Relationship Id="rId3" Type="http://schemas.openxmlformats.org/officeDocument/2006/relationships/image" Target="../media/image138.svg"/><Relationship Id="rId12" Type="http://schemas.openxmlformats.org/officeDocument/2006/relationships/image" Target="../media/image147.png"/><Relationship Id="rId17" Type="http://schemas.openxmlformats.org/officeDocument/2006/relationships/image" Target="../media/image152.svg"/><Relationship Id="rId25" Type="http://schemas.openxmlformats.org/officeDocument/2006/relationships/image" Target="../media/image160.svg"/><Relationship Id="rId33" Type="http://schemas.openxmlformats.org/officeDocument/2006/relationships/image" Target="../media/image168.svg"/><Relationship Id="rId38" Type="http://schemas.openxmlformats.org/officeDocument/2006/relationships/image" Target="../media/image173.png"/><Relationship Id="rId46" Type="http://schemas.openxmlformats.org/officeDocument/2006/relationships/image" Target="../media/image181.png"/><Relationship Id="rId20" Type="http://schemas.openxmlformats.org/officeDocument/2006/relationships/image" Target="../media/image155.png"/><Relationship Id="rId41" Type="http://schemas.openxmlformats.org/officeDocument/2006/relationships/image" Target="../media/image17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4.svg"/><Relationship Id="rId18" Type="http://schemas.openxmlformats.org/officeDocument/2006/relationships/image" Target="../media/image199.png"/><Relationship Id="rId26" Type="http://schemas.openxmlformats.org/officeDocument/2006/relationships/image" Target="../media/image207.png"/><Relationship Id="rId39" Type="http://schemas.openxmlformats.org/officeDocument/2006/relationships/image" Target="../media/image216.svg"/><Relationship Id="rId21" Type="http://schemas.openxmlformats.org/officeDocument/2006/relationships/image" Target="../media/image202.svg"/><Relationship Id="rId34" Type="http://schemas.openxmlformats.org/officeDocument/2006/relationships/image" Target="../media/image19.png"/><Relationship Id="rId42" Type="http://schemas.openxmlformats.org/officeDocument/2006/relationships/image" Target="../media/image219.png"/><Relationship Id="rId7" Type="http://schemas.openxmlformats.org/officeDocument/2006/relationships/image" Target="../media/image188.sv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20" Type="http://schemas.openxmlformats.org/officeDocument/2006/relationships/image" Target="../media/image201.png"/><Relationship Id="rId29" Type="http://schemas.openxmlformats.org/officeDocument/2006/relationships/image" Target="../media/image210.svg"/><Relationship Id="rId41" Type="http://schemas.openxmlformats.org/officeDocument/2006/relationships/image" Target="../media/image2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1" Type="http://schemas.openxmlformats.org/officeDocument/2006/relationships/image" Target="../media/image192.svg"/><Relationship Id="rId24" Type="http://schemas.openxmlformats.org/officeDocument/2006/relationships/image" Target="../media/image205.png"/><Relationship Id="rId32" Type="http://schemas.openxmlformats.org/officeDocument/2006/relationships/image" Target="../media/image213.png"/><Relationship Id="rId37" Type="http://schemas.openxmlformats.org/officeDocument/2006/relationships/image" Target="../media/image22.svg"/><Relationship Id="rId40" Type="http://schemas.openxmlformats.org/officeDocument/2006/relationships/image" Target="../media/image217.png"/><Relationship Id="rId5" Type="http://schemas.openxmlformats.org/officeDocument/2006/relationships/image" Target="../media/image186.svg"/><Relationship Id="rId15" Type="http://schemas.openxmlformats.org/officeDocument/2006/relationships/image" Target="../media/image196.svg"/><Relationship Id="rId23" Type="http://schemas.openxmlformats.org/officeDocument/2006/relationships/image" Target="../media/image204.svg"/><Relationship Id="rId28" Type="http://schemas.openxmlformats.org/officeDocument/2006/relationships/image" Target="../media/image209.png"/><Relationship Id="rId36" Type="http://schemas.openxmlformats.org/officeDocument/2006/relationships/image" Target="../media/image21.png"/><Relationship Id="rId10" Type="http://schemas.openxmlformats.org/officeDocument/2006/relationships/image" Target="../media/image191.png"/><Relationship Id="rId19" Type="http://schemas.openxmlformats.org/officeDocument/2006/relationships/image" Target="../media/image200.svg"/><Relationship Id="rId31" Type="http://schemas.openxmlformats.org/officeDocument/2006/relationships/image" Target="../media/image212.svg"/><Relationship Id="rId4" Type="http://schemas.openxmlformats.org/officeDocument/2006/relationships/image" Target="../media/image185.png"/><Relationship Id="rId9" Type="http://schemas.openxmlformats.org/officeDocument/2006/relationships/image" Target="../media/image190.svg"/><Relationship Id="rId14" Type="http://schemas.openxmlformats.org/officeDocument/2006/relationships/image" Target="../media/image195.png"/><Relationship Id="rId22" Type="http://schemas.openxmlformats.org/officeDocument/2006/relationships/image" Target="../media/image203.png"/><Relationship Id="rId27" Type="http://schemas.openxmlformats.org/officeDocument/2006/relationships/image" Target="../media/image208.svg"/><Relationship Id="rId30" Type="http://schemas.openxmlformats.org/officeDocument/2006/relationships/image" Target="../media/image211.png"/><Relationship Id="rId35" Type="http://schemas.openxmlformats.org/officeDocument/2006/relationships/image" Target="../media/image20.svg"/><Relationship Id="rId43" Type="http://schemas.openxmlformats.org/officeDocument/2006/relationships/image" Target="../media/image220.svg"/><Relationship Id="rId8" Type="http://schemas.openxmlformats.org/officeDocument/2006/relationships/image" Target="../media/image189.png"/><Relationship Id="rId3" Type="http://schemas.openxmlformats.org/officeDocument/2006/relationships/image" Target="../media/image184.svg"/><Relationship Id="rId12" Type="http://schemas.openxmlformats.org/officeDocument/2006/relationships/image" Target="../media/image193.png"/><Relationship Id="rId17" Type="http://schemas.openxmlformats.org/officeDocument/2006/relationships/image" Target="../media/image198.svg"/><Relationship Id="rId25" Type="http://schemas.openxmlformats.org/officeDocument/2006/relationships/image" Target="../media/image206.svg"/><Relationship Id="rId33" Type="http://schemas.openxmlformats.org/officeDocument/2006/relationships/image" Target="../media/image214.svg"/><Relationship Id="rId38" Type="http://schemas.openxmlformats.org/officeDocument/2006/relationships/image" Target="../media/image21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2.svg"/><Relationship Id="rId18" Type="http://schemas.openxmlformats.org/officeDocument/2006/relationships/image" Target="../media/image237.png"/><Relationship Id="rId26" Type="http://schemas.openxmlformats.org/officeDocument/2006/relationships/image" Target="../media/image245.png"/><Relationship Id="rId39" Type="http://schemas.openxmlformats.org/officeDocument/2006/relationships/image" Target="../media/image256.svg"/><Relationship Id="rId21" Type="http://schemas.openxmlformats.org/officeDocument/2006/relationships/image" Target="../media/image240.svg"/><Relationship Id="rId34" Type="http://schemas.openxmlformats.org/officeDocument/2006/relationships/image" Target="../media/image219.png"/><Relationship Id="rId7" Type="http://schemas.openxmlformats.org/officeDocument/2006/relationships/image" Target="../media/image226.svg"/><Relationship Id="rId12" Type="http://schemas.openxmlformats.org/officeDocument/2006/relationships/image" Target="../media/image231.png"/><Relationship Id="rId17" Type="http://schemas.openxmlformats.org/officeDocument/2006/relationships/image" Target="../media/image236.svg"/><Relationship Id="rId25" Type="http://schemas.openxmlformats.org/officeDocument/2006/relationships/image" Target="../media/image244.svg"/><Relationship Id="rId33" Type="http://schemas.openxmlformats.org/officeDocument/2006/relationships/image" Target="../media/image252.svg"/><Relationship Id="rId38" Type="http://schemas.openxmlformats.org/officeDocument/2006/relationships/image" Target="../media/image255.png"/><Relationship Id="rId2" Type="http://schemas.openxmlformats.org/officeDocument/2006/relationships/image" Target="../media/image221.png"/><Relationship Id="rId16" Type="http://schemas.openxmlformats.org/officeDocument/2006/relationships/image" Target="../media/image235.png"/><Relationship Id="rId20" Type="http://schemas.openxmlformats.org/officeDocument/2006/relationships/image" Target="../media/image239.png"/><Relationship Id="rId29" Type="http://schemas.openxmlformats.org/officeDocument/2006/relationships/image" Target="../media/image2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230.svg"/><Relationship Id="rId24" Type="http://schemas.openxmlformats.org/officeDocument/2006/relationships/image" Target="../media/image243.png"/><Relationship Id="rId32" Type="http://schemas.openxmlformats.org/officeDocument/2006/relationships/image" Target="../media/image251.png"/><Relationship Id="rId37" Type="http://schemas.openxmlformats.org/officeDocument/2006/relationships/image" Target="../media/image254.svg"/><Relationship Id="rId5" Type="http://schemas.openxmlformats.org/officeDocument/2006/relationships/image" Target="../media/image224.svg"/><Relationship Id="rId15" Type="http://schemas.openxmlformats.org/officeDocument/2006/relationships/image" Target="../media/image234.svg"/><Relationship Id="rId23" Type="http://schemas.openxmlformats.org/officeDocument/2006/relationships/image" Target="../media/image242.svg"/><Relationship Id="rId28" Type="http://schemas.openxmlformats.org/officeDocument/2006/relationships/image" Target="../media/image247.png"/><Relationship Id="rId36" Type="http://schemas.openxmlformats.org/officeDocument/2006/relationships/image" Target="../media/image253.png"/><Relationship Id="rId10" Type="http://schemas.openxmlformats.org/officeDocument/2006/relationships/image" Target="../media/image229.png"/><Relationship Id="rId19" Type="http://schemas.openxmlformats.org/officeDocument/2006/relationships/image" Target="../media/image238.svg"/><Relationship Id="rId31" Type="http://schemas.openxmlformats.org/officeDocument/2006/relationships/image" Target="../media/image250.svg"/><Relationship Id="rId4" Type="http://schemas.openxmlformats.org/officeDocument/2006/relationships/image" Target="../media/image223.png"/><Relationship Id="rId9" Type="http://schemas.openxmlformats.org/officeDocument/2006/relationships/image" Target="../media/image228.svg"/><Relationship Id="rId14" Type="http://schemas.openxmlformats.org/officeDocument/2006/relationships/image" Target="../media/image233.png"/><Relationship Id="rId22" Type="http://schemas.openxmlformats.org/officeDocument/2006/relationships/image" Target="../media/image241.png"/><Relationship Id="rId27" Type="http://schemas.openxmlformats.org/officeDocument/2006/relationships/image" Target="../media/image246.svg"/><Relationship Id="rId30" Type="http://schemas.openxmlformats.org/officeDocument/2006/relationships/image" Target="../media/image249.png"/><Relationship Id="rId35" Type="http://schemas.openxmlformats.org/officeDocument/2006/relationships/image" Target="../media/image220.svg"/><Relationship Id="rId8" Type="http://schemas.openxmlformats.org/officeDocument/2006/relationships/image" Target="../media/image227.png"/><Relationship Id="rId3" Type="http://schemas.openxmlformats.org/officeDocument/2006/relationships/image" Target="../media/image22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8.svg"/><Relationship Id="rId18" Type="http://schemas.openxmlformats.org/officeDocument/2006/relationships/image" Target="../media/image273.png"/><Relationship Id="rId26" Type="http://schemas.openxmlformats.org/officeDocument/2006/relationships/image" Target="../media/image281.png"/><Relationship Id="rId39" Type="http://schemas.openxmlformats.org/officeDocument/2006/relationships/image" Target="../media/image294.svg"/><Relationship Id="rId21" Type="http://schemas.openxmlformats.org/officeDocument/2006/relationships/image" Target="../media/image276.svg"/><Relationship Id="rId34" Type="http://schemas.openxmlformats.org/officeDocument/2006/relationships/image" Target="../media/image289.png"/><Relationship Id="rId42" Type="http://schemas.openxmlformats.org/officeDocument/2006/relationships/image" Target="../media/image297.png"/><Relationship Id="rId47" Type="http://schemas.openxmlformats.org/officeDocument/2006/relationships/image" Target="../media/image302.svg"/><Relationship Id="rId50" Type="http://schemas.openxmlformats.org/officeDocument/2006/relationships/image" Target="../media/image305.png"/><Relationship Id="rId7" Type="http://schemas.openxmlformats.org/officeDocument/2006/relationships/image" Target="../media/image262.svg"/><Relationship Id="rId2" Type="http://schemas.openxmlformats.org/officeDocument/2006/relationships/image" Target="../media/image257.png"/><Relationship Id="rId16" Type="http://schemas.openxmlformats.org/officeDocument/2006/relationships/image" Target="../media/image271.png"/><Relationship Id="rId29" Type="http://schemas.openxmlformats.org/officeDocument/2006/relationships/image" Target="../media/image284.svg"/><Relationship Id="rId11" Type="http://schemas.openxmlformats.org/officeDocument/2006/relationships/image" Target="../media/image266.svg"/><Relationship Id="rId24" Type="http://schemas.openxmlformats.org/officeDocument/2006/relationships/image" Target="../media/image279.png"/><Relationship Id="rId32" Type="http://schemas.openxmlformats.org/officeDocument/2006/relationships/image" Target="../media/image287.png"/><Relationship Id="rId37" Type="http://schemas.openxmlformats.org/officeDocument/2006/relationships/image" Target="../media/image292.svg"/><Relationship Id="rId40" Type="http://schemas.openxmlformats.org/officeDocument/2006/relationships/image" Target="../media/image295.png"/><Relationship Id="rId45" Type="http://schemas.openxmlformats.org/officeDocument/2006/relationships/image" Target="../media/image300.svg"/><Relationship Id="rId53" Type="http://schemas.openxmlformats.org/officeDocument/2006/relationships/image" Target="../media/image308.svg"/><Relationship Id="rId5" Type="http://schemas.openxmlformats.org/officeDocument/2006/relationships/image" Target="../media/image260.svg"/><Relationship Id="rId10" Type="http://schemas.openxmlformats.org/officeDocument/2006/relationships/image" Target="../media/image265.png"/><Relationship Id="rId19" Type="http://schemas.openxmlformats.org/officeDocument/2006/relationships/image" Target="../media/image274.svg"/><Relationship Id="rId31" Type="http://schemas.openxmlformats.org/officeDocument/2006/relationships/image" Target="../media/image286.svg"/><Relationship Id="rId44" Type="http://schemas.openxmlformats.org/officeDocument/2006/relationships/image" Target="../media/image299.png"/><Relationship Id="rId52" Type="http://schemas.openxmlformats.org/officeDocument/2006/relationships/image" Target="../media/image307.png"/><Relationship Id="rId4" Type="http://schemas.openxmlformats.org/officeDocument/2006/relationships/image" Target="../media/image259.png"/><Relationship Id="rId9" Type="http://schemas.openxmlformats.org/officeDocument/2006/relationships/image" Target="../media/image264.svg"/><Relationship Id="rId14" Type="http://schemas.openxmlformats.org/officeDocument/2006/relationships/image" Target="../media/image269.png"/><Relationship Id="rId22" Type="http://schemas.openxmlformats.org/officeDocument/2006/relationships/image" Target="../media/image277.png"/><Relationship Id="rId27" Type="http://schemas.openxmlformats.org/officeDocument/2006/relationships/image" Target="../media/image282.svg"/><Relationship Id="rId30" Type="http://schemas.openxmlformats.org/officeDocument/2006/relationships/image" Target="../media/image285.png"/><Relationship Id="rId35" Type="http://schemas.openxmlformats.org/officeDocument/2006/relationships/image" Target="../media/image290.svg"/><Relationship Id="rId43" Type="http://schemas.openxmlformats.org/officeDocument/2006/relationships/image" Target="../media/image298.svg"/><Relationship Id="rId48" Type="http://schemas.openxmlformats.org/officeDocument/2006/relationships/image" Target="../media/image303.png"/><Relationship Id="rId8" Type="http://schemas.openxmlformats.org/officeDocument/2006/relationships/image" Target="../media/image263.png"/><Relationship Id="rId51" Type="http://schemas.openxmlformats.org/officeDocument/2006/relationships/image" Target="../media/image306.svg"/><Relationship Id="rId3" Type="http://schemas.openxmlformats.org/officeDocument/2006/relationships/image" Target="../media/image258.svg"/><Relationship Id="rId12" Type="http://schemas.openxmlformats.org/officeDocument/2006/relationships/image" Target="../media/image267.png"/><Relationship Id="rId17" Type="http://schemas.openxmlformats.org/officeDocument/2006/relationships/image" Target="../media/image272.svg"/><Relationship Id="rId25" Type="http://schemas.openxmlformats.org/officeDocument/2006/relationships/image" Target="../media/image280.svg"/><Relationship Id="rId33" Type="http://schemas.openxmlformats.org/officeDocument/2006/relationships/image" Target="../media/image288.svg"/><Relationship Id="rId38" Type="http://schemas.openxmlformats.org/officeDocument/2006/relationships/image" Target="../media/image293.png"/><Relationship Id="rId46" Type="http://schemas.openxmlformats.org/officeDocument/2006/relationships/image" Target="../media/image301.png"/><Relationship Id="rId20" Type="http://schemas.openxmlformats.org/officeDocument/2006/relationships/image" Target="../media/image275.png"/><Relationship Id="rId41" Type="http://schemas.openxmlformats.org/officeDocument/2006/relationships/image" Target="../media/image29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15" Type="http://schemas.openxmlformats.org/officeDocument/2006/relationships/image" Target="../media/image270.svg"/><Relationship Id="rId23" Type="http://schemas.openxmlformats.org/officeDocument/2006/relationships/image" Target="../media/image278.svg"/><Relationship Id="rId28" Type="http://schemas.openxmlformats.org/officeDocument/2006/relationships/image" Target="../media/image283.png"/><Relationship Id="rId36" Type="http://schemas.openxmlformats.org/officeDocument/2006/relationships/image" Target="../media/image291.png"/><Relationship Id="rId49" Type="http://schemas.openxmlformats.org/officeDocument/2006/relationships/image" Target="../media/image30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13" Type="http://schemas.openxmlformats.org/officeDocument/2006/relationships/image" Target="../media/image320.svg"/><Relationship Id="rId18" Type="http://schemas.openxmlformats.org/officeDocument/2006/relationships/image" Target="../media/image325.png"/><Relationship Id="rId3" Type="http://schemas.openxmlformats.org/officeDocument/2006/relationships/image" Target="../media/image310.svg"/><Relationship Id="rId21" Type="http://schemas.openxmlformats.org/officeDocument/2006/relationships/image" Target="../media/image328.svg"/><Relationship Id="rId7" Type="http://schemas.openxmlformats.org/officeDocument/2006/relationships/image" Target="../media/image314.svg"/><Relationship Id="rId12" Type="http://schemas.openxmlformats.org/officeDocument/2006/relationships/image" Target="../media/image319.png"/><Relationship Id="rId17" Type="http://schemas.openxmlformats.org/officeDocument/2006/relationships/image" Target="../media/image324.svg"/><Relationship Id="rId25" Type="http://schemas.openxmlformats.org/officeDocument/2006/relationships/image" Target="../media/image332.svg"/><Relationship Id="rId2" Type="http://schemas.openxmlformats.org/officeDocument/2006/relationships/image" Target="../media/image309.png"/><Relationship Id="rId16" Type="http://schemas.openxmlformats.org/officeDocument/2006/relationships/image" Target="../media/image323.png"/><Relationship Id="rId20" Type="http://schemas.openxmlformats.org/officeDocument/2006/relationships/image" Target="../media/image3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3.png"/><Relationship Id="rId11" Type="http://schemas.openxmlformats.org/officeDocument/2006/relationships/image" Target="../media/image318.svg"/><Relationship Id="rId24" Type="http://schemas.openxmlformats.org/officeDocument/2006/relationships/image" Target="../media/image331.png"/><Relationship Id="rId5" Type="http://schemas.openxmlformats.org/officeDocument/2006/relationships/image" Target="../media/image312.svg"/><Relationship Id="rId15" Type="http://schemas.openxmlformats.org/officeDocument/2006/relationships/image" Target="../media/image322.svg"/><Relationship Id="rId23" Type="http://schemas.openxmlformats.org/officeDocument/2006/relationships/image" Target="../media/image330.svg"/><Relationship Id="rId10" Type="http://schemas.openxmlformats.org/officeDocument/2006/relationships/image" Target="../media/image317.png"/><Relationship Id="rId19" Type="http://schemas.openxmlformats.org/officeDocument/2006/relationships/image" Target="../media/image326.svg"/><Relationship Id="rId4" Type="http://schemas.openxmlformats.org/officeDocument/2006/relationships/image" Target="../media/image311.png"/><Relationship Id="rId9" Type="http://schemas.openxmlformats.org/officeDocument/2006/relationships/image" Target="../media/image316.svg"/><Relationship Id="rId14" Type="http://schemas.openxmlformats.org/officeDocument/2006/relationships/image" Target="../media/image321.png"/><Relationship Id="rId22" Type="http://schemas.openxmlformats.org/officeDocument/2006/relationships/image" Target="../media/image3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13" Type="http://schemas.openxmlformats.org/officeDocument/2006/relationships/image" Target="../media/image344.svg"/><Relationship Id="rId18" Type="http://schemas.openxmlformats.org/officeDocument/2006/relationships/image" Target="../media/image349.png"/><Relationship Id="rId26" Type="http://schemas.openxmlformats.org/officeDocument/2006/relationships/image" Target="../media/image357.png"/><Relationship Id="rId3" Type="http://schemas.openxmlformats.org/officeDocument/2006/relationships/image" Target="../media/image334.svg"/><Relationship Id="rId21" Type="http://schemas.openxmlformats.org/officeDocument/2006/relationships/image" Target="../media/image352.svg"/><Relationship Id="rId7" Type="http://schemas.openxmlformats.org/officeDocument/2006/relationships/image" Target="../media/image338.svg"/><Relationship Id="rId12" Type="http://schemas.openxmlformats.org/officeDocument/2006/relationships/image" Target="../media/image343.png"/><Relationship Id="rId17" Type="http://schemas.openxmlformats.org/officeDocument/2006/relationships/image" Target="../media/image348.svg"/><Relationship Id="rId25" Type="http://schemas.openxmlformats.org/officeDocument/2006/relationships/image" Target="../media/image356.svg"/><Relationship Id="rId2" Type="http://schemas.openxmlformats.org/officeDocument/2006/relationships/image" Target="../media/image333.png"/><Relationship Id="rId16" Type="http://schemas.openxmlformats.org/officeDocument/2006/relationships/image" Target="../media/image347.png"/><Relationship Id="rId20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7.png"/><Relationship Id="rId11" Type="http://schemas.openxmlformats.org/officeDocument/2006/relationships/image" Target="../media/image342.svg"/><Relationship Id="rId24" Type="http://schemas.openxmlformats.org/officeDocument/2006/relationships/image" Target="../media/image355.png"/><Relationship Id="rId5" Type="http://schemas.openxmlformats.org/officeDocument/2006/relationships/image" Target="../media/image336.svg"/><Relationship Id="rId15" Type="http://schemas.openxmlformats.org/officeDocument/2006/relationships/image" Target="../media/image346.svg"/><Relationship Id="rId23" Type="http://schemas.openxmlformats.org/officeDocument/2006/relationships/image" Target="../media/image354.svg"/><Relationship Id="rId10" Type="http://schemas.openxmlformats.org/officeDocument/2006/relationships/image" Target="../media/image341.png"/><Relationship Id="rId19" Type="http://schemas.openxmlformats.org/officeDocument/2006/relationships/image" Target="../media/image350.svg"/><Relationship Id="rId4" Type="http://schemas.openxmlformats.org/officeDocument/2006/relationships/image" Target="../media/image335.png"/><Relationship Id="rId9" Type="http://schemas.openxmlformats.org/officeDocument/2006/relationships/image" Target="../media/image340.svg"/><Relationship Id="rId14" Type="http://schemas.openxmlformats.org/officeDocument/2006/relationships/image" Target="../media/image345.png"/><Relationship Id="rId22" Type="http://schemas.openxmlformats.org/officeDocument/2006/relationships/image" Target="../media/image353.png"/><Relationship Id="rId27" Type="http://schemas.openxmlformats.org/officeDocument/2006/relationships/image" Target="../media/image35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png"/><Relationship Id="rId13" Type="http://schemas.openxmlformats.org/officeDocument/2006/relationships/image" Target="../media/image370.svg"/><Relationship Id="rId18" Type="http://schemas.openxmlformats.org/officeDocument/2006/relationships/image" Target="../media/image375.png"/><Relationship Id="rId3" Type="http://schemas.openxmlformats.org/officeDocument/2006/relationships/image" Target="../media/image360.svg"/><Relationship Id="rId21" Type="http://schemas.openxmlformats.org/officeDocument/2006/relationships/image" Target="../media/image378.svg"/><Relationship Id="rId7" Type="http://schemas.openxmlformats.org/officeDocument/2006/relationships/image" Target="../media/image364.svg"/><Relationship Id="rId12" Type="http://schemas.openxmlformats.org/officeDocument/2006/relationships/image" Target="../media/image369.png"/><Relationship Id="rId17" Type="http://schemas.openxmlformats.org/officeDocument/2006/relationships/image" Target="../media/image374.svg"/><Relationship Id="rId2" Type="http://schemas.openxmlformats.org/officeDocument/2006/relationships/image" Target="../media/image359.png"/><Relationship Id="rId16" Type="http://schemas.openxmlformats.org/officeDocument/2006/relationships/image" Target="../media/image373.png"/><Relationship Id="rId20" Type="http://schemas.openxmlformats.org/officeDocument/2006/relationships/image" Target="../media/image3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png"/><Relationship Id="rId11" Type="http://schemas.openxmlformats.org/officeDocument/2006/relationships/image" Target="../media/image368.svg"/><Relationship Id="rId5" Type="http://schemas.openxmlformats.org/officeDocument/2006/relationships/image" Target="../media/image362.svg"/><Relationship Id="rId15" Type="http://schemas.openxmlformats.org/officeDocument/2006/relationships/image" Target="../media/image372.svg"/><Relationship Id="rId10" Type="http://schemas.openxmlformats.org/officeDocument/2006/relationships/image" Target="../media/image367.png"/><Relationship Id="rId19" Type="http://schemas.openxmlformats.org/officeDocument/2006/relationships/image" Target="../media/image376.svg"/><Relationship Id="rId4" Type="http://schemas.openxmlformats.org/officeDocument/2006/relationships/image" Target="../media/image361.png"/><Relationship Id="rId9" Type="http://schemas.openxmlformats.org/officeDocument/2006/relationships/image" Target="../media/image366.svg"/><Relationship Id="rId14" Type="http://schemas.openxmlformats.org/officeDocument/2006/relationships/image" Target="../media/image3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phic 82" descr="Fox with solid fill">
            <a:extLst>
              <a:ext uri="{FF2B5EF4-FFF2-40B4-BE49-F238E27FC236}">
                <a16:creationId xmlns:a16="http://schemas.microsoft.com/office/drawing/2014/main" id="{FD8581E0-AC65-0B5A-A814-1BA79284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00" y="153296"/>
            <a:ext cx="914400" cy="914400"/>
          </a:xfrm>
          <a:prstGeom prst="rect">
            <a:avLst/>
          </a:prstGeom>
        </p:spPr>
      </p:pic>
      <p:pic>
        <p:nvPicPr>
          <p:cNvPr id="85" name="Graphic 84" descr="Goat with solid fill">
            <a:extLst>
              <a:ext uri="{FF2B5EF4-FFF2-40B4-BE49-F238E27FC236}">
                <a16:creationId xmlns:a16="http://schemas.microsoft.com/office/drawing/2014/main" id="{CA6BD5D1-BB2A-409A-A8D4-E0EBA62A8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562" y="678296"/>
            <a:ext cx="914400" cy="914400"/>
          </a:xfrm>
          <a:prstGeom prst="rect">
            <a:avLst/>
          </a:prstGeom>
        </p:spPr>
      </p:pic>
      <p:pic>
        <p:nvPicPr>
          <p:cNvPr id="89" name="Graphic 88" descr="Camel with solid fill">
            <a:extLst>
              <a:ext uri="{FF2B5EF4-FFF2-40B4-BE49-F238E27FC236}">
                <a16:creationId xmlns:a16="http://schemas.microsoft.com/office/drawing/2014/main" id="{2B4029A0-C0C8-70CB-E50A-E7888A7ED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989" y="1869288"/>
            <a:ext cx="914400" cy="914400"/>
          </a:xfrm>
          <a:prstGeom prst="rect">
            <a:avLst/>
          </a:prstGeom>
        </p:spPr>
      </p:pic>
      <p:pic>
        <p:nvPicPr>
          <p:cNvPr id="91" name="Graphic 90" descr="Bull with solid fill">
            <a:extLst>
              <a:ext uri="{FF2B5EF4-FFF2-40B4-BE49-F238E27FC236}">
                <a16:creationId xmlns:a16="http://schemas.microsoft.com/office/drawing/2014/main" id="{1E169AE1-04F6-CCFC-C543-67D67CB2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364" y="1135308"/>
            <a:ext cx="914400" cy="914400"/>
          </a:xfrm>
          <a:prstGeom prst="rect">
            <a:avLst/>
          </a:prstGeom>
        </p:spPr>
      </p:pic>
      <p:pic>
        <p:nvPicPr>
          <p:cNvPr id="93" name="Graphic 92" descr="Owl with solid fill">
            <a:extLst>
              <a:ext uri="{FF2B5EF4-FFF2-40B4-BE49-F238E27FC236}">
                <a16:creationId xmlns:a16="http://schemas.microsoft.com/office/drawing/2014/main" id="{8E2552D8-4E16-0283-F368-E885818122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64" y="2647712"/>
            <a:ext cx="914400" cy="914400"/>
          </a:xfrm>
          <a:prstGeom prst="rect">
            <a:avLst/>
          </a:prstGeom>
        </p:spPr>
      </p:pic>
      <p:pic>
        <p:nvPicPr>
          <p:cNvPr id="95" name="Graphic 94" descr="Chameleon with solid fill">
            <a:extLst>
              <a:ext uri="{FF2B5EF4-FFF2-40B4-BE49-F238E27FC236}">
                <a16:creationId xmlns:a16="http://schemas.microsoft.com/office/drawing/2014/main" id="{D346C8D2-268F-C96E-63E7-6565DCEF02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229" y="3381504"/>
            <a:ext cx="914400" cy="914400"/>
          </a:xfrm>
          <a:prstGeom prst="rect">
            <a:avLst/>
          </a:prstGeom>
        </p:spPr>
      </p:pic>
      <p:pic>
        <p:nvPicPr>
          <p:cNvPr id="97" name="Graphic 96" descr="Horse with solid fill">
            <a:extLst>
              <a:ext uri="{FF2B5EF4-FFF2-40B4-BE49-F238E27FC236}">
                <a16:creationId xmlns:a16="http://schemas.microsoft.com/office/drawing/2014/main" id="{609F16C5-AA6B-E013-C944-B51BBB729B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88800" y="1203296"/>
            <a:ext cx="914400" cy="914400"/>
          </a:xfrm>
          <a:prstGeom prst="rect">
            <a:avLst/>
          </a:prstGeom>
        </p:spPr>
      </p:pic>
      <p:pic>
        <p:nvPicPr>
          <p:cNvPr id="99" name="Graphic 98" descr="Bats with solid fill">
            <a:extLst>
              <a:ext uri="{FF2B5EF4-FFF2-40B4-BE49-F238E27FC236}">
                <a16:creationId xmlns:a16="http://schemas.microsoft.com/office/drawing/2014/main" id="{61C52DF7-78E7-3741-5488-B2622B638A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74002" y="1785832"/>
            <a:ext cx="914400" cy="914400"/>
          </a:xfrm>
          <a:prstGeom prst="rect">
            <a:avLst/>
          </a:prstGeom>
        </p:spPr>
      </p:pic>
      <p:pic>
        <p:nvPicPr>
          <p:cNvPr id="101" name="Graphic 100" descr="Squirrel with solid fill">
            <a:extLst>
              <a:ext uri="{FF2B5EF4-FFF2-40B4-BE49-F238E27FC236}">
                <a16:creationId xmlns:a16="http://schemas.microsoft.com/office/drawing/2014/main" id="{4DE79742-E01A-66C9-1557-F6B3E50EFF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68325" y="587032"/>
            <a:ext cx="914400" cy="914400"/>
          </a:xfrm>
          <a:prstGeom prst="rect">
            <a:avLst/>
          </a:prstGeom>
        </p:spPr>
      </p:pic>
      <p:pic>
        <p:nvPicPr>
          <p:cNvPr id="103" name="Graphic 102" descr="Chicken with solid fill">
            <a:extLst>
              <a:ext uri="{FF2B5EF4-FFF2-40B4-BE49-F238E27FC236}">
                <a16:creationId xmlns:a16="http://schemas.microsoft.com/office/drawing/2014/main" id="{3179E6F5-7FE6-D060-5FD8-613FDA7D9B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38800" y="1653296"/>
            <a:ext cx="914400" cy="914400"/>
          </a:xfrm>
          <a:prstGeom prst="rect">
            <a:avLst/>
          </a:prstGeom>
        </p:spPr>
      </p:pic>
      <p:pic>
        <p:nvPicPr>
          <p:cNvPr id="105" name="Graphic 104" descr="Rooster with solid fill">
            <a:extLst>
              <a:ext uri="{FF2B5EF4-FFF2-40B4-BE49-F238E27FC236}">
                <a16:creationId xmlns:a16="http://schemas.microsoft.com/office/drawing/2014/main" id="{E7787680-5A57-510B-4DF7-6FF975B2553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12602" y="1667749"/>
            <a:ext cx="914400" cy="914400"/>
          </a:xfrm>
          <a:prstGeom prst="rect">
            <a:avLst/>
          </a:prstGeom>
        </p:spPr>
      </p:pic>
      <p:pic>
        <p:nvPicPr>
          <p:cNvPr id="107" name="Graphic 106" descr="Rat with solid fill">
            <a:extLst>
              <a:ext uri="{FF2B5EF4-FFF2-40B4-BE49-F238E27FC236}">
                <a16:creationId xmlns:a16="http://schemas.microsoft.com/office/drawing/2014/main" id="{6BC0C627-B60F-BACD-5506-1C0265A02B1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24220" y="826800"/>
            <a:ext cx="914400" cy="914400"/>
          </a:xfrm>
          <a:prstGeom prst="rect">
            <a:avLst/>
          </a:prstGeom>
        </p:spPr>
      </p:pic>
      <p:pic>
        <p:nvPicPr>
          <p:cNvPr id="109" name="Graphic 108" descr="Sheep with solid fill">
            <a:extLst>
              <a:ext uri="{FF2B5EF4-FFF2-40B4-BE49-F238E27FC236}">
                <a16:creationId xmlns:a16="http://schemas.microsoft.com/office/drawing/2014/main" id="{F2DF1DDB-AE6D-6473-BB86-B06A8B0DEAE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129737" y="265164"/>
            <a:ext cx="914400" cy="914400"/>
          </a:xfrm>
          <a:prstGeom prst="rect">
            <a:avLst/>
          </a:prstGeom>
        </p:spPr>
      </p:pic>
      <p:pic>
        <p:nvPicPr>
          <p:cNvPr id="111" name="Graphic 110" descr="Cat with solid fill">
            <a:extLst>
              <a:ext uri="{FF2B5EF4-FFF2-40B4-BE49-F238E27FC236}">
                <a16:creationId xmlns:a16="http://schemas.microsoft.com/office/drawing/2014/main" id="{F30EEA67-6E0D-CFE8-EAAF-443550B9A82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38800" y="2253296"/>
            <a:ext cx="914400" cy="914400"/>
          </a:xfrm>
          <a:prstGeom prst="rect">
            <a:avLst/>
          </a:prstGeom>
        </p:spPr>
      </p:pic>
      <p:pic>
        <p:nvPicPr>
          <p:cNvPr id="119" name="Graphic 118" descr="Rabbit with solid fill">
            <a:extLst>
              <a:ext uri="{FF2B5EF4-FFF2-40B4-BE49-F238E27FC236}">
                <a16:creationId xmlns:a16="http://schemas.microsoft.com/office/drawing/2014/main" id="{1BA4B33D-3EF6-60C9-0F0B-AC877C154CC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839712" y="3146096"/>
            <a:ext cx="914400" cy="914400"/>
          </a:xfrm>
          <a:prstGeom prst="rect">
            <a:avLst/>
          </a:prstGeom>
        </p:spPr>
      </p:pic>
      <p:pic>
        <p:nvPicPr>
          <p:cNvPr id="121" name="Graphic 120" descr="Penguin with solid fill">
            <a:extLst>
              <a:ext uri="{FF2B5EF4-FFF2-40B4-BE49-F238E27FC236}">
                <a16:creationId xmlns:a16="http://schemas.microsoft.com/office/drawing/2014/main" id="{276FEE50-4E24-7255-A056-218085172AF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047500" y="4219008"/>
            <a:ext cx="914400" cy="914400"/>
          </a:xfrm>
          <a:prstGeom prst="rect">
            <a:avLst/>
          </a:prstGeom>
        </p:spPr>
      </p:pic>
      <p:pic>
        <p:nvPicPr>
          <p:cNvPr id="123" name="Graphic 122" descr="Frog with solid fill">
            <a:extLst>
              <a:ext uri="{FF2B5EF4-FFF2-40B4-BE49-F238E27FC236}">
                <a16:creationId xmlns:a16="http://schemas.microsoft.com/office/drawing/2014/main" id="{84A7EA95-158F-33A1-096B-FB5C352F297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125093" y="2586827"/>
            <a:ext cx="914400" cy="914400"/>
          </a:xfrm>
          <a:prstGeom prst="rect">
            <a:avLst/>
          </a:prstGeom>
        </p:spPr>
      </p:pic>
      <p:pic>
        <p:nvPicPr>
          <p:cNvPr id="125" name="Graphic 124" descr="Snake with solid fill">
            <a:extLst>
              <a:ext uri="{FF2B5EF4-FFF2-40B4-BE49-F238E27FC236}">
                <a16:creationId xmlns:a16="http://schemas.microsoft.com/office/drawing/2014/main" id="{2B3E5D40-BF5D-7CAF-0BB9-173A2A1262E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608339" y="4917472"/>
            <a:ext cx="914400" cy="914400"/>
          </a:xfrm>
          <a:prstGeom prst="rect">
            <a:avLst/>
          </a:prstGeom>
        </p:spPr>
      </p:pic>
      <p:pic>
        <p:nvPicPr>
          <p:cNvPr id="127" name="Graphic 126" descr="Dog with solid fill">
            <a:extLst>
              <a:ext uri="{FF2B5EF4-FFF2-40B4-BE49-F238E27FC236}">
                <a16:creationId xmlns:a16="http://schemas.microsoft.com/office/drawing/2014/main" id="{7643B7A9-F5F1-F79E-0648-DEF3D67F9BD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726993" y="3684112"/>
            <a:ext cx="914400" cy="914400"/>
          </a:xfrm>
          <a:prstGeom prst="rect">
            <a:avLst/>
          </a:prstGeom>
        </p:spPr>
      </p:pic>
      <p:pic>
        <p:nvPicPr>
          <p:cNvPr id="131" name="Graphic 130" descr="Beaver with solid fill">
            <a:extLst>
              <a:ext uri="{FF2B5EF4-FFF2-40B4-BE49-F238E27FC236}">
                <a16:creationId xmlns:a16="http://schemas.microsoft.com/office/drawing/2014/main" id="{4A9463D4-EC6B-6AEE-2B4D-4AC2039F5D8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60768" y="3866160"/>
            <a:ext cx="914400" cy="914400"/>
          </a:xfrm>
          <a:prstGeom prst="rect">
            <a:avLst/>
          </a:prstGeom>
        </p:spPr>
      </p:pic>
      <p:pic>
        <p:nvPicPr>
          <p:cNvPr id="133" name="Graphic 132" descr="Cow with solid fill">
            <a:extLst>
              <a:ext uri="{FF2B5EF4-FFF2-40B4-BE49-F238E27FC236}">
                <a16:creationId xmlns:a16="http://schemas.microsoft.com/office/drawing/2014/main" id="{84F1E1DC-C0D4-1EF9-48FF-0FB89FC87D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908486" y="2789561"/>
            <a:ext cx="914400" cy="914400"/>
          </a:xfrm>
          <a:prstGeom prst="rect">
            <a:avLst/>
          </a:prstGeom>
        </p:spPr>
      </p:pic>
      <p:pic>
        <p:nvPicPr>
          <p:cNvPr id="137" name="Graphic 136" descr="Bear with solid fill">
            <a:extLst>
              <a:ext uri="{FF2B5EF4-FFF2-40B4-BE49-F238E27FC236}">
                <a16:creationId xmlns:a16="http://schemas.microsoft.com/office/drawing/2014/main" id="{620F7FA6-C11E-AD22-720E-59E50DBDB2E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604983" y="4733051"/>
            <a:ext cx="914400" cy="914400"/>
          </a:xfrm>
          <a:prstGeom prst="rect">
            <a:avLst/>
          </a:prstGeom>
        </p:spPr>
      </p:pic>
      <p:pic>
        <p:nvPicPr>
          <p:cNvPr id="139" name="Graphic 138" descr="Duck with solid fill">
            <a:extLst>
              <a:ext uri="{FF2B5EF4-FFF2-40B4-BE49-F238E27FC236}">
                <a16:creationId xmlns:a16="http://schemas.microsoft.com/office/drawing/2014/main" id="{45B4B285-3B79-017E-9682-F4F0BEFF588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738800" y="3623340"/>
            <a:ext cx="914400" cy="914400"/>
          </a:xfrm>
          <a:prstGeom prst="rect">
            <a:avLst/>
          </a:prstGeom>
        </p:spPr>
      </p:pic>
      <p:pic>
        <p:nvPicPr>
          <p:cNvPr id="141" name="Graphic 140" descr="Pig with solid fill">
            <a:extLst>
              <a:ext uri="{FF2B5EF4-FFF2-40B4-BE49-F238E27FC236}">
                <a16:creationId xmlns:a16="http://schemas.microsoft.com/office/drawing/2014/main" id="{19F76882-5379-590A-F969-59578A16520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888800" y="4503296"/>
            <a:ext cx="914400" cy="914400"/>
          </a:xfrm>
          <a:prstGeom prst="rect">
            <a:avLst/>
          </a:prstGeom>
        </p:spPr>
      </p:pic>
      <p:pic>
        <p:nvPicPr>
          <p:cNvPr id="143" name="Graphic 142" descr="Sloth with solid fill">
            <a:extLst>
              <a:ext uri="{FF2B5EF4-FFF2-40B4-BE49-F238E27FC236}">
                <a16:creationId xmlns:a16="http://schemas.microsoft.com/office/drawing/2014/main" id="{0D5AE539-39F0-DC1C-A715-09B196AA40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16871" y="4323360"/>
            <a:ext cx="914400" cy="914400"/>
          </a:xfrm>
          <a:prstGeom prst="rect">
            <a:avLst/>
          </a:prstGeom>
        </p:spPr>
      </p:pic>
      <p:pic>
        <p:nvPicPr>
          <p:cNvPr id="145" name="Graphic 144" descr="Swan with solid fill">
            <a:extLst>
              <a:ext uri="{FF2B5EF4-FFF2-40B4-BE49-F238E27FC236}">
                <a16:creationId xmlns:a16="http://schemas.microsoft.com/office/drawing/2014/main" id="{D19DFA42-E078-E6F4-7AC9-F6DE579E217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650182" y="5574000"/>
            <a:ext cx="914400" cy="914400"/>
          </a:xfrm>
          <a:prstGeom prst="rect">
            <a:avLst/>
          </a:prstGeom>
        </p:spPr>
      </p:pic>
      <p:pic>
        <p:nvPicPr>
          <p:cNvPr id="147" name="Graphic 146" descr="Wolf with solid fill">
            <a:extLst>
              <a:ext uri="{FF2B5EF4-FFF2-40B4-BE49-F238E27FC236}">
                <a16:creationId xmlns:a16="http://schemas.microsoft.com/office/drawing/2014/main" id="{145282A9-4160-2070-2452-1A205366F94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47500" y="5104191"/>
            <a:ext cx="914400" cy="914400"/>
          </a:xfrm>
          <a:prstGeom prst="rect">
            <a:avLst/>
          </a:prstGeom>
        </p:spPr>
      </p:pic>
      <p:pic>
        <p:nvPicPr>
          <p:cNvPr id="153" name="Graphic 152" descr="Vulture with solid fill">
            <a:extLst>
              <a:ext uri="{FF2B5EF4-FFF2-40B4-BE49-F238E27FC236}">
                <a16:creationId xmlns:a16="http://schemas.microsoft.com/office/drawing/2014/main" id="{F2EF0AB3-D28C-96F7-D88E-502A758BCF5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4602227" y="5732988"/>
            <a:ext cx="914400" cy="914400"/>
          </a:xfrm>
          <a:prstGeom prst="rect">
            <a:avLst/>
          </a:prstGeom>
        </p:spPr>
      </p:pic>
      <p:pic>
        <p:nvPicPr>
          <p:cNvPr id="157" name="Graphic 156" descr="Snail with solid fill">
            <a:extLst>
              <a:ext uri="{FF2B5EF4-FFF2-40B4-BE49-F238E27FC236}">
                <a16:creationId xmlns:a16="http://schemas.microsoft.com/office/drawing/2014/main" id="{CACF7DBE-DC99-FED1-A995-FCAD62A5CC2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990913" y="5344675"/>
            <a:ext cx="914400" cy="914400"/>
          </a:xfrm>
          <a:prstGeom prst="rect">
            <a:avLst/>
          </a:prstGeom>
        </p:spPr>
      </p:pic>
      <p:pic>
        <p:nvPicPr>
          <p:cNvPr id="161" name="Graphic 160" descr="Hummingbird with solid fill">
            <a:extLst>
              <a:ext uri="{FF2B5EF4-FFF2-40B4-BE49-F238E27FC236}">
                <a16:creationId xmlns:a16="http://schemas.microsoft.com/office/drawing/2014/main" id="{FF236E62-C6D5-C3EC-B6F3-8B03047D3F5A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127701" y="793383"/>
            <a:ext cx="914400" cy="914400"/>
          </a:xfrm>
          <a:prstGeom prst="rect">
            <a:avLst/>
          </a:prstGeom>
        </p:spPr>
      </p:pic>
      <p:pic>
        <p:nvPicPr>
          <p:cNvPr id="163" name="Graphic 162" descr="Scorpion with solid fill">
            <a:extLst>
              <a:ext uri="{FF2B5EF4-FFF2-40B4-BE49-F238E27FC236}">
                <a16:creationId xmlns:a16="http://schemas.microsoft.com/office/drawing/2014/main" id="{EF502151-54DD-798B-639F-DD8F0E04AF33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802249" y="691140"/>
            <a:ext cx="914400" cy="914400"/>
          </a:xfrm>
          <a:prstGeom prst="rect">
            <a:avLst/>
          </a:prstGeom>
        </p:spPr>
      </p:pic>
      <p:pic>
        <p:nvPicPr>
          <p:cNvPr id="165" name="Graphic 164" descr="Eagle with solid fill">
            <a:extLst>
              <a:ext uri="{FF2B5EF4-FFF2-40B4-BE49-F238E27FC236}">
                <a16:creationId xmlns:a16="http://schemas.microsoft.com/office/drawing/2014/main" id="{3B8E9F87-F341-DB92-984C-EB67F677770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4603899" y="375904"/>
            <a:ext cx="914400" cy="914400"/>
          </a:xfrm>
          <a:prstGeom prst="rect">
            <a:avLst/>
          </a:prstGeom>
        </p:spPr>
      </p:pic>
      <p:pic>
        <p:nvPicPr>
          <p:cNvPr id="167" name="Graphic 166" descr="Giraffe with solid fill">
            <a:extLst>
              <a:ext uri="{FF2B5EF4-FFF2-40B4-BE49-F238E27FC236}">
                <a16:creationId xmlns:a16="http://schemas.microsoft.com/office/drawing/2014/main" id="{017B610B-7ABB-37F9-1A45-E1C7E5C2134E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577701" y="1243383"/>
            <a:ext cx="914400" cy="914400"/>
          </a:xfrm>
          <a:prstGeom prst="rect">
            <a:avLst/>
          </a:prstGeom>
        </p:spPr>
      </p:pic>
      <p:pic>
        <p:nvPicPr>
          <p:cNvPr id="169" name="Graphic 168" descr="Puppy with solid fill">
            <a:extLst>
              <a:ext uri="{FF2B5EF4-FFF2-40B4-BE49-F238E27FC236}">
                <a16:creationId xmlns:a16="http://schemas.microsoft.com/office/drawing/2014/main" id="{0905064E-E938-67DF-31B4-5CA071A2394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28451" y="1439647"/>
            <a:ext cx="914400" cy="914400"/>
          </a:xfrm>
          <a:prstGeom prst="rect">
            <a:avLst/>
          </a:prstGeom>
        </p:spPr>
      </p:pic>
      <p:pic>
        <p:nvPicPr>
          <p:cNvPr id="171" name="Graphic 170" descr="Flamingo with solid fill">
            <a:extLst>
              <a:ext uri="{FF2B5EF4-FFF2-40B4-BE49-F238E27FC236}">
                <a16:creationId xmlns:a16="http://schemas.microsoft.com/office/drawing/2014/main" id="{040BE2E4-B829-A931-E51D-D496F6026DD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326051" y="1390312"/>
            <a:ext cx="914400" cy="914400"/>
          </a:xfrm>
          <a:prstGeom prst="rect">
            <a:avLst/>
          </a:prstGeom>
        </p:spPr>
      </p:pic>
      <p:pic>
        <p:nvPicPr>
          <p:cNvPr id="173" name="Graphic 172" descr="Kangaroo with solid fill">
            <a:extLst>
              <a:ext uri="{FF2B5EF4-FFF2-40B4-BE49-F238E27FC236}">
                <a16:creationId xmlns:a16="http://schemas.microsoft.com/office/drawing/2014/main" id="{77D54F66-7385-9E75-7283-08D12E1FA20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027701" y="1693383"/>
            <a:ext cx="914400" cy="914400"/>
          </a:xfrm>
          <a:prstGeom prst="rect">
            <a:avLst/>
          </a:prstGeom>
        </p:spPr>
      </p:pic>
      <p:pic>
        <p:nvPicPr>
          <p:cNvPr id="175" name="Graphic 174" descr="Hippo with solid fill">
            <a:extLst>
              <a:ext uri="{FF2B5EF4-FFF2-40B4-BE49-F238E27FC236}">
                <a16:creationId xmlns:a16="http://schemas.microsoft.com/office/drawing/2014/main" id="{6D5DCC0C-00E1-D1E5-7978-6F6B410602F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4868397" y="2192043"/>
            <a:ext cx="914400" cy="914400"/>
          </a:xfrm>
          <a:prstGeom prst="rect">
            <a:avLst/>
          </a:prstGeom>
        </p:spPr>
      </p:pic>
      <p:pic>
        <p:nvPicPr>
          <p:cNvPr id="177" name="Graphic 176" descr="Kitten with solid fill">
            <a:extLst>
              <a:ext uri="{FF2B5EF4-FFF2-40B4-BE49-F238E27FC236}">
                <a16:creationId xmlns:a16="http://schemas.microsoft.com/office/drawing/2014/main" id="{A468B2C4-D38E-96E6-A064-BCD9344F2005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327701" y="1993383"/>
            <a:ext cx="914400" cy="914400"/>
          </a:xfrm>
          <a:prstGeom prst="rect">
            <a:avLst/>
          </a:prstGeom>
        </p:spPr>
      </p:pic>
      <p:pic>
        <p:nvPicPr>
          <p:cNvPr id="183" name="Graphic 182" descr="Peacock with solid fill">
            <a:extLst>
              <a:ext uri="{FF2B5EF4-FFF2-40B4-BE49-F238E27FC236}">
                <a16:creationId xmlns:a16="http://schemas.microsoft.com/office/drawing/2014/main" id="{6723ABF6-39CD-5570-D1E7-279132E25433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896208" y="2717696"/>
            <a:ext cx="914400" cy="914400"/>
          </a:xfrm>
          <a:prstGeom prst="rect">
            <a:avLst/>
          </a:prstGeom>
        </p:spPr>
      </p:pic>
      <p:pic>
        <p:nvPicPr>
          <p:cNvPr id="185" name="Graphic 184" descr="Zebra with solid fill">
            <a:extLst>
              <a:ext uri="{FF2B5EF4-FFF2-40B4-BE49-F238E27FC236}">
                <a16:creationId xmlns:a16="http://schemas.microsoft.com/office/drawing/2014/main" id="{67C9BB30-5532-2C2B-8AAD-E0D7DDC32D69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783058" y="3104912"/>
            <a:ext cx="914400" cy="914400"/>
          </a:xfrm>
          <a:prstGeom prst="rect">
            <a:avLst/>
          </a:prstGeom>
        </p:spPr>
      </p:pic>
      <p:pic>
        <p:nvPicPr>
          <p:cNvPr id="187" name="Graphic 186" descr="Elephant with solid fill">
            <a:extLst>
              <a:ext uri="{FF2B5EF4-FFF2-40B4-BE49-F238E27FC236}">
                <a16:creationId xmlns:a16="http://schemas.microsoft.com/office/drawing/2014/main" id="{977CF816-3FB0-B787-EB34-7B31E0359E7F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077701" y="2743383"/>
            <a:ext cx="914400" cy="914400"/>
          </a:xfrm>
          <a:prstGeom prst="rect">
            <a:avLst/>
          </a:prstGeom>
        </p:spPr>
      </p:pic>
      <p:pic>
        <p:nvPicPr>
          <p:cNvPr id="189" name="Graphic 188" descr="Skunk with solid fill">
            <a:extLst>
              <a:ext uri="{FF2B5EF4-FFF2-40B4-BE49-F238E27FC236}">
                <a16:creationId xmlns:a16="http://schemas.microsoft.com/office/drawing/2014/main" id="{AD790EAF-E74B-CA69-F69C-E028AF44D009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7547274" y="2117696"/>
            <a:ext cx="914400" cy="914400"/>
          </a:xfrm>
          <a:prstGeom prst="rect">
            <a:avLst/>
          </a:prstGeom>
        </p:spPr>
      </p:pic>
      <p:pic>
        <p:nvPicPr>
          <p:cNvPr id="193" name="Graphic 192" descr="Ram with solid fill">
            <a:extLst>
              <a:ext uri="{FF2B5EF4-FFF2-40B4-BE49-F238E27FC236}">
                <a16:creationId xmlns:a16="http://schemas.microsoft.com/office/drawing/2014/main" id="{17A80553-9204-5CD1-1211-916F3CC6CFBB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6853200" y="4353296"/>
            <a:ext cx="914400" cy="914400"/>
          </a:xfrm>
          <a:prstGeom prst="rect">
            <a:avLst/>
          </a:prstGeom>
        </p:spPr>
      </p:pic>
      <p:pic>
        <p:nvPicPr>
          <p:cNvPr id="195" name="Graphic 194" descr="Rubber duck with solid fill">
            <a:extLst>
              <a:ext uri="{FF2B5EF4-FFF2-40B4-BE49-F238E27FC236}">
                <a16:creationId xmlns:a16="http://schemas.microsoft.com/office/drawing/2014/main" id="{91724C67-606E-07A0-675A-1E1268EB3C39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6276461" y="4016404"/>
            <a:ext cx="914400" cy="914400"/>
          </a:xfrm>
          <a:prstGeom prst="rect">
            <a:avLst/>
          </a:prstGeom>
        </p:spPr>
      </p:pic>
      <p:pic>
        <p:nvPicPr>
          <p:cNvPr id="199" name="Graphic 198" descr="Tiger with solid fill">
            <a:extLst>
              <a:ext uri="{FF2B5EF4-FFF2-40B4-BE49-F238E27FC236}">
                <a16:creationId xmlns:a16="http://schemas.microsoft.com/office/drawing/2014/main" id="{D2249BD0-EA37-770F-6E9D-B96476C4A48D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7977701" y="3643383"/>
            <a:ext cx="914400" cy="914400"/>
          </a:xfrm>
          <a:prstGeom prst="rect">
            <a:avLst/>
          </a:prstGeom>
        </p:spPr>
      </p:pic>
      <p:pic>
        <p:nvPicPr>
          <p:cNvPr id="201" name="Graphic 200" descr="Crocodile with solid fill">
            <a:extLst>
              <a:ext uri="{FF2B5EF4-FFF2-40B4-BE49-F238E27FC236}">
                <a16:creationId xmlns:a16="http://schemas.microsoft.com/office/drawing/2014/main" id="{04E371B1-8795-7102-FD9E-EF855B8703CD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8111037" y="2796783"/>
            <a:ext cx="914400" cy="914400"/>
          </a:xfrm>
          <a:prstGeom prst="rect">
            <a:avLst/>
          </a:prstGeom>
        </p:spPr>
      </p:pic>
      <p:pic>
        <p:nvPicPr>
          <p:cNvPr id="203" name="Graphic 202" descr="Panda with solid fill">
            <a:extLst>
              <a:ext uri="{FF2B5EF4-FFF2-40B4-BE49-F238E27FC236}">
                <a16:creationId xmlns:a16="http://schemas.microsoft.com/office/drawing/2014/main" id="{CA1758CC-A5DD-C0BF-4221-89F2C0996396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38301" y="3636183"/>
            <a:ext cx="914400" cy="914400"/>
          </a:xfrm>
          <a:prstGeom prst="rect">
            <a:avLst/>
          </a:prstGeom>
        </p:spPr>
      </p:pic>
      <p:pic>
        <p:nvPicPr>
          <p:cNvPr id="205" name="Graphic 204" descr="Unicorn with solid fill">
            <a:extLst>
              <a:ext uri="{FF2B5EF4-FFF2-40B4-BE49-F238E27FC236}">
                <a16:creationId xmlns:a16="http://schemas.microsoft.com/office/drawing/2014/main" id="{64AAAB09-4DD9-B9FC-C950-CB2886D2F7F3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10165856" y="2675400"/>
            <a:ext cx="914400" cy="914400"/>
          </a:xfrm>
          <a:prstGeom prst="rect">
            <a:avLst/>
          </a:prstGeom>
        </p:spPr>
      </p:pic>
      <p:pic>
        <p:nvPicPr>
          <p:cNvPr id="207" name="Graphic 206" descr="Monkey with solid fill">
            <a:extLst>
              <a:ext uri="{FF2B5EF4-FFF2-40B4-BE49-F238E27FC236}">
                <a16:creationId xmlns:a16="http://schemas.microsoft.com/office/drawing/2014/main" id="{79007028-18AF-CFA5-DFD1-14FCE1D8A10D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469261" y="4887475"/>
            <a:ext cx="914400" cy="914400"/>
          </a:xfrm>
          <a:prstGeom prst="rect">
            <a:avLst/>
          </a:prstGeom>
        </p:spPr>
      </p:pic>
      <p:pic>
        <p:nvPicPr>
          <p:cNvPr id="209" name="Graphic 208" descr="Puppy 2 with solid fill">
            <a:extLst>
              <a:ext uri="{FF2B5EF4-FFF2-40B4-BE49-F238E27FC236}">
                <a16:creationId xmlns:a16="http://schemas.microsoft.com/office/drawing/2014/main" id="{786A330E-792E-94EF-ACE4-F16C372A2D42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9132520" y="3262679"/>
            <a:ext cx="914400" cy="914400"/>
          </a:xfrm>
          <a:prstGeom prst="rect">
            <a:avLst/>
          </a:prstGeom>
        </p:spPr>
      </p:pic>
      <p:pic>
        <p:nvPicPr>
          <p:cNvPr id="211" name="Graphic 210" descr="Gorilla with solid fill">
            <a:extLst>
              <a:ext uri="{FF2B5EF4-FFF2-40B4-BE49-F238E27FC236}">
                <a16:creationId xmlns:a16="http://schemas.microsoft.com/office/drawing/2014/main" id="{B8C2762B-E718-33F8-A043-63EC47D5D7AF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253483" y="5083015"/>
            <a:ext cx="914400" cy="914400"/>
          </a:xfrm>
          <a:prstGeom prst="rect">
            <a:avLst/>
          </a:prstGeom>
        </p:spPr>
      </p:pic>
      <p:pic>
        <p:nvPicPr>
          <p:cNvPr id="213" name="Graphic 212" descr="Deer with solid fill">
            <a:extLst>
              <a:ext uri="{FF2B5EF4-FFF2-40B4-BE49-F238E27FC236}">
                <a16:creationId xmlns:a16="http://schemas.microsoft.com/office/drawing/2014/main" id="{AD8D3AB8-53C9-A0E3-B1C7-1F01B7680288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901223" y="6021171"/>
            <a:ext cx="914400" cy="914400"/>
          </a:xfrm>
          <a:prstGeom prst="rect">
            <a:avLst/>
          </a:prstGeom>
        </p:spPr>
      </p:pic>
      <p:pic>
        <p:nvPicPr>
          <p:cNvPr id="215" name="Graphic 214" descr="Lion with solid fill">
            <a:extLst>
              <a:ext uri="{FF2B5EF4-FFF2-40B4-BE49-F238E27FC236}">
                <a16:creationId xmlns:a16="http://schemas.microsoft.com/office/drawing/2014/main" id="{B818507E-0A12-DF02-8D90-56540EFC70EB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7927418" y="4430275"/>
            <a:ext cx="914400" cy="914400"/>
          </a:xfrm>
          <a:prstGeom prst="rect">
            <a:avLst/>
          </a:prstGeom>
        </p:spPr>
      </p:pic>
      <p:pic>
        <p:nvPicPr>
          <p:cNvPr id="217" name="Graphic 216" descr="Sparrow with solid fill">
            <a:extLst>
              <a:ext uri="{FF2B5EF4-FFF2-40B4-BE49-F238E27FC236}">
                <a16:creationId xmlns:a16="http://schemas.microsoft.com/office/drawing/2014/main" id="{0AEB5B3F-1DFE-4881-F55F-BB707C3900CD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9969714" y="5053310"/>
            <a:ext cx="914400" cy="914400"/>
          </a:xfrm>
          <a:prstGeom prst="rect">
            <a:avLst/>
          </a:prstGeom>
        </p:spPr>
      </p:pic>
      <p:pic>
        <p:nvPicPr>
          <p:cNvPr id="219" name="Graphic 218" descr="Chick with solid fill">
            <a:extLst>
              <a:ext uri="{FF2B5EF4-FFF2-40B4-BE49-F238E27FC236}">
                <a16:creationId xmlns:a16="http://schemas.microsoft.com/office/drawing/2014/main" id="{FB388CE0-8BB2-98E5-CECB-0E80F43F3E47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9019194" y="57251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erman with solid fill">
            <a:extLst>
              <a:ext uri="{FF2B5EF4-FFF2-40B4-BE49-F238E27FC236}">
                <a16:creationId xmlns:a16="http://schemas.microsoft.com/office/drawing/2014/main" id="{32EA7E7C-210B-D08F-FB55-0FD86AF63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Dragon with solid fill">
            <a:extLst>
              <a:ext uri="{FF2B5EF4-FFF2-40B4-BE49-F238E27FC236}">
                <a16:creationId xmlns:a16="http://schemas.microsoft.com/office/drawing/2014/main" id="{BD6DB975-8267-87C7-FA19-EFD016E03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6760" y="2462520"/>
            <a:ext cx="914400" cy="914400"/>
          </a:xfrm>
          <a:prstGeom prst="rect">
            <a:avLst/>
          </a:prstGeom>
        </p:spPr>
      </p:pic>
      <p:pic>
        <p:nvPicPr>
          <p:cNvPr id="10" name="Graphic 9" descr="Dragon with solid fill">
            <a:extLst>
              <a:ext uri="{FF2B5EF4-FFF2-40B4-BE49-F238E27FC236}">
                <a16:creationId xmlns:a16="http://schemas.microsoft.com/office/drawing/2014/main" id="{484BC94E-A1C3-A072-A48B-64DE4C712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0" y="1457400"/>
            <a:ext cx="914400" cy="914400"/>
          </a:xfrm>
          <a:prstGeom prst="rect">
            <a:avLst/>
          </a:prstGeom>
        </p:spPr>
      </p:pic>
      <p:pic>
        <p:nvPicPr>
          <p:cNvPr id="13" name="Graphic 12" descr="Mermaid with solid fill">
            <a:extLst>
              <a:ext uri="{FF2B5EF4-FFF2-40B4-BE49-F238E27FC236}">
                <a16:creationId xmlns:a16="http://schemas.microsoft.com/office/drawing/2014/main" id="{3F621FBD-B2E9-880B-7F82-D5B9F59CE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51180" y="2939760"/>
            <a:ext cx="914400" cy="914400"/>
          </a:xfrm>
          <a:prstGeom prst="rect">
            <a:avLst/>
          </a:prstGeom>
        </p:spPr>
      </p:pic>
      <p:pic>
        <p:nvPicPr>
          <p:cNvPr id="15" name="Graphic 14" descr="Monster with solid fill">
            <a:extLst>
              <a:ext uri="{FF2B5EF4-FFF2-40B4-BE49-F238E27FC236}">
                <a16:creationId xmlns:a16="http://schemas.microsoft.com/office/drawing/2014/main" id="{9F8B0BC9-8EDE-3BBD-2A8B-BCC21DFBA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2360" y="3886200"/>
            <a:ext cx="914400" cy="914400"/>
          </a:xfrm>
          <a:prstGeom prst="rect">
            <a:avLst/>
          </a:prstGeom>
        </p:spPr>
      </p:pic>
      <p:pic>
        <p:nvPicPr>
          <p:cNvPr id="17" name="Graphic 16" descr="Monster with solid fill">
            <a:extLst>
              <a:ext uri="{FF2B5EF4-FFF2-40B4-BE49-F238E27FC236}">
                <a16:creationId xmlns:a16="http://schemas.microsoft.com/office/drawing/2014/main" id="{86B2C8C6-EC5A-7C6C-1AB7-DA598A55EE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8800" y="3721800"/>
            <a:ext cx="914400" cy="914400"/>
          </a:xfrm>
          <a:prstGeom prst="rect">
            <a:avLst/>
          </a:prstGeom>
        </p:spPr>
      </p:pic>
      <p:pic>
        <p:nvPicPr>
          <p:cNvPr id="19" name="Graphic 18" descr="Monster with solid fill">
            <a:extLst>
              <a:ext uri="{FF2B5EF4-FFF2-40B4-BE49-F238E27FC236}">
                <a16:creationId xmlns:a16="http://schemas.microsoft.com/office/drawing/2014/main" id="{9F2A5602-2230-BBC9-E259-DF01AC40CC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6000" y="2278800"/>
            <a:ext cx="914400" cy="914400"/>
          </a:xfrm>
          <a:prstGeom prst="rect">
            <a:avLst/>
          </a:prstGeom>
        </p:spPr>
      </p:pic>
      <p:pic>
        <p:nvPicPr>
          <p:cNvPr id="21" name="Graphic 20" descr="Monster with solid fill">
            <a:extLst>
              <a:ext uri="{FF2B5EF4-FFF2-40B4-BE49-F238E27FC236}">
                <a16:creationId xmlns:a16="http://schemas.microsoft.com/office/drawing/2014/main" id="{B37066D1-E82E-1336-3A2B-00D39B0A55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81600" y="4424400"/>
            <a:ext cx="914400" cy="914400"/>
          </a:xfrm>
          <a:prstGeom prst="rect">
            <a:avLst/>
          </a:prstGeom>
        </p:spPr>
      </p:pic>
      <p:pic>
        <p:nvPicPr>
          <p:cNvPr id="23" name="Graphic 22" descr="Fairy male with solid fill">
            <a:extLst>
              <a:ext uri="{FF2B5EF4-FFF2-40B4-BE49-F238E27FC236}">
                <a16:creationId xmlns:a16="http://schemas.microsoft.com/office/drawing/2014/main" id="{114D2491-94EA-B219-1FE3-4FD28F5CAB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66560" y="4629960"/>
            <a:ext cx="914400" cy="914400"/>
          </a:xfrm>
          <a:prstGeom prst="rect">
            <a:avLst/>
          </a:prstGeom>
        </p:spPr>
      </p:pic>
      <p:pic>
        <p:nvPicPr>
          <p:cNvPr id="25" name="Graphic 24" descr="Fairy female with solid fill">
            <a:extLst>
              <a:ext uri="{FF2B5EF4-FFF2-40B4-BE49-F238E27FC236}">
                <a16:creationId xmlns:a16="http://schemas.microsoft.com/office/drawing/2014/main" id="{CA03D75B-3E6A-F1FC-2255-CA619A08F8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53200" y="3741960"/>
            <a:ext cx="914400" cy="914400"/>
          </a:xfrm>
          <a:prstGeom prst="rect">
            <a:avLst/>
          </a:prstGeom>
        </p:spPr>
      </p:pic>
      <p:pic>
        <p:nvPicPr>
          <p:cNvPr id="27" name="Graphic 26" descr="Gnome with solid fill">
            <a:extLst>
              <a:ext uri="{FF2B5EF4-FFF2-40B4-BE49-F238E27FC236}">
                <a16:creationId xmlns:a16="http://schemas.microsoft.com/office/drawing/2014/main" id="{CA5A2958-287F-3390-9DC2-0EED34118C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53000" y="2531520"/>
            <a:ext cx="914400" cy="914400"/>
          </a:xfrm>
          <a:prstGeom prst="rect">
            <a:avLst/>
          </a:prstGeom>
        </p:spPr>
      </p:pic>
      <p:pic>
        <p:nvPicPr>
          <p:cNvPr id="29" name="Graphic 28" descr="Unicorn with solid fill">
            <a:extLst>
              <a:ext uri="{FF2B5EF4-FFF2-40B4-BE49-F238E27FC236}">
                <a16:creationId xmlns:a16="http://schemas.microsoft.com/office/drawing/2014/main" id="{82C5F0D1-50B8-84EF-CEE4-1285ED52F3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88800" y="4621800"/>
            <a:ext cx="914400" cy="914400"/>
          </a:xfrm>
          <a:prstGeom prst="rect">
            <a:avLst/>
          </a:prstGeom>
        </p:spPr>
      </p:pic>
      <p:pic>
        <p:nvPicPr>
          <p:cNvPr id="31" name="Graphic 30" descr="Alien Face with solid fill">
            <a:extLst>
              <a:ext uri="{FF2B5EF4-FFF2-40B4-BE49-F238E27FC236}">
                <a16:creationId xmlns:a16="http://schemas.microsoft.com/office/drawing/2014/main" id="{8F2E7396-8F6E-14FD-6E87-197AFFCE6E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56240" y="5150400"/>
            <a:ext cx="914400" cy="914400"/>
          </a:xfrm>
          <a:prstGeom prst="rect">
            <a:avLst/>
          </a:prstGeom>
        </p:spPr>
      </p:pic>
      <p:pic>
        <p:nvPicPr>
          <p:cNvPr id="33" name="Graphic 32" descr="Pegasus with solid fill">
            <a:extLst>
              <a:ext uri="{FF2B5EF4-FFF2-40B4-BE49-F238E27FC236}">
                <a16:creationId xmlns:a16="http://schemas.microsoft.com/office/drawing/2014/main" id="{887547FA-D7B2-77B3-A2F7-93E1CF232B0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61240" y="5943600"/>
            <a:ext cx="914400" cy="914400"/>
          </a:xfrm>
          <a:prstGeom prst="rect">
            <a:avLst/>
          </a:prstGeom>
        </p:spPr>
      </p:pic>
      <p:pic>
        <p:nvPicPr>
          <p:cNvPr id="35" name="Graphic 34" descr="Pointed Hat with solid fill">
            <a:extLst>
              <a:ext uri="{FF2B5EF4-FFF2-40B4-BE49-F238E27FC236}">
                <a16:creationId xmlns:a16="http://schemas.microsoft.com/office/drawing/2014/main" id="{4743A40D-95C0-8D51-99D0-C6169C95D5E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339000" y="5229000"/>
            <a:ext cx="914400" cy="914400"/>
          </a:xfrm>
          <a:prstGeom prst="rect">
            <a:avLst/>
          </a:prstGeom>
        </p:spPr>
      </p:pic>
      <p:pic>
        <p:nvPicPr>
          <p:cNvPr id="37" name="Graphic 36" descr="Genie Bottle with solid fill">
            <a:extLst>
              <a:ext uri="{FF2B5EF4-FFF2-40B4-BE49-F238E27FC236}">
                <a16:creationId xmlns:a16="http://schemas.microsoft.com/office/drawing/2014/main" id="{5A3867C4-6DF8-132D-69B7-5B6A289601A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38600" y="3645121"/>
            <a:ext cx="914400" cy="914400"/>
          </a:xfrm>
          <a:prstGeom prst="rect">
            <a:avLst/>
          </a:prstGeom>
        </p:spPr>
      </p:pic>
      <p:pic>
        <p:nvPicPr>
          <p:cNvPr id="4" name="Graphic 3" descr="Robot with solid fill">
            <a:extLst>
              <a:ext uri="{FF2B5EF4-FFF2-40B4-BE49-F238E27FC236}">
                <a16:creationId xmlns:a16="http://schemas.microsoft.com/office/drawing/2014/main" id="{FFA83740-E0EA-38ED-4241-A166609003B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110200" y="2723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7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Xylophone with solid fill">
            <a:extLst>
              <a:ext uri="{FF2B5EF4-FFF2-40B4-BE49-F238E27FC236}">
                <a16:creationId xmlns:a16="http://schemas.microsoft.com/office/drawing/2014/main" id="{27D1302D-6617-97AA-B9A3-B41DE5F4D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133" y="874987"/>
            <a:ext cx="914400" cy="914400"/>
          </a:xfrm>
          <a:prstGeom prst="rect">
            <a:avLst/>
          </a:prstGeom>
        </p:spPr>
      </p:pic>
      <p:pic>
        <p:nvPicPr>
          <p:cNvPr id="7" name="Graphic 6" descr="Piano with solid fill">
            <a:extLst>
              <a:ext uri="{FF2B5EF4-FFF2-40B4-BE49-F238E27FC236}">
                <a16:creationId xmlns:a16="http://schemas.microsoft.com/office/drawing/2014/main" id="{9822C049-C46B-F5A2-BF27-FAE12B379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1029" y="2638474"/>
            <a:ext cx="914400" cy="914400"/>
          </a:xfrm>
          <a:prstGeom prst="rect">
            <a:avLst/>
          </a:prstGeom>
        </p:spPr>
      </p:pic>
      <p:pic>
        <p:nvPicPr>
          <p:cNvPr id="9" name="Graphic 8" descr="Guitar with solid fill">
            <a:extLst>
              <a:ext uri="{FF2B5EF4-FFF2-40B4-BE49-F238E27FC236}">
                <a16:creationId xmlns:a16="http://schemas.microsoft.com/office/drawing/2014/main" id="{685B37BC-C7C5-D96A-D61A-EF2F4FA26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0" y="2357399"/>
            <a:ext cx="914400" cy="914400"/>
          </a:xfrm>
          <a:prstGeom prst="rect">
            <a:avLst/>
          </a:prstGeom>
        </p:spPr>
      </p:pic>
      <p:pic>
        <p:nvPicPr>
          <p:cNvPr id="11" name="Graphic 10" descr="Harp with solid fill">
            <a:extLst>
              <a:ext uri="{FF2B5EF4-FFF2-40B4-BE49-F238E27FC236}">
                <a16:creationId xmlns:a16="http://schemas.microsoft.com/office/drawing/2014/main" id="{C33C83BB-26EF-1ECD-1CD8-7A4DCE7B1C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4286" y="1481185"/>
            <a:ext cx="914400" cy="914400"/>
          </a:xfrm>
          <a:prstGeom prst="rect">
            <a:avLst/>
          </a:prstGeom>
        </p:spPr>
      </p:pic>
      <p:pic>
        <p:nvPicPr>
          <p:cNvPr id="13" name="Graphic 12" descr="Gong with solid fill">
            <a:extLst>
              <a:ext uri="{FF2B5EF4-FFF2-40B4-BE49-F238E27FC236}">
                <a16:creationId xmlns:a16="http://schemas.microsoft.com/office/drawing/2014/main" id="{E01983BE-AF03-478A-8794-8A35FD9E9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1332" y="1698952"/>
            <a:ext cx="914400" cy="914400"/>
          </a:xfrm>
          <a:prstGeom prst="rect">
            <a:avLst/>
          </a:prstGeom>
        </p:spPr>
      </p:pic>
      <p:pic>
        <p:nvPicPr>
          <p:cNvPr id="15" name="Graphic 14" descr="Violin with solid fill">
            <a:extLst>
              <a:ext uri="{FF2B5EF4-FFF2-40B4-BE49-F238E27FC236}">
                <a16:creationId xmlns:a16="http://schemas.microsoft.com/office/drawing/2014/main" id="{88DC19B7-816C-0700-A9EA-FABA26C500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65001" y="3388474"/>
            <a:ext cx="914400" cy="914400"/>
          </a:xfrm>
          <a:prstGeom prst="rect">
            <a:avLst/>
          </a:prstGeom>
        </p:spPr>
      </p:pic>
      <p:pic>
        <p:nvPicPr>
          <p:cNvPr id="17" name="Graphic 16" descr="Music notes with solid fill">
            <a:extLst>
              <a:ext uri="{FF2B5EF4-FFF2-40B4-BE49-F238E27FC236}">
                <a16:creationId xmlns:a16="http://schemas.microsoft.com/office/drawing/2014/main" id="{89798B04-27EA-F435-25EF-3B03F4DCD6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4286" y="3388474"/>
            <a:ext cx="914400" cy="914400"/>
          </a:xfrm>
          <a:prstGeom prst="rect">
            <a:avLst/>
          </a:prstGeom>
        </p:spPr>
      </p:pic>
      <p:pic>
        <p:nvPicPr>
          <p:cNvPr id="19" name="Graphic 18" descr="Music note with solid fill">
            <a:extLst>
              <a:ext uri="{FF2B5EF4-FFF2-40B4-BE49-F238E27FC236}">
                <a16:creationId xmlns:a16="http://schemas.microsoft.com/office/drawing/2014/main" id="{AD79CE0E-395C-90D8-3DD7-5BB286A2D6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2480" y="4163262"/>
            <a:ext cx="914400" cy="914400"/>
          </a:xfrm>
          <a:prstGeom prst="rect">
            <a:avLst/>
          </a:prstGeom>
        </p:spPr>
      </p:pic>
      <p:pic>
        <p:nvPicPr>
          <p:cNvPr id="21" name="Graphic 20" descr="Gramophone with solid fill">
            <a:extLst>
              <a:ext uri="{FF2B5EF4-FFF2-40B4-BE49-F238E27FC236}">
                <a16:creationId xmlns:a16="http://schemas.microsoft.com/office/drawing/2014/main" id="{9B0EDF28-172C-4765-501F-11A899CE12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48846" y="2114399"/>
            <a:ext cx="914400" cy="914400"/>
          </a:xfrm>
          <a:prstGeom prst="rect">
            <a:avLst/>
          </a:prstGeom>
        </p:spPr>
      </p:pic>
      <p:pic>
        <p:nvPicPr>
          <p:cNvPr id="23" name="Graphic 22" descr="Saxophone with solid fill">
            <a:extLst>
              <a:ext uri="{FF2B5EF4-FFF2-40B4-BE49-F238E27FC236}">
                <a16:creationId xmlns:a16="http://schemas.microsoft.com/office/drawing/2014/main" id="{E07D2E4A-9867-689B-664E-2228550FD8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76880" y="3681274"/>
            <a:ext cx="914400" cy="914400"/>
          </a:xfrm>
          <a:prstGeom prst="rect">
            <a:avLst/>
          </a:prstGeom>
        </p:spPr>
      </p:pic>
      <p:pic>
        <p:nvPicPr>
          <p:cNvPr id="25" name="Graphic 24" descr="Drum with solid fill">
            <a:extLst>
              <a:ext uri="{FF2B5EF4-FFF2-40B4-BE49-F238E27FC236}">
                <a16:creationId xmlns:a16="http://schemas.microsoft.com/office/drawing/2014/main" id="{D83BEB2B-7DAA-9F36-EC53-1527498969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97509" y="5056953"/>
            <a:ext cx="914400" cy="914400"/>
          </a:xfrm>
          <a:prstGeom prst="rect">
            <a:avLst/>
          </a:prstGeom>
        </p:spPr>
      </p:pic>
      <p:pic>
        <p:nvPicPr>
          <p:cNvPr id="27" name="Graphic 26" descr="Music with solid fill">
            <a:extLst>
              <a:ext uri="{FF2B5EF4-FFF2-40B4-BE49-F238E27FC236}">
                <a16:creationId xmlns:a16="http://schemas.microsoft.com/office/drawing/2014/main" id="{AEF0019B-633F-19E5-536A-DEE7284A7A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51629" y="4686445"/>
            <a:ext cx="914400" cy="914400"/>
          </a:xfrm>
          <a:prstGeom prst="rect">
            <a:avLst/>
          </a:prstGeom>
        </p:spPr>
      </p:pic>
      <p:pic>
        <p:nvPicPr>
          <p:cNvPr id="29" name="Graphic 28" descr="Drum set with solid fill">
            <a:extLst>
              <a:ext uri="{FF2B5EF4-FFF2-40B4-BE49-F238E27FC236}">
                <a16:creationId xmlns:a16="http://schemas.microsoft.com/office/drawing/2014/main" id="{9B22D156-3287-25B0-6D82-65AB2AC7BA6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41029" y="5559428"/>
            <a:ext cx="914400" cy="914400"/>
          </a:xfrm>
          <a:prstGeom prst="rect">
            <a:avLst/>
          </a:prstGeom>
        </p:spPr>
      </p:pic>
      <p:pic>
        <p:nvPicPr>
          <p:cNvPr id="31" name="Graphic 30" descr="Treble clef with solid fill">
            <a:extLst>
              <a:ext uri="{FF2B5EF4-FFF2-40B4-BE49-F238E27FC236}">
                <a16:creationId xmlns:a16="http://schemas.microsoft.com/office/drawing/2014/main" id="{6BDB71A2-A4E9-DD59-25BC-1CFCF15E861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643389" y="5600845"/>
            <a:ext cx="914400" cy="914400"/>
          </a:xfrm>
          <a:prstGeom prst="rect">
            <a:avLst/>
          </a:prstGeom>
        </p:spPr>
      </p:pic>
      <p:pic>
        <p:nvPicPr>
          <p:cNvPr id="33" name="Graphic 32" descr="Electric guitar with solid fill">
            <a:extLst>
              <a:ext uri="{FF2B5EF4-FFF2-40B4-BE49-F238E27FC236}">
                <a16:creationId xmlns:a16="http://schemas.microsoft.com/office/drawing/2014/main" id="{2287DCEC-FC1E-5A9F-DC67-A72432C9E6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155178" y="4595674"/>
            <a:ext cx="914400" cy="914400"/>
          </a:xfrm>
          <a:prstGeom prst="rect">
            <a:avLst/>
          </a:prstGeom>
        </p:spPr>
      </p:pic>
      <p:pic>
        <p:nvPicPr>
          <p:cNvPr id="35" name="Graphic 34" descr="Palette with solid fill">
            <a:extLst>
              <a:ext uri="{FF2B5EF4-FFF2-40B4-BE49-F238E27FC236}">
                <a16:creationId xmlns:a16="http://schemas.microsoft.com/office/drawing/2014/main" id="{5318C6C4-2271-50D8-40DF-364BCD5A3A2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37" name="Graphic 36" descr="Drawing Figure with solid fill">
            <a:extLst>
              <a:ext uri="{FF2B5EF4-FFF2-40B4-BE49-F238E27FC236}">
                <a16:creationId xmlns:a16="http://schemas.microsoft.com/office/drawing/2014/main" id="{6B024E8F-4BBA-509B-B9A5-8C4A9A8F353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39" name="Graphic 38" descr="Easel with solid fill">
            <a:extLst>
              <a:ext uri="{FF2B5EF4-FFF2-40B4-BE49-F238E27FC236}">
                <a16:creationId xmlns:a16="http://schemas.microsoft.com/office/drawing/2014/main" id="{D45D7C43-07D0-D88C-0940-3922982A1EE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  <p:pic>
        <p:nvPicPr>
          <p:cNvPr id="41" name="Graphic 40" descr="Islamic Drum with solid fill">
            <a:extLst>
              <a:ext uri="{FF2B5EF4-FFF2-40B4-BE49-F238E27FC236}">
                <a16:creationId xmlns:a16="http://schemas.microsoft.com/office/drawing/2014/main" id="{0FA32525-7330-9A47-FCB9-3B6C3FFA0B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088800" y="3421800"/>
            <a:ext cx="914400" cy="914400"/>
          </a:xfrm>
          <a:prstGeom prst="rect">
            <a:avLst/>
          </a:prstGeom>
        </p:spPr>
      </p:pic>
      <p:pic>
        <p:nvPicPr>
          <p:cNvPr id="43" name="Graphic 42" descr="Origami with solid fill">
            <a:extLst>
              <a:ext uri="{FF2B5EF4-FFF2-40B4-BE49-F238E27FC236}">
                <a16:creationId xmlns:a16="http://schemas.microsoft.com/office/drawing/2014/main" id="{94A2AD46-E3F1-BE6D-F596-C6880CECD53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38800" y="3571800"/>
            <a:ext cx="914400" cy="914400"/>
          </a:xfrm>
          <a:prstGeom prst="rect">
            <a:avLst/>
          </a:prstGeom>
        </p:spPr>
      </p:pic>
      <p:pic>
        <p:nvPicPr>
          <p:cNvPr id="45" name="Graphic 44" descr="Maracas with solid fill">
            <a:extLst>
              <a:ext uri="{FF2B5EF4-FFF2-40B4-BE49-F238E27FC236}">
                <a16:creationId xmlns:a16="http://schemas.microsoft.com/office/drawing/2014/main" id="{2E51546B-7790-440F-99BD-20F91B1D22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388800" y="3721800"/>
            <a:ext cx="914400" cy="914400"/>
          </a:xfrm>
          <a:prstGeom prst="rect">
            <a:avLst/>
          </a:prstGeom>
        </p:spPr>
      </p:pic>
      <p:pic>
        <p:nvPicPr>
          <p:cNvPr id="47" name="Graphic 46" descr="Clarinet with solid fill">
            <a:extLst>
              <a:ext uri="{FF2B5EF4-FFF2-40B4-BE49-F238E27FC236}">
                <a16:creationId xmlns:a16="http://schemas.microsoft.com/office/drawing/2014/main" id="{E1A41D16-D26F-EF8F-360B-FF1CC1D9666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538800" y="3871800"/>
            <a:ext cx="914400" cy="914400"/>
          </a:xfrm>
          <a:prstGeom prst="rect">
            <a:avLst/>
          </a:prstGeom>
        </p:spPr>
      </p:pic>
      <p:pic>
        <p:nvPicPr>
          <p:cNvPr id="49" name="Graphic 48" descr="Trumpet with solid fill">
            <a:extLst>
              <a:ext uri="{FF2B5EF4-FFF2-40B4-BE49-F238E27FC236}">
                <a16:creationId xmlns:a16="http://schemas.microsoft.com/office/drawing/2014/main" id="{50230B9E-4853-407F-6A40-79D2D636273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688800" y="4021800"/>
            <a:ext cx="914400" cy="914400"/>
          </a:xfrm>
          <a:prstGeom prst="rect">
            <a:avLst/>
          </a:prstGeom>
        </p:spPr>
      </p:pic>
      <p:pic>
        <p:nvPicPr>
          <p:cNvPr id="51" name="Graphic 50" descr="Clown with solid fill">
            <a:extLst>
              <a:ext uri="{FF2B5EF4-FFF2-40B4-BE49-F238E27FC236}">
                <a16:creationId xmlns:a16="http://schemas.microsoft.com/office/drawing/2014/main" id="{A1908B32-8EA4-3C89-FFCC-3879E047F13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838800" y="4171800"/>
            <a:ext cx="914400" cy="914400"/>
          </a:xfrm>
          <a:prstGeom prst="rect">
            <a:avLst/>
          </a:prstGeom>
        </p:spPr>
      </p:pic>
      <p:pic>
        <p:nvPicPr>
          <p:cNvPr id="53" name="Graphic 52" descr="Flute with solid fill">
            <a:extLst>
              <a:ext uri="{FF2B5EF4-FFF2-40B4-BE49-F238E27FC236}">
                <a16:creationId xmlns:a16="http://schemas.microsoft.com/office/drawing/2014/main" id="{77A2C52C-7126-0EFB-108E-73A24D985F6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988800" y="432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1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Foot with solid fill">
            <a:extLst>
              <a:ext uri="{FF2B5EF4-FFF2-40B4-BE49-F238E27FC236}">
                <a16:creationId xmlns:a16="http://schemas.microsoft.com/office/drawing/2014/main" id="{6C53B0DD-619D-370C-07FC-1952FE693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Nose with solid fill">
            <a:extLst>
              <a:ext uri="{FF2B5EF4-FFF2-40B4-BE49-F238E27FC236}">
                <a16:creationId xmlns:a16="http://schemas.microsoft.com/office/drawing/2014/main" id="{759862EF-137C-4DB7-C8FC-318C3DCFC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11" name="Graphic 10" descr="Lips with solid fill">
            <a:extLst>
              <a:ext uri="{FF2B5EF4-FFF2-40B4-BE49-F238E27FC236}">
                <a16:creationId xmlns:a16="http://schemas.microsoft.com/office/drawing/2014/main" id="{69815492-D7B8-681A-702C-2CE5DC0B1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  <p:pic>
        <p:nvPicPr>
          <p:cNvPr id="13" name="Graphic 12" descr="Bone with solid fill">
            <a:extLst>
              <a:ext uri="{FF2B5EF4-FFF2-40B4-BE49-F238E27FC236}">
                <a16:creationId xmlns:a16="http://schemas.microsoft.com/office/drawing/2014/main" id="{B98D8A54-B2BF-B036-9F9D-65BD58848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8800" y="3421800"/>
            <a:ext cx="914400" cy="914400"/>
          </a:xfrm>
          <a:prstGeom prst="rect">
            <a:avLst/>
          </a:prstGeom>
        </p:spPr>
      </p:pic>
      <p:pic>
        <p:nvPicPr>
          <p:cNvPr id="15" name="Graphic 14" descr="Lashes with solid fill">
            <a:extLst>
              <a:ext uri="{FF2B5EF4-FFF2-40B4-BE49-F238E27FC236}">
                <a16:creationId xmlns:a16="http://schemas.microsoft.com/office/drawing/2014/main" id="{C1D27A6A-F30A-9792-3294-8936C7E8C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8800" y="3571800"/>
            <a:ext cx="914400" cy="914400"/>
          </a:xfrm>
          <a:prstGeom prst="rect">
            <a:avLst/>
          </a:prstGeom>
        </p:spPr>
      </p:pic>
      <p:pic>
        <p:nvPicPr>
          <p:cNvPr id="17" name="Graphic 16" descr="Ear with solid fill">
            <a:extLst>
              <a:ext uri="{FF2B5EF4-FFF2-40B4-BE49-F238E27FC236}">
                <a16:creationId xmlns:a16="http://schemas.microsoft.com/office/drawing/2014/main" id="{D2E495A8-7D88-D396-1A06-AB35784A3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8800" y="3721800"/>
            <a:ext cx="914400" cy="914400"/>
          </a:xfrm>
          <a:prstGeom prst="rect">
            <a:avLst/>
          </a:prstGeom>
        </p:spPr>
      </p:pic>
      <p:pic>
        <p:nvPicPr>
          <p:cNvPr id="19" name="Graphic 18" descr="Heart organ with solid fill">
            <a:extLst>
              <a:ext uri="{FF2B5EF4-FFF2-40B4-BE49-F238E27FC236}">
                <a16:creationId xmlns:a16="http://schemas.microsoft.com/office/drawing/2014/main" id="{D8008534-8D98-32C8-2631-CEB86B6757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8800" y="3871800"/>
            <a:ext cx="914400" cy="914400"/>
          </a:xfrm>
          <a:prstGeom prst="rect">
            <a:avLst/>
          </a:prstGeom>
        </p:spPr>
      </p:pic>
      <p:pic>
        <p:nvPicPr>
          <p:cNvPr id="21" name="Graphic 20" descr="Eyes with solid fill">
            <a:extLst>
              <a:ext uri="{FF2B5EF4-FFF2-40B4-BE49-F238E27FC236}">
                <a16:creationId xmlns:a16="http://schemas.microsoft.com/office/drawing/2014/main" id="{F5DF197D-2116-899C-40EB-15650D44B1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88800" y="4021800"/>
            <a:ext cx="914400" cy="914400"/>
          </a:xfrm>
          <a:prstGeom prst="rect">
            <a:avLst/>
          </a:prstGeom>
        </p:spPr>
      </p:pic>
      <p:pic>
        <p:nvPicPr>
          <p:cNvPr id="23" name="Graphic 22" descr="Tongue with solid fill">
            <a:extLst>
              <a:ext uri="{FF2B5EF4-FFF2-40B4-BE49-F238E27FC236}">
                <a16:creationId xmlns:a16="http://schemas.microsoft.com/office/drawing/2014/main" id="{C5A83DAA-E4DE-79DB-0EEB-1A74A0F47A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8800" y="4171800"/>
            <a:ext cx="914400" cy="914400"/>
          </a:xfrm>
          <a:prstGeom prst="rect">
            <a:avLst/>
          </a:prstGeom>
        </p:spPr>
      </p:pic>
      <p:pic>
        <p:nvPicPr>
          <p:cNvPr id="25" name="Graphic 24" descr="Moustache with solid fill">
            <a:extLst>
              <a:ext uri="{FF2B5EF4-FFF2-40B4-BE49-F238E27FC236}">
                <a16:creationId xmlns:a16="http://schemas.microsoft.com/office/drawing/2014/main" id="{1E2BAC48-7A91-A51C-CAFF-06532554E2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88800" y="432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0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orm with solid fill">
            <a:extLst>
              <a:ext uri="{FF2B5EF4-FFF2-40B4-BE49-F238E27FC236}">
                <a16:creationId xmlns:a16="http://schemas.microsoft.com/office/drawing/2014/main" id="{22D75D27-80A6-2EBF-4BD3-C09260227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0333" y="2163474"/>
            <a:ext cx="914400" cy="914400"/>
          </a:xfrm>
          <a:prstGeom prst="rect">
            <a:avLst/>
          </a:prstGeom>
        </p:spPr>
      </p:pic>
      <p:pic>
        <p:nvPicPr>
          <p:cNvPr id="5" name="Graphic 4" descr="Caterpillar with solid fill">
            <a:extLst>
              <a:ext uri="{FF2B5EF4-FFF2-40B4-BE49-F238E27FC236}">
                <a16:creationId xmlns:a16="http://schemas.microsoft.com/office/drawing/2014/main" id="{54159CBE-93A3-7093-0E6B-2FB28475D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6435" y="1645314"/>
            <a:ext cx="914400" cy="914400"/>
          </a:xfrm>
          <a:prstGeom prst="rect">
            <a:avLst/>
          </a:prstGeom>
        </p:spPr>
      </p:pic>
      <p:pic>
        <p:nvPicPr>
          <p:cNvPr id="6" name="Graphic 5" descr="Ladybug with solid fill">
            <a:extLst>
              <a:ext uri="{FF2B5EF4-FFF2-40B4-BE49-F238E27FC236}">
                <a16:creationId xmlns:a16="http://schemas.microsoft.com/office/drawing/2014/main" id="{0753FFDB-7BD1-C29E-7D6E-4AB264F25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0835" y="1127691"/>
            <a:ext cx="914400" cy="914400"/>
          </a:xfrm>
          <a:prstGeom prst="rect">
            <a:avLst/>
          </a:prstGeom>
        </p:spPr>
      </p:pic>
      <p:pic>
        <p:nvPicPr>
          <p:cNvPr id="7" name="Graphic 6" descr="Grasshopper with solid fill">
            <a:extLst>
              <a:ext uri="{FF2B5EF4-FFF2-40B4-BE49-F238E27FC236}">
                <a16:creationId xmlns:a16="http://schemas.microsoft.com/office/drawing/2014/main" id="{B4FCB60C-7651-0094-BF8B-3A5AABB5FB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6435" y="880914"/>
            <a:ext cx="914400" cy="914400"/>
          </a:xfrm>
          <a:prstGeom prst="rect">
            <a:avLst/>
          </a:prstGeom>
        </p:spPr>
      </p:pic>
      <p:pic>
        <p:nvPicPr>
          <p:cNvPr id="8" name="Graphic 7" descr="Bug with solid fill">
            <a:extLst>
              <a:ext uri="{FF2B5EF4-FFF2-40B4-BE49-F238E27FC236}">
                <a16:creationId xmlns:a16="http://schemas.microsoft.com/office/drawing/2014/main" id="{8CF45788-654E-2448-81CC-77DDAC4ECD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25437" y="957417"/>
            <a:ext cx="914400" cy="914400"/>
          </a:xfrm>
          <a:prstGeom prst="rect">
            <a:avLst/>
          </a:prstGeom>
        </p:spPr>
      </p:pic>
      <p:pic>
        <p:nvPicPr>
          <p:cNvPr id="9" name="Graphic 8" descr="Bee with solid fill">
            <a:extLst>
              <a:ext uri="{FF2B5EF4-FFF2-40B4-BE49-F238E27FC236}">
                <a16:creationId xmlns:a16="http://schemas.microsoft.com/office/drawing/2014/main" id="{A72DFFAC-EB85-728A-ED43-6A60481910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17122" y="2102514"/>
            <a:ext cx="914400" cy="914400"/>
          </a:xfrm>
          <a:prstGeom prst="rect">
            <a:avLst/>
          </a:prstGeom>
        </p:spPr>
      </p:pic>
      <p:pic>
        <p:nvPicPr>
          <p:cNvPr id="10" name="Graphic 9" descr="Butterfly with solid fill">
            <a:extLst>
              <a:ext uri="{FF2B5EF4-FFF2-40B4-BE49-F238E27FC236}">
                <a16:creationId xmlns:a16="http://schemas.microsoft.com/office/drawing/2014/main" id="{49FC2A73-4B54-9EDC-6EC3-AE28FF2EB4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59922" y="1345851"/>
            <a:ext cx="914400" cy="914400"/>
          </a:xfrm>
          <a:prstGeom prst="rect">
            <a:avLst/>
          </a:prstGeom>
        </p:spPr>
      </p:pic>
      <p:pic>
        <p:nvPicPr>
          <p:cNvPr id="11" name="Graphic 10" descr="Beetle with solid fill">
            <a:extLst>
              <a:ext uri="{FF2B5EF4-FFF2-40B4-BE49-F238E27FC236}">
                <a16:creationId xmlns:a16="http://schemas.microsoft.com/office/drawing/2014/main" id="{C1C6C84E-C17A-4CE5-4618-169ABAE9FD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46637" y="3621784"/>
            <a:ext cx="914400" cy="914400"/>
          </a:xfrm>
          <a:prstGeom prst="rect">
            <a:avLst/>
          </a:prstGeom>
        </p:spPr>
      </p:pic>
      <p:pic>
        <p:nvPicPr>
          <p:cNvPr id="12" name="Graphic 11" descr="Beehive with solid fill">
            <a:extLst>
              <a:ext uri="{FF2B5EF4-FFF2-40B4-BE49-F238E27FC236}">
                <a16:creationId xmlns:a16="http://schemas.microsoft.com/office/drawing/2014/main" id="{3D30A474-E2C2-1DF6-7A96-6F3E4A462D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05397" y="2559714"/>
            <a:ext cx="914400" cy="914400"/>
          </a:xfrm>
          <a:prstGeom prst="rect">
            <a:avLst/>
          </a:prstGeom>
        </p:spPr>
      </p:pic>
      <p:pic>
        <p:nvPicPr>
          <p:cNvPr id="14" name="Graphic 13" descr="Cobweb with solid fill">
            <a:extLst>
              <a:ext uri="{FF2B5EF4-FFF2-40B4-BE49-F238E27FC236}">
                <a16:creationId xmlns:a16="http://schemas.microsoft.com/office/drawing/2014/main" id="{704FD8A7-F9E9-D60A-6934-2830BE4735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6" name="Graphic 15" descr="Spider web with solid fill">
            <a:extLst>
              <a:ext uri="{FF2B5EF4-FFF2-40B4-BE49-F238E27FC236}">
                <a16:creationId xmlns:a16="http://schemas.microsoft.com/office/drawing/2014/main" id="{F694C023-D443-1552-0EEA-061D29022F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18990" y="3841086"/>
            <a:ext cx="914400" cy="914400"/>
          </a:xfrm>
          <a:prstGeom prst="rect">
            <a:avLst/>
          </a:prstGeom>
        </p:spPr>
      </p:pic>
      <p:pic>
        <p:nvPicPr>
          <p:cNvPr id="18" name="Graphic 17" descr="Spider with solid fill">
            <a:extLst>
              <a:ext uri="{FF2B5EF4-FFF2-40B4-BE49-F238E27FC236}">
                <a16:creationId xmlns:a16="http://schemas.microsoft.com/office/drawing/2014/main" id="{A9045FF9-D33F-B437-C981-F01C2DC7B9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0" name="Graphic 19" descr="Snail with solid fill">
            <a:extLst>
              <a:ext uri="{FF2B5EF4-FFF2-40B4-BE49-F238E27FC236}">
                <a16:creationId xmlns:a16="http://schemas.microsoft.com/office/drawing/2014/main" id="{CBC6372A-8D91-1D18-497E-6FB4DA4796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22" name="Graphic 21" descr="Mosquito with solid fill">
            <a:extLst>
              <a:ext uri="{FF2B5EF4-FFF2-40B4-BE49-F238E27FC236}">
                <a16:creationId xmlns:a16="http://schemas.microsoft.com/office/drawing/2014/main" id="{AA659418-0F88-7902-D487-ACB69BD7AE4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eaweed with solid fill">
            <a:extLst>
              <a:ext uri="{FF2B5EF4-FFF2-40B4-BE49-F238E27FC236}">
                <a16:creationId xmlns:a16="http://schemas.microsoft.com/office/drawing/2014/main" id="{1AC80561-0B9F-BAD3-2FAE-D96C2412E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492" y="2985582"/>
            <a:ext cx="914400" cy="914400"/>
          </a:xfrm>
          <a:prstGeom prst="rect">
            <a:avLst/>
          </a:prstGeom>
        </p:spPr>
      </p:pic>
      <p:pic>
        <p:nvPicPr>
          <p:cNvPr id="5" name="Graphic 4" descr="Seaweed with solid fill">
            <a:extLst>
              <a:ext uri="{FF2B5EF4-FFF2-40B4-BE49-F238E27FC236}">
                <a16:creationId xmlns:a16="http://schemas.microsoft.com/office/drawing/2014/main" id="{5D234346-BC8E-1C30-D08B-DD8852256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9253" y="2337565"/>
            <a:ext cx="914400" cy="914400"/>
          </a:xfrm>
          <a:prstGeom prst="rect">
            <a:avLst/>
          </a:prstGeom>
        </p:spPr>
      </p:pic>
      <p:pic>
        <p:nvPicPr>
          <p:cNvPr id="6" name="Graphic 5" descr="Coral with solid fill">
            <a:extLst>
              <a:ext uri="{FF2B5EF4-FFF2-40B4-BE49-F238E27FC236}">
                <a16:creationId xmlns:a16="http://schemas.microsoft.com/office/drawing/2014/main" id="{C25DB158-0472-E565-E0CC-2476A30D3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8358" y="1333874"/>
            <a:ext cx="914400" cy="914400"/>
          </a:xfrm>
          <a:prstGeom prst="rect">
            <a:avLst/>
          </a:prstGeom>
        </p:spPr>
      </p:pic>
      <p:pic>
        <p:nvPicPr>
          <p:cNvPr id="7" name="Graphic 6" descr="Oyster With Pearl with solid fill">
            <a:extLst>
              <a:ext uri="{FF2B5EF4-FFF2-40B4-BE49-F238E27FC236}">
                <a16:creationId xmlns:a16="http://schemas.microsoft.com/office/drawing/2014/main" id="{4564F044-0260-4640-E899-9BCDE31A62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7702" y="3792075"/>
            <a:ext cx="914400" cy="914400"/>
          </a:xfrm>
          <a:prstGeom prst="rect">
            <a:avLst/>
          </a:prstGeom>
        </p:spPr>
      </p:pic>
      <p:pic>
        <p:nvPicPr>
          <p:cNvPr id="8" name="Graphic 7" descr="Conch with solid fill">
            <a:extLst>
              <a:ext uri="{FF2B5EF4-FFF2-40B4-BE49-F238E27FC236}">
                <a16:creationId xmlns:a16="http://schemas.microsoft.com/office/drawing/2014/main" id="{5A6E2826-521A-82AF-765A-7669BE780E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0135" y="2927540"/>
            <a:ext cx="914400" cy="914400"/>
          </a:xfrm>
          <a:prstGeom prst="rect">
            <a:avLst/>
          </a:prstGeom>
        </p:spPr>
      </p:pic>
      <p:pic>
        <p:nvPicPr>
          <p:cNvPr id="9" name="Graphic 8" descr="Crab with solid fill">
            <a:extLst>
              <a:ext uri="{FF2B5EF4-FFF2-40B4-BE49-F238E27FC236}">
                <a16:creationId xmlns:a16="http://schemas.microsoft.com/office/drawing/2014/main" id="{6C9C35C9-A065-F34E-7861-E525A7C218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8736" y="4835780"/>
            <a:ext cx="914400" cy="914400"/>
          </a:xfrm>
          <a:prstGeom prst="rect">
            <a:avLst/>
          </a:prstGeom>
        </p:spPr>
      </p:pic>
      <p:pic>
        <p:nvPicPr>
          <p:cNvPr id="10" name="Graphic 9" descr="Cruise ship with solid fill">
            <a:extLst>
              <a:ext uri="{FF2B5EF4-FFF2-40B4-BE49-F238E27FC236}">
                <a16:creationId xmlns:a16="http://schemas.microsoft.com/office/drawing/2014/main" id="{D4D1F4F3-0F2F-8759-D6B7-B2C5A51CB6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0026" y="2369886"/>
            <a:ext cx="914400" cy="914400"/>
          </a:xfrm>
          <a:prstGeom prst="rect">
            <a:avLst/>
          </a:prstGeom>
        </p:spPr>
      </p:pic>
      <p:pic>
        <p:nvPicPr>
          <p:cNvPr id="14" name="Graphic 13" descr="Dolphin with solid fill">
            <a:extLst>
              <a:ext uri="{FF2B5EF4-FFF2-40B4-BE49-F238E27FC236}">
                <a16:creationId xmlns:a16="http://schemas.microsoft.com/office/drawing/2014/main" id="{F72FE020-6BEB-C2A5-45F4-B46A507DB9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87132" y="2855497"/>
            <a:ext cx="914400" cy="914400"/>
          </a:xfrm>
          <a:prstGeom prst="rect">
            <a:avLst/>
          </a:prstGeom>
        </p:spPr>
      </p:pic>
      <p:pic>
        <p:nvPicPr>
          <p:cNvPr id="16" name="Graphic 15" descr="Octopus with solid fill">
            <a:extLst>
              <a:ext uri="{FF2B5EF4-FFF2-40B4-BE49-F238E27FC236}">
                <a16:creationId xmlns:a16="http://schemas.microsoft.com/office/drawing/2014/main" id="{37853B9F-1BEC-DD1A-3F26-6241BEACD8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7128" y="3201168"/>
            <a:ext cx="914400" cy="914400"/>
          </a:xfrm>
          <a:prstGeom prst="rect">
            <a:avLst/>
          </a:prstGeom>
        </p:spPr>
      </p:pic>
      <p:pic>
        <p:nvPicPr>
          <p:cNvPr id="18" name="Graphic 17" descr="Seahorse with solid fill">
            <a:extLst>
              <a:ext uri="{FF2B5EF4-FFF2-40B4-BE49-F238E27FC236}">
                <a16:creationId xmlns:a16="http://schemas.microsoft.com/office/drawing/2014/main" id="{8F4F2228-AB1E-A385-8B83-C9862D7E94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30826" y="4377120"/>
            <a:ext cx="914400" cy="914400"/>
          </a:xfrm>
          <a:prstGeom prst="rect">
            <a:avLst/>
          </a:prstGeom>
        </p:spPr>
      </p:pic>
      <p:pic>
        <p:nvPicPr>
          <p:cNvPr id="20" name="Graphic 19" descr="Orca with solid fill">
            <a:extLst>
              <a:ext uri="{FF2B5EF4-FFF2-40B4-BE49-F238E27FC236}">
                <a16:creationId xmlns:a16="http://schemas.microsoft.com/office/drawing/2014/main" id="{1DE01147-1814-7C4A-3B5E-A959A9AF90F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58139" y="3729000"/>
            <a:ext cx="914400" cy="914400"/>
          </a:xfrm>
          <a:prstGeom prst="rect">
            <a:avLst/>
          </a:prstGeom>
        </p:spPr>
      </p:pic>
      <p:pic>
        <p:nvPicPr>
          <p:cNvPr id="22" name="Graphic 21" descr="Fish with solid fill">
            <a:extLst>
              <a:ext uri="{FF2B5EF4-FFF2-40B4-BE49-F238E27FC236}">
                <a16:creationId xmlns:a16="http://schemas.microsoft.com/office/drawing/2014/main" id="{48716CA3-4342-F0D1-5994-2FC88360CE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85733" y="4834320"/>
            <a:ext cx="914400" cy="914400"/>
          </a:xfrm>
          <a:prstGeom prst="rect">
            <a:avLst/>
          </a:prstGeom>
        </p:spPr>
      </p:pic>
      <p:pic>
        <p:nvPicPr>
          <p:cNvPr id="24" name="Graphic 23" descr="Crab with solid fill">
            <a:extLst>
              <a:ext uri="{FF2B5EF4-FFF2-40B4-BE49-F238E27FC236}">
                <a16:creationId xmlns:a16="http://schemas.microsoft.com/office/drawing/2014/main" id="{9CCF707C-BDEA-0352-BDAF-4F8EBAD6EF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0360" y="4834320"/>
            <a:ext cx="914400" cy="914400"/>
          </a:xfrm>
          <a:prstGeom prst="rect">
            <a:avLst/>
          </a:prstGeom>
        </p:spPr>
      </p:pic>
      <p:pic>
        <p:nvPicPr>
          <p:cNvPr id="26" name="Graphic 25" descr="Whale with solid fill">
            <a:extLst>
              <a:ext uri="{FF2B5EF4-FFF2-40B4-BE49-F238E27FC236}">
                <a16:creationId xmlns:a16="http://schemas.microsoft.com/office/drawing/2014/main" id="{DA2F55D2-7478-7907-AD85-10FC9D801B2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8" name="Graphic 27" descr="Tug boat with solid fill">
            <a:extLst>
              <a:ext uri="{FF2B5EF4-FFF2-40B4-BE49-F238E27FC236}">
                <a16:creationId xmlns:a16="http://schemas.microsoft.com/office/drawing/2014/main" id="{10C78BAF-387C-6B60-75FB-DF26189C664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30" name="Graphic 29" descr="Seal with solid fill">
            <a:extLst>
              <a:ext uri="{FF2B5EF4-FFF2-40B4-BE49-F238E27FC236}">
                <a16:creationId xmlns:a16="http://schemas.microsoft.com/office/drawing/2014/main" id="{06389037-22E8-CA58-06ED-49C576F0751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  <p:pic>
        <p:nvPicPr>
          <p:cNvPr id="32" name="Graphic 31" descr="Shark with solid fill">
            <a:extLst>
              <a:ext uri="{FF2B5EF4-FFF2-40B4-BE49-F238E27FC236}">
                <a16:creationId xmlns:a16="http://schemas.microsoft.com/office/drawing/2014/main" id="{F8617BD6-5EF3-30D9-8402-854E7C597B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088800" y="3421800"/>
            <a:ext cx="914400" cy="914400"/>
          </a:xfrm>
          <a:prstGeom prst="rect">
            <a:avLst/>
          </a:prstGeom>
        </p:spPr>
      </p:pic>
      <p:pic>
        <p:nvPicPr>
          <p:cNvPr id="34" name="Graphic 33" descr="Fish with solid fill">
            <a:extLst>
              <a:ext uri="{FF2B5EF4-FFF2-40B4-BE49-F238E27FC236}">
                <a16:creationId xmlns:a16="http://schemas.microsoft.com/office/drawing/2014/main" id="{7E99D0A6-106D-6D23-CB19-FA9E365493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38800" y="3571800"/>
            <a:ext cx="914400" cy="914400"/>
          </a:xfrm>
          <a:prstGeom prst="rect">
            <a:avLst/>
          </a:prstGeom>
        </p:spPr>
      </p:pic>
      <p:pic>
        <p:nvPicPr>
          <p:cNvPr id="36" name="Graphic 35" descr="Clownfish with solid fill">
            <a:extLst>
              <a:ext uri="{FF2B5EF4-FFF2-40B4-BE49-F238E27FC236}">
                <a16:creationId xmlns:a16="http://schemas.microsoft.com/office/drawing/2014/main" id="{C4B5B018-E0D8-A51D-5BB9-C9F4321E37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88800" y="3721800"/>
            <a:ext cx="914400" cy="914400"/>
          </a:xfrm>
          <a:prstGeom prst="rect">
            <a:avLst/>
          </a:prstGeom>
        </p:spPr>
      </p:pic>
      <p:pic>
        <p:nvPicPr>
          <p:cNvPr id="38" name="Graphic 37" descr="Competition with solid fill">
            <a:extLst>
              <a:ext uri="{FF2B5EF4-FFF2-40B4-BE49-F238E27FC236}">
                <a16:creationId xmlns:a16="http://schemas.microsoft.com/office/drawing/2014/main" id="{A84C03E6-35BF-692F-D6A6-4AFB7EAFBB5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538800" y="3871800"/>
            <a:ext cx="914400" cy="914400"/>
          </a:xfrm>
          <a:prstGeom prst="rect">
            <a:avLst/>
          </a:prstGeom>
        </p:spPr>
      </p:pic>
      <p:pic>
        <p:nvPicPr>
          <p:cNvPr id="40" name="Graphic 39" descr="Koi with solid fill">
            <a:extLst>
              <a:ext uri="{FF2B5EF4-FFF2-40B4-BE49-F238E27FC236}">
                <a16:creationId xmlns:a16="http://schemas.microsoft.com/office/drawing/2014/main" id="{2487A119-7C93-8E57-5283-BF57FBA621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688800" y="4021800"/>
            <a:ext cx="914400" cy="914400"/>
          </a:xfrm>
          <a:prstGeom prst="rect">
            <a:avLst/>
          </a:prstGeom>
        </p:spPr>
      </p:pic>
      <p:pic>
        <p:nvPicPr>
          <p:cNvPr id="42" name="Graphic 41" descr="Narwhale with solid fill">
            <a:extLst>
              <a:ext uri="{FF2B5EF4-FFF2-40B4-BE49-F238E27FC236}">
                <a16:creationId xmlns:a16="http://schemas.microsoft.com/office/drawing/2014/main" id="{F8762E6A-F529-CD3B-04B1-14F6A06914E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Canoe with solid fill">
            <a:extLst>
              <a:ext uri="{FF2B5EF4-FFF2-40B4-BE49-F238E27FC236}">
                <a16:creationId xmlns:a16="http://schemas.microsoft.com/office/drawing/2014/main" id="{60070D8D-FDB6-FA0C-77D4-FFAA56A01BF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Sailboat with solid fill">
            <a:extLst>
              <a:ext uri="{FF2B5EF4-FFF2-40B4-BE49-F238E27FC236}">
                <a16:creationId xmlns:a16="http://schemas.microsoft.com/office/drawing/2014/main" id="{EA04DA14-1EF7-B8D0-F987-C63C1CF1558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15" name="Graphic 14" descr="Fins with solid fill">
            <a:extLst>
              <a:ext uri="{FF2B5EF4-FFF2-40B4-BE49-F238E27FC236}">
                <a16:creationId xmlns:a16="http://schemas.microsoft.com/office/drawing/2014/main" id="{3A5594CF-3C3F-47AD-562A-34EDCEB0E5D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layground with solid fill">
            <a:extLst>
              <a:ext uri="{FF2B5EF4-FFF2-40B4-BE49-F238E27FC236}">
                <a16:creationId xmlns:a16="http://schemas.microsoft.com/office/drawing/2014/main" id="{02B7DB45-F43D-2638-5F20-C820CD1EE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454" y="3671047"/>
            <a:ext cx="914400" cy="914400"/>
          </a:xfrm>
          <a:prstGeom prst="rect">
            <a:avLst/>
          </a:prstGeom>
        </p:spPr>
      </p:pic>
      <p:pic>
        <p:nvPicPr>
          <p:cNvPr id="5" name="Graphic 4" descr="Schoolhouse with solid fill">
            <a:extLst>
              <a:ext uri="{FF2B5EF4-FFF2-40B4-BE49-F238E27FC236}">
                <a16:creationId xmlns:a16="http://schemas.microsoft.com/office/drawing/2014/main" id="{2E0A1C12-FDDA-5843-CC78-2BA70826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454" y="3821047"/>
            <a:ext cx="914400" cy="914400"/>
          </a:xfrm>
          <a:prstGeom prst="rect">
            <a:avLst/>
          </a:prstGeom>
        </p:spPr>
      </p:pic>
      <p:pic>
        <p:nvPicPr>
          <p:cNvPr id="6" name="Graphic 5" descr="Suburban scene with solid fill">
            <a:extLst>
              <a:ext uri="{FF2B5EF4-FFF2-40B4-BE49-F238E27FC236}">
                <a16:creationId xmlns:a16="http://schemas.microsoft.com/office/drawing/2014/main" id="{34D5E272-6CB3-F99B-562A-A25036922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2062" y="4930215"/>
            <a:ext cx="914400" cy="914400"/>
          </a:xfrm>
          <a:prstGeom prst="rect">
            <a:avLst/>
          </a:prstGeom>
        </p:spPr>
      </p:pic>
      <p:pic>
        <p:nvPicPr>
          <p:cNvPr id="7" name="Graphic 6" descr="Home1 with solid fill">
            <a:extLst>
              <a:ext uri="{FF2B5EF4-FFF2-40B4-BE49-F238E27FC236}">
                <a16:creationId xmlns:a16="http://schemas.microsoft.com/office/drawing/2014/main" id="{74F7DEE5-6C28-75DE-227D-4EABB04F8D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8029" y="4265467"/>
            <a:ext cx="914400" cy="914400"/>
          </a:xfrm>
          <a:prstGeom prst="rect">
            <a:avLst/>
          </a:prstGeom>
        </p:spPr>
      </p:pic>
      <p:pic>
        <p:nvPicPr>
          <p:cNvPr id="8" name="Graphic 7" descr="Cabin with solid fill">
            <a:extLst>
              <a:ext uri="{FF2B5EF4-FFF2-40B4-BE49-F238E27FC236}">
                <a16:creationId xmlns:a16="http://schemas.microsoft.com/office/drawing/2014/main" id="{93D4364E-C8CC-1073-EB5A-40886B6523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43555" y="3227643"/>
            <a:ext cx="914400" cy="914400"/>
          </a:xfrm>
          <a:prstGeom prst="rect">
            <a:avLst/>
          </a:prstGeom>
        </p:spPr>
      </p:pic>
      <p:pic>
        <p:nvPicPr>
          <p:cNvPr id="9" name="Graphic 8" descr="Window with solid fill">
            <a:extLst>
              <a:ext uri="{FF2B5EF4-FFF2-40B4-BE49-F238E27FC236}">
                <a16:creationId xmlns:a16="http://schemas.microsoft.com/office/drawing/2014/main" id="{733D9B5B-AE79-0941-9FAC-58918222F4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64075" y="1921800"/>
            <a:ext cx="914400" cy="914400"/>
          </a:xfrm>
          <a:prstGeom prst="rect">
            <a:avLst/>
          </a:prstGeom>
        </p:spPr>
      </p:pic>
      <p:pic>
        <p:nvPicPr>
          <p:cNvPr id="10" name="Graphic 9" descr="Rocking Horse with solid fill">
            <a:extLst>
              <a:ext uri="{FF2B5EF4-FFF2-40B4-BE49-F238E27FC236}">
                <a16:creationId xmlns:a16="http://schemas.microsoft.com/office/drawing/2014/main" id="{3CB04BE4-F100-F237-B6D5-A05363BE03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14075" y="2071800"/>
            <a:ext cx="914400" cy="914400"/>
          </a:xfrm>
          <a:prstGeom prst="rect">
            <a:avLst/>
          </a:prstGeom>
        </p:spPr>
      </p:pic>
      <p:pic>
        <p:nvPicPr>
          <p:cNvPr id="11" name="Graphic 10" descr="Stroller with solid fill">
            <a:extLst>
              <a:ext uri="{FF2B5EF4-FFF2-40B4-BE49-F238E27FC236}">
                <a16:creationId xmlns:a16="http://schemas.microsoft.com/office/drawing/2014/main" id="{C780E811-D41C-67A5-6DAE-9F348EE8BD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64075" y="2221800"/>
            <a:ext cx="914400" cy="914400"/>
          </a:xfrm>
          <a:prstGeom prst="rect">
            <a:avLst/>
          </a:prstGeom>
        </p:spPr>
      </p:pic>
      <p:pic>
        <p:nvPicPr>
          <p:cNvPr id="12" name="Graphic 11" descr="Washing Machine with solid fill">
            <a:extLst>
              <a:ext uri="{FF2B5EF4-FFF2-40B4-BE49-F238E27FC236}">
                <a16:creationId xmlns:a16="http://schemas.microsoft.com/office/drawing/2014/main" id="{C732FB36-A3D4-CCA7-0661-A7659C7372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14075" y="2371800"/>
            <a:ext cx="914400" cy="914400"/>
          </a:xfrm>
          <a:prstGeom prst="rect">
            <a:avLst/>
          </a:prstGeom>
        </p:spPr>
      </p:pic>
      <p:pic>
        <p:nvPicPr>
          <p:cNvPr id="13" name="Graphic 12" descr="Stuffed Toy with solid fill">
            <a:extLst>
              <a:ext uri="{FF2B5EF4-FFF2-40B4-BE49-F238E27FC236}">
                <a16:creationId xmlns:a16="http://schemas.microsoft.com/office/drawing/2014/main" id="{24DB44CE-8E89-858C-1CF5-48768746C0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64075" y="2521800"/>
            <a:ext cx="914400" cy="914400"/>
          </a:xfrm>
          <a:prstGeom prst="rect">
            <a:avLst/>
          </a:prstGeom>
        </p:spPr>
      </p:pic>
      <p:pic>
        <p:nvPicPr>
          <p:cNvPr id="14" name="Graphic 13" descr="Couch with solid fill">
            <a:extLst>
              <a:ext uri="{FF2B5EF4-FFF2-40B4-BE49-F238E27FC236}">
                <a16:creationId xmlns:a16="http://schemas.microsoft.com/office/drawing/2014/main" id="{FCDBD93E-A300-436F-FB81-9E084AC4023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14075" y="2671800"/>
            <a:ext cx="914400" cy="914400"/>
          </a:xfrm>
          <a:prstGeom prst="rect">
            <a:avLst/>
          </a:prstGeom>
        </p:spPr>
      </p:pic>
      <p:pic>
        <p:nvPicPr>
          <p:cNvPr id="15" name="Graphic 14" descr="Stork Baby with solid fill">
            <a:extLst>
              <a:ext uri="{FF2B5EF4-FFF2-40B4-BE49-F238E27FC236}">
                <a16:creationId xmlns:a16="http://schemas.microsoft.com/office/drawing/2014/main" id="{B04396E1-4B75-F076-2D9C-243C784C89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64075" y="2821800"/>
            <a:ext cx="914400" cy="914400"/>
          </a:xfrm>
          <a:prstGeom prst="rect">
            <a:avLst/>
          </a:prstGeom>
        </p:spPr>
      </p:pic>
      <p:pic>
        <p:nvPicPr>
          <p:cNvPr id="16" name="Graphic 15" descr="Table and chairs with solid fill">
            <a:extLst>
              <a:ext uri="{FF2B5EF4-FFF2-40B4-BE49-F238E27FC236}">
                <a16:creationId xmlns:a16="http://schemas.microsoft.com/office/drawing/2014/main" id="{3F5A19A6-972E-9E78-5969-EBB128350A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014075" y="2971800"/>
            <a:ext cx="914400" cy="914400"/>
          </a:xfrm>
          <a:prstGeom prst="rect">
            <a:avLst/>
          </a:prstGeom>
        </p:spPr>
      </p:pic>
      <p:pic>
        <p:nvPicPr>
          <p:cNvPr id="17" name="Graphic 16" descr="Bed with solid fill">
            <a:extLst>
              <a:ext uri="{FF2B5EF4-FFF2-40B4-BE49-F238E27FC236}">
                <a16:creationId xmlns:a16="http://schemas.microsoft.com/office/drawing/2014/main" id="{3F8B5782-E3D4-10F5-1A3C-5099157CCD3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64075" y="3121800"/>
            <a:ext cx="914400" cy="914400"/>
          </a:xfrm>
          <a:prstGeom prst="rect">
            <a:avLst/>
          </a:prstGeom>
        </p:spPr>
      </p:pic>
      <p:pic>
        <p:nvPicPr>
          <p:cNvPr id="18" name="Graphic 17" descr="Alarm clock with solid fill">
            <a:extLst>
              <a:ext uri="{FF2B5EF4-FFF2-40B4-BE49-F238E27FC236}">
                <a16:creationId xmlns:a16="http://schemas.microsoft.com/office/drawing/2014/main" id="{26B436A0-CAA9-AFBE-31B4-DF7BE653EFA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676" y="3506647"/>
            <a:ext cx="914400" cy="914400"/>
          </a:xfrm>
          <a:prstGeom prst="rect">
            <a:avLst/>
          </a:prstGeom>
        </p:spPr>
      </p:pic>
      <p:pic>
        <p:nvPicPr>
          <p:cNvPr id="19" name="Graphic 18" descr="Barn with solid fill">
            <a:extLst>
              <a:ext uri="{FF2B5EF4-FFF2-40B4-BE49-F238E27FC236}">
                <a16:creationId xmlns:a16="http://schemas.microsoft.com/office/drawing/2014/main" id="{36E6479C-E3DF-765F-9950-AF776C2C01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967002" y="4585447"/>
            <a:ext cx="914400" cy="914400"/>
          </a:xfrm>
          <a:prstGeom prst="rect">
            <a:avLst/>
          </a:prstGeom>
        </p:spPr>
      </p:pic>
      <p:pic>
        <p:nvPicPr>
          <p:cNvPr id="20" name="Graphic 19" descr="Chicken with solid fill">
            <a:extLst>
              <a:ext uri="{FF2B5EF4-FFF2-40B4-BE49-F238E27FC236}">
                <a16:creationId xmlns:a16="http://schemas.microsoft.com/office/drawing/2014/main" id="{FC35EF8C-2A8C-0A97-E07E-D431D2576CF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117002" y="4735447"/>
            <a:ext cx="914400" cy="914400"/>
          </a:xfrm>
          <a:prstGeom prst="rect">
            <a:avLst/>
          </a:prstGeom>
        </p:spPr>
      </p:pic>
      <p:pic>
        <p:nvPicPr>
          <p:cNvPr id="21" name="Graphic 20" descr="Rooster with solid fill">
            <a:extLst>
              <a:ext uri="{FF2B5EF4-FFF2-40B4-BE49-F238E27FC236}">
                <a16:creationId xmlns:a16="http://schemas.microsoft.com/office/drawing/2014/main" id="{5AB116BC-47EC-AC91-A29D-F260FCC1B84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267002" y="4885447"/>
            <a:ext cx="914400" cy="914400"/>
          </a:xfrm>
          <a:prstGeom prst="rect">
            <a:avLst/>
          </a:prstGeom>
        </p:spPr>
      </p:pic>
      <p:pic>
        <p:nvPicPr>
          <p:cNvPr id="22" name="Graphic 21" descr="Pumpkin with solid fill">
            <a:extLst>
              <a:ext uri="{FF2B5EF4-FFF2-40B4-BE49-F238E27FC236}">
                <a16:creationId xmlns:a16="http://schemas.microsoft.com/office/drawing/2014/main" id="{743DEBCF-8B5D-CBC0-0F41-5800CB2DE5A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417002" y="5035447"/>
            <a:ext cx="914400" cy="914400"/>
          </a:xfrm>
          <a:prstGeom prst="rect">
            <a:avLst/>
          </a:prstGeom>
        </p:spPr>
      </p:pic>
      <p:pic>
        <p:nvPicPr>
          <p:cNvPr id="23" name="Graphic 22" descr="Scarecrow with solid fill">
            <a:extLst>
              <a:ext uri="{FF2B5EF4-FFF2-40B4-BE49-F238E27FC236}">
                <a16:creationId xmlns:a16="http://schemas.microsoft.com/office/drawing/2014/main" id="{4E7AE134-7DFF-73A4-6693-F6932C315C0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567002" y="5185447"/>
            <a:ext cx="914400" cy="914400"/>
          </a:xfrm>
          <a:prstGeom prst="rect">
            <a:avLst/>
          </a:prstGeom>
        </p:spPr>
      </p:pic>
      <p:pic>
        <p:nvPicPr>
          <p:cNvPr id="24" name="Graphic 23" descr="Maize with solid fill">
            <a:extLst>
              <a:ext uri="{FF2B5EF4-FFF2-40B4-BE49-F238E27FC236}">
                <a16:creationId xmlns:a16="http://schemas.microsoft.com/office/drawing/2014/main" id="{B296CBBF-D3B2-4EED-7A00-B6A876958E7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29166" y="49091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1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Banana with solid fill">
            <a:extLst>
              <a:ext uri="{FF2B5EF4-FFF2-40B4-BE49-F238E27FC236}">
                <a16:creationId xmlns:a16="http://schemas.microsoft.com/office/drawing/2014/main" id="{4FD959DA-1A93-FE7B-F202-027052E1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6438" y="712406"/>
            <a:ext cx="914400" cy="914400"/>
          </a:xfrm>
          <a:prstGeom prst="rect">
            <a:avLst/>
          </a:prstGeom>
        </p:spPr>
      </p:pic>
      <p:pic>
        <p:nvPicPr>
          <p:cNvPr id="5" name="Graphic 4" descr="Peach with solid fill">
            <a:extLst>
              <a:ext uri="{FF2B5EF4-FFF2-40B4-BE49-F238E27FC236}">
                <a16:creationId xmlns:a16="http://schemas.microsoft.com/office/drawing/2014/main" id="{6351A661-3937-46F4-E22A-95F0FF9EC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438" y="862406"/>
            <a:ext cx="914400" cy="914400"/>
          </a:xfrm>
          <a:prstGeom prst="rect">
            <a:avLst/>
          </a:prstGeom>
        </p:spPr>
      </p:pic>
      <p:pic>
        <p:nvPicPr>
          <p:cNvPr id="6" name="Graphic 5" descr="Pineapple with solid fill">
            <a:extLst>
              <a:ext uri="{FF2B5EF4-FFF2-40B4-BE49-F238E27FC236}">
                <a16:creationId xmlns:a16="http://schemas.microsoft.com/office/drawing/2014/main" id="{5A8C48DE-4CCF-95F0-1902-B45679D62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6438" y="1012406"/>
            <a:ext cx="914400" cy="914400"/>
          </a:xfrm>
          <a:prstGeom prst="rect">
            <a:avLst/>
          </a:prstGeom>
        </p:spPr>
      </p:pic>
      <p:pic>
        <p:nvPicPr>
          <p:cNvPr id="7" name="Graphic 6" descr="Apple with solid fill">
            <a:extLst>
              <a:ext uri="{FF2B5EF4-FFF2-40B4-BE49-F238E27FC236}">
                <a16:creationId xmlns:a16="http://schemas.microsoft.com/office/drawing/2014/main" id="{235506C3-52D4-D623-149E-2FF746407F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6438" y="1162406"/>
            <a:ext cx="914400" cy="914400"/>
          </a:xfrm>
          <a:prstGeom prst="rect">
            <a:avLst/>
          </a:prstGeom>
        </p:spPr>
      </p:pic>
      <p:pic>
        <p:nvPicPr>
          <p:cNvPr id="8" name="Graphic 7" descr="Strawberry with solid fill">
            <a:extLst>
              <a:ext uri="{FF2B5EF4-FFF2-40B4-BE49-F238E27FC236}">
                <a16:creationId xmlns:a16="http://schemas.microsoft.com/office/drawing/2014/main" id="{189166B6-64A8-9FAE-2AA6-01E15AC86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6438" y="1312406"/>
            <a:ext cx="914400" cy="914400"/>
          </a:xfrm>
          <a:prstGeom prst="rect">
            <a:avLst/>
          </a:prstGeom>
        </p:spPr>
      </p:pic>
      <p:pic>
        <p:nvPicPr>
          <p:cNvPr id="9" name="Graphic 8" descr="Cherries with solid fill">
            <a:extLst>
              <a:ext uri="{FF2B5EF4-FFF2-40B4-BE49-F238E27FC236}">
                <a16:creationId xmlns:a16="http://schemas.microsoft.com/office/drawing/2014/main" id="{8A3670E0-FD85-3466-4CEE-5F7D62B6FC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6438" y="1462406"/>
            <a:ext cx="914400" cy="914400"/>
          </a:xfrm>
          <a:prstGeom prst="rect">
            <a:avLst/>
          </a:prstGeom>
        </p:spPr>
      </p:pic>
      <p:pic>
        <p:nvPicPr>
          <p:cNvPr id="10" name="Graphic 9" descr="Grapes with solid fill">
            <a:extLst>
              <a:ext uri="{FF2B5EF4-FFF2-40B4-BE49-F238E27FC236}">
                <a16:creationId xmlns:a16="http://schemas.microsoft.com/office/drawing/2014/main" id="{0502B27A-B9BA-F81D-3A7A-43AE6936D9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6438" y="1612406"/>
            <a:ext cx="914400" cy="914400"/>
          </a:xfrm>
          <a:prstGeom prst="rect">
            <a:avLst/>
          </a:prstGeom>
        </p:spPr>
      </p:pic>
      <p:pic>
        <p:nvPicPr>
          <p:cNvPr id="11" name="Graphic 10" descr="Doughnut with solid fill">
            <a:extLst>
              <a:ext uri="{FF2B5EF4-FFF2-40B4-BE49-F238E27FC236}">
                <a16:creationId xmlns:a16="http://schemas.microsoft.com/office/drawing/2014/main" id="{0416DA58-DF31-F1A5-B5D0-59F9D761E5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60097" y="686189"/>
            <a:ext cx="914400" cy="914400"/>
          </a:xfrm>
          <a:prstGeom prst="rect">
            <a:avLst/>
          </a:prstGeom>
        </p:spPr>
      </p:pic>
      <p:pic>
        <p:nvPicPr>
          <p:cNvPr id="12" name="Graphic 11" descr="Popsicle with solid fill">
            <a:extLst>
              <a:ext uri="{FF2B5EF4-FFF2-40B4-BE49-F238E27FC236}">
                <a16:creationId xmlns:a16="http://schemas.microsoft.com/office/drawing/2014/main" id="{901040D1-E099-5636-2917-4DE6E7B9E1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10097" y="836189"/>
            <a:ext cx="914400" cy="914400"/>
          </a:xfrm>
          <a:prstGeom prst="rect">
            <a:avLst/>
          </a:prstGeom>
        </p:spPr>
      </p:pic>
      <p:pic>
        <p:nvPicPr>
          <p:cNvPr id="13" name="Graphic 12" descr="Bao with solid fill">
            <a:extLst>
              <a:ext uri="{FF2B5EF4-FFF2-40B4-BE49-F238E27FC236}">
                <a16:creationId xmlns:a16="http://schemas.microsoft.com/office/drawing/2014/main" id="{3202985F-2A25-2FF4-574F-5D054A42D5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60097" y="986189"/>
            <a:ext cx="914400" cy="914400"/>
          </a:xfrm>
          <a:prstGeom prst="rect">
            <a:avLst/>
          </a:prstGeom>
        </p:spPr>
      </p:pic>
      <p:pic>
        <p:nvPicPr>
          <p:cNvPr id="14" name="Graphic 13" descr="Chicken leg with solid fill">
            <a:extLst>
              <a:ext uri="{FF2B5EF4-FFF2-40B4-BE49-F238E27FC236}">
                <a16:creationId xmlns:a16="http://schemas.microsoft.com/office/drawing/2014/main" id="{826D3B7B-22DA-C2D3-61E3-62FBEA851B1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10097" y="1136189"/>
            <a:ext cx="914400" cy="914400"/>
          </a:xfrm>
          <a:prstGeom prst="rect">
            <a:avLst/>
          </a:prstGeom>
        </p:spPr>
      </p:pic>
      <p:pic>
        <p:nvPicPr>
          <p:cNvPr id="15" name="Graphic 14" descr="Baguette with solid fill">
            <a:extLst>
              <a:ext uri="{FF2B5EF4-FFF2-40B4-BE49-F238E27FC236}">
                <a16:creationId xmlns:a16="http://schemas.microsoft.com/office/drawing/2014/main" id="{680246F7-5D10-F5BB-602A-4781954906E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60097" y="1286189"/>
            <a:ext cx="914400" cy="914400"/>
          </a:xfrm>
          <a:prstGeom prst="rect">
            <a:avLst/>
          </a:prstGeom>
        </p:spPr>
      </p:pic>
      <p:pic>
        <p:nvPicPr>
          <p:cNvPr id="16" name="Graphic 15" descr="Croissant with solid fill">
            <a:extLst>
              <a:ext uri="{FF2B5EF4-FFF2-40B4-BE49-F238E27FC236}">
                <a16:creationId xmlns:a16="http://schemas.microsoft.com/office/drawing/2014/main" id="{A9B0C3AA-F44C-D695-A21C-9361CEBA6E9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10097" y="1436189"/>
            <a:ext cx="914400" cy="914400"/>
          </a:xfrm>
          <a:prstGeom prst="rect">
            <a:avLst/>
          </a:prstGeom>
        </p:spPr>
      </p:pic>
      <p:pic>
        <p:nvPicPr>
          <p:cNvPr id="17" name="Graphic 16" descr="Chinese Teapot And Cup with solid fill">
            <a:extLst>
              <a:ext uri="{FF2B5EF4-FFF2-40B4-BE49-F238E27FC236}">
                <a16:creationId xmlns:a16="http://schemas.microsoft.com/office/drawing/2014/main" id="{68B97B10-30C6-ACB2-822E-807A91B7A4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260097" y="1586189"/>
            <a:ext cx="914400" cy="914400"/>
          </a:xfrm>
          <a:prstGeom prst="rect">
            <a:avLst/>
          </a:prstGeom>
        </p:spPr>
      </p:pic>
      <p:pic>
        <p:nvPicPr>
          <p:cNvPr id="18" name="Graphic 17" descr="Chef Hat with solid fill">
            <a:extLst>
              <a:ext uri="{FF2B5EF4-FFF2-40B4-BE49-F238E27FC236}">
                <a16:creationId xmlns:a16="http://schemas.microsoft.com/office/drawing/2014/main" id="{83D6078E-4434-022A-D70A-6FA1EA71ABF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10097" y="1736189"/>
            <a:ext cx="914400" cy="914400"/>
          </a:xfrm>
          <a:prstGeom prst="rect">
            <a:avLst/>
          </a:prstGeom>
        </p:spPr>
      </p:pic>
      <p:pic>
        <p:nvPicPr>
          <p:cNvPr id="19" name="Graphic 18" descr="Cake with solid fill">
            <a:extLst>
              <a:ext uri="{FF2B5EF4-FFF2-40B4-BE49-F238E27FC236}">
                <a16:creationId xmlns:a16="http://schemas.microsoft.com/office/drawing/2014/main" id="{1A6444F3-6A36-1CFB-3DBC-9B269B42EEF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60097" y="1886189"/>
            <a:ext cx="914400" cy="914400"/>
          </a:xfrm>
          <a:prstGeom prst="rect">
            <a:avLst/>
          </a:prstGeom>
        </p:spPr>
      </p:pic>
      <p:pic>
        <p:nvPicPr>
          <p:cNvPr id="20" name="Graphic 19" descr="Maize with solid fill">
            <a:extLst>
              <a:ext uri="{FF2B5EF4-FFF2-40B4-BE49-F238E27FC236}">
                <a16:creationId xmlns:a16="http://schemas.microsoft.com/office/drawing/2014/main" id="{CFE7E462-91C1-F260-ADE2-6DCF162C41C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10097" y="2036189"/>
            <a:ext cx="914400" cy="914400"/>
          </a:xfrm>
          <a:prstGeom prst="rect">
            <a:avLst/>
          </a:prstGeom>
        </p:spPr>
      </p:pic>
      <p:pic>
        <p:nvPicPr>
          <p:cNvPr id="21" name="Graphic 20" descr="Chili pepper with solid fill">
            <a:extLst>
              <a:ext uri="{FF2B5EF4-FFF2-40B4-BE49-F238E27FC236}">
                <a16:creationId xmlns:a16="http://schemas.microsoft.com/office/drawing/2014/main" id="{FD2C65C4-EE67-7A9C-D014-BAEAC7B01BD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860097" y="2186189"/>
            <a:ext cx="914400" cy="914400"/>
          </a:xfrm>
          <a:prstGeom prst="rect">
            <a:avLst/>
          </a:prstGeom>
        </p:spPr>
      </p:pic>
      <p:pic>
        <p:nvPicPr>
          <p:cNvPr id="22" name="Graphic 21" descr="Peas In Pod with solid fill">
            <a:extLst>
              <a:ext uri="{FF2B5EF4-FFF2-40B4-BE49-F238E27FC236}">
                <a16:creationId xmlns:a16="http://schemas.microsoft.com/office/drawing/2014/main" id="{AEC83B2B-AD66-156C-3C8A-6BD86CDD1E4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10097" y="23361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Rose with solid fill">
            <a:extLst>
              <a:ext uri="{FF2B5EF4-FFF2-40B4-BE49-F238E27FC236}">
                <a16:creationId xmlns:a16="http://schemas.microsoft.com/office/drawing/2014/main" id="{A778271C-3717-D561-28C1-9AD902A57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868" y="2711248"/>
            <a:ext cx="914400" cy="914400"/>
          </a:xfrm>
          <a:prstGeom prst="rect">
            <a:avLst/>
          </a:prstGeom>
        </p:spPr>
      </p:pic>
      <p:pic>
        <p:nvPicPr>
          <p:cNvPr id="24" name="Graphic 23" descr="Cactus with solid fill">
            <a:extLst>
              <a:ext uri="{FF2B5EF4-FFF2-40B4-BE49-F238E27FC236}">
                <a16:creationId xmlns:a16="http://schemas.microsoft.com/office/drawing/2014/main" id="{5E1C9902-EA35-D904-9F53-E0384BE6A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1285" y="4015815"/>
            <a:ext cx="914400" cy="914400"/>
          </a:xfrm>
          <a:prstGeom prst="rect">
            <a:avLst/>
          </a:prstGeom>
        </p:spPr>
      </p:pic>
      <p:pic>
        <p:nvPicPr>
          <p:cNvPr id="25" name="Graphic 24" descr="Mushroom with solid fill">
            <a:extLst>
              <a:ext uri="{FF2B5EF4-FFF2-40B4-BE49-F238E27FC236}">
                <a16:creationId xmlns:a16="http://schemas.microsoft.com/office/drawing/2014/main" id="{3F11765E-F810-4DA3-0F52-2FDA9385D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4400" y="5479826"/>
            <a:ext cx="914400" cy="914400"/>
          </a:xfrm>
          <a:prstGeom prst="rect">
            <a:avLst/>
          </a:prstGeom>
        </p:spPr>
      </p:pic>
      <p:pic>
        <p:nvPicPr>
          <p:cNvPr id="26" name="Graphic 25" descr="Palm tree with solid fill">
            <a:extLst>
              <a:ext uri="{FF2B5EF4-FFF2-40B4-BE49-F238E27FC236}">
                <a16:creationId xmlns:a16="http://schemas.microsoft.com/office/drawing/2014/main" id="{A111B22D-00A3-8E04-2AB3-A39E46DFAE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7" name="Graphic 26" descr="Holiday tree with solid fill">
            <a:extLst>
              <a:ext uri="{FF2B5EF4-FFF2-40B4-BE49-F238E27FC236}">
                <a16:creationId xmlns:a16="http://schemas.microsoft.com/office/drawing/2014/main" id="{2CA7D0AF-8F17-8A11-5AA2-03D73FB76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4834" y="3248174"/>
            <a:ext cx="914400" cy="914400"/>
          </a:xfrm>
          <a:prstGeom prst="rect">
            <a:avLst/>
          </a:prstGeom>
        </p:spPr>
      </p:pic>
      <p:pic>
        <p:nvPicPr>
          <p:cNvPr id="28" name="Graphic 27" descr="Tree Stump with solid fill">
            <a:extLst>
              <a:ext uri="{FF2B5EF4-FFF2-40B4-BE49-F238E27FC236}">
                <a16:creationId xmlns:a16="http://schemas.microsoft.com/office/drawing/2014/main" id="{14C5A7CE-A7FF-6AD5-7745-77B537ADFC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8687" y="4329000"/>
            <a:ext cx="914400" cy="914400"/>
          </a:xfrm>
          <a:prstGeom prst="rect">
            <a:avLst/>
          </a:prstGeom>
        </p:spPr>
      </p:pic>
      <p:pic>
        <p:nvPicPr>
          <p:cNvPr id="29" name="Graphic 28" descr="Withering Tree with solid fill">
            <a:extLst>
              <a:ext uri="{FF2B5EF4-FFF2-40B4-BE49-F238E27FC236}">
                <a16:creationId xmlns:a16="http://schemas.microsoft.com/office/drawing/2014/main" id="{D29F89B6-CA8C-D77A-0796-9243F4C810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35762" y="4329000"/>
            <a:ext cx="914400" cy="914400"/>
          </a:xfrm>
          <a:prstGeom prst="rect">
            <a:avLst/>
          </a:prstGeom>
        </p:spPr>
      </p:pic>
      <p:pic>
        <p:nvPicPr>
          <p:cNvPr id="30" name="Graphic 29" descr="Deciduous tree with solid fill">
            <a:extLst>
              <a:ext uri="{FF2B5EF4-FFF2-40B4-BE49-F238E27FC236}">
                <a16:creationId xmlns:a16="http://schemas.microsoft.com/office/drawing/2014/main" id="{A09DED7F-6273-3238-691A-07681B1692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9153" y="4128247"/>
            <a:ext cx="914400" cy="914400"/>
          </a:xfrm>
          <a:prstGeom prst="rect">
            <a:avLst/>
          </a:prstGeom>
        </p:spPr>
      </p:pic>
      <p:pic>
        <p:nvPicPr>
          <p:cNvPr id="31" name="Graphic 30" descr="Fir tree with solid fill">
            <a:extLst>
              <a:ext uri="{FF2B5EF4-FFF2-40B4-BE49-F238E27FC236}">
                <a16:creationId xmlns:a16="http://schemas.microsoft.com/office/drawing/2014/main" id="{EC51BA27-5D64-7C96-F05F-A1B750F7BB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35160" y="2393932"/>
            <a:ext cx="914400" cy="914400"/>
          </a:xfrm>
          <a:prstGeom prst="rect">
            <a:avLst/>
          </a:prstGeom>
        </p:spPr>
      </p:pic>
      <p:pic>
        <p:nvPicPr>
          <p:cNvPr id="32" name="Graphic 31" descr="Car Tree Air Freshener with solid fill">
            <a:extLst>
              <a:ext uri="{FF2B5EF4-FFF2-40B4-BE49-F238E27FC236}">
                <a16:creationId xmlns:a16="http://schemas.microsoft.com/office/drawing/2014/main" id="{23166ABF-9056-98A5-EFF6-7A9978917A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65580" y="2993131"/>
            <a:ext cx="914400" cy="914400"/>
          </a:xfrm>
          <a:prstGeom prst="rect">
            <a:avLst/>
          </a:prstGeom>
        </p:spPr>
      </p:pic>
      <p:pic>
        <p:nvPicPr>
          <p:cNvPr id="33" name="Graphic 32" descr="Acorn with solid fill">
            <a:extLst>
              <a:ext uri="{FF2B5EF4-FFF2-40B4-BE49-F238E27FC236}">
                <a16:creationId xmlns:a16="http://schemas.microsoft.com/office/drawing/2014/main" id="{693A52A5-D0A0-A3D7-AB56-619726E986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85874" y="5482638"/>
            <a:ext cx="914400" cy="914400"/>
          </a:xfrm>
          <a:prstGeom prst="rect">
            <a:avLst/>
          </a:prstGeom>
        </p:spPr>
      </p:pic>
      <p:pic>
        <p:nvPicPr>
          <p:cNvPr id="34" name="Graphic 33" descr="Tropical scene with solid fill">
            <a:extLst>
              <a:ext uri="{FF2B5EF4-FFF2-40B4-BE49-F238E27FC236}">
                <a16:creationId xmlns:a16="http://schemas.microsoft.com/office/drawing/2014/main" id="{E1DA58F7-0B62-7F80-12B9-76DC4248832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08068" y="4379651"/>
            <a:ext cx="914400" cy="914400"/>
          </a:xfrm>
          <a:prstGeom prst="rect">
            <a:avLst/>
          </a:prstGeom>
        </p:spPr>
      </p:pic>
      <p:pic>
        <p:nvPicPr>
          <p:cNvPr id="35" name="Content Placeholder 185" descr="Flower without stem with solid fill">
            <a:extLst>
              <a:ext uri="{FF2B5EF4-FFF2-40B4-BE49-F238E27FC236}">
                <a16:creationId xmlns:a16="http://schemas.microsoft.com/office/drawing/2014/main" id="{D931F632-0B9E-0282-E4E6-DC2BE1047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6771" y="3612286"/>
            <a:ext cx="914400" cy="914400"/>
          </a:xfrm>
        </p:spPr>
      </p:pic>
      <p:pic>
        <p:nvPicPr>
          <p:cNvPr id="36" name="Graphic 35" descr="Flowers in pot with solid fill">
            <a:extLst>
              <a:ext uri="{FF2B5EF4-FFF2-40B4-BE49-F238E27FC236}">
                <a16:creationId xmlns:a16="http://schemas.microsoft.com/office/drawing/2014/main" id="{8FA7394E-3BAB-F807-8C9A-AF927BCB7C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86771" y="3189992"/>
            <a:ext cx="914400" cy="914400"/>
          </a:xfrm>
          <a:prstGeom prst="rect">
            <a:avLst/>
          </a:prstGeom>
        </p:spPr>
      </p:pic>
      <p:pic>
        <p:nvPicPr>
          <p:cNvPr id="37" name="Graphic 36" descr="Cherry Blossom with solid fill">
            <a:extLst>
              <a:ext uri="{FF2B5EF4-FFF2-40B4-BE49-F238E27FC236}">
                <a16:creationId xmlns:a16="http://schemas.microsoft.com/office/drawing/2014/main" id="{F0AA0615-0929-51A7-842A-F5BE604E78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13537" y="3496720"/>
            <a:ext cx="914400" cy="914400"/>
          </a:xfrm>
          <a:prstGeom prst="rect">
            <a:avLst/>
          </a:prstGeom>
        </p:spPr>
      </p:pic>
      <p:pic>
        <p:nvPicPr>
          <p:cNvPr id="38" name="Graphic 37" descr="Sunflower with solid fill">
            <a:extLst>
              <a:ext uri="{FF2B5EF4-FFF2-40B4-BE49-F238E27FC236}">
                <a16:creationId xmlns:a16="http://schemas.microsoft.com/office/drawing/2014/main" id="{289E6EC4-5A3D-D449-ABC9-804676C80A4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39035" y="5005430"/>
            <a:ext cx="914400" cy="914400"/>
          </a:xfrm>
          <a:prstGeom prst="rect">
            <a:avLst/>
          </a:prstGeom>
        </p:spPr>
      </p:pic>
      <p:pic>
        <p:nvPicPr>
          <p:cNvPr id="39" name="Graphic 38" descr="Planet with solid fill">
            <a:extLst>
              <a:ext uri="{FF2B5EF4-FFF2-40B4-BE49-F238E27FC236}">
                <a16:creationId xmlns:a16="http://schemas.microsoft.com/office/drawing/2014/main" id="{A584EE1D-35C2-2026-24C0-18FE6066904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764201" y="2128020"/>
            <a:ext cx="914400" cy="914400"/>
          </a:xfrm>
          <a:prstGeom prst="rect">
            <a:avLst/>
          </a:prstGeom>
        </p:spPr>
      </p:pic>
      <p:pic>
        <p:nvPicPr>
          <p:cNvPr id="40" name="Graphic 39" descr="Moon with solid fill">
            <a:extLst>
              <a:ext uri="{FF2B5EF4-FFF2-40B4-BE49-F238E27FC236}">
                <a16:creationId xmlns:a16="http://schemas.microsoft.com/office/drawing/2014/main" id="{70FC39C6-5022-D306-0580-067524B2C8B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645899" y="2178334"/>
            <a:ext cx="914400" cy="914400"/>
          </a:xfrm>
          <a:prstGeom prst="rect">
            <a:avLst/>
          </a:prstGeom>
        </p:spPr>
      </p:pic>
      <p:pic>
        <p:nvPicPr>
          <p:cNvPr id="42" name="Graphic 41" descr="Stars outline">
            <a:extLst>
              <a:ext uri="{FF2B5EF4-FFF2-40B4-BE49-F238E27FC236}">
                <a16:creationId xmlns:a16="http://schemas.microsoft.com/office/drawing/2014/main" id="{02CCE41B-DC50-3A3D-1356-4C06552A345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99562" y="2437057"/>
            <a:ext cx="914400" cy="914400"/>
          </a:xfrm>
          <a:prstGeom prst="rect">
            <a:avLst/>
          </a:prstGeom>
        </p:spPr>
      </p:pic>
      <p:pic>
        <p:nvPicPr>
          <p:cNvPr id="43" name="Graphic 42" descr="Hot air balloon with solid fill">
            <a:extLst>
              <a:ext uri="{FF2B5EF4-FFF2-40B4-BE49-F238E27FC236}">
                <a16:creationId xmlns:a16="http://schemas.microsoft.com/office/drawing/2014/main" id="{23CFD26E-3B49-7E44-FAEC-916F2CF63DC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85267" y="2142994"/>
            <a:ext cx="914400" cy="914400"/>
          </a:xfrm>
          <a:prstGeom prst="rect">
            <a:avLst/>
          </a:prstGeom>
        </p:spPr>
      </p:pic>
      <p:pic>
        <p:nvPicPr>
          <p:cNvPr id="44" name="Graphic 43" descr="Rocket with solid fill">
            <a:extLst>
              <a:ext uri="{FF2B5EF4-FFF2-40B4-BE49-F238E27FC236}">
                <a16:creationId xmlns:a16="http://schemas.microsoft.com/office/drawing/2014/main" id="{729E3DC4-340F-6A0D-CFEB-BA955494564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470867" y="1178280"/>
            <a:ext cx="914400" cy="914400"/>
          </a:xfrm>
          <a:prstGeom prst="rect">
            <a:avLst/>
          </a:prstGeom>
        </p:spPr>
      </p:pic>
      <p:pic>
        <p:nvPicPr>
          <p:cNvPr id="45" name="Graphic 44" descr="Dim (Smaller Sun) with solid fill">
            <a:extLst>
              <a:ext uri="{FF2B5EF4-FFF2-40B4-BE49-F238E27FC236}">
                <a16:creationId xmlns:a16="http://schemas.microsoft.com/office/drawing/2014/main" id="{8D266F45-8635-B7DA-B9A6-0E6C01D4FFA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16092" y="1979857"/>
            <a:ext cx="914400" cy="914400"/>
          </a:xfrm>
          <a:prstGeom prst="rect">
            <a:avLst/>
          </a:prstGeom>
        </p:spPr>
      </p:pic>
      <p:pic>
        <p:nvPicPr>
          <p:cNvPr id="3" name="Graphic 2" descr="Snowman with solid fill">
            <a:extLst>
              <a:ext uri="{FF2B5EF4-FFF2-40B4-BE49-F238E27FC236}">
                <a16:creationId xmlns:a16="http://schemas.microsoft.com/office/drawing/2014/main" id="{5D4CADD6-EB95-6F97-8522-C663EB61117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53200" y="2391812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2868340A-F628-C48F-4624-BE6FD9E60A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808068" y="1462492"/>
            <a:ext cx="914400" cy="914400"/>
          </a:xfrm>
          <a:prstGeom prst="rect">
            <a:avLst/>
          </a:prstGeom>
        </p:spPr>
      </p:pic>
      <p:pic>
        <p:nvPicPr>
          <p:cNvPr id="7" name="Graphic 6" descr="Water with solid fill">
            <a:extLst>
              <a:ext uri="{FF2B5EF4-FFF2-40B4-BE49-F238E27FC236}">
                <a16:creationId xmlns:a16="http://schemas.microsoft.com/office/drawing/2014/main" id="{DBA3EC5F-618F-5EC9-8E79-6E71E06B3F0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Cloud with solid fill">
            <a:extLst>
              <a:ext uri="{FF2B5EF4-FFF2-40B4-BE49-F238E27FC236}">
                <a16:creationId xmlns:a16="http://schemas.microsoft.com/office/drawing/2014/main" id="{0E18BA7A-1CEC-E955-D8A9-BF55D681B4D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raphic 151" descr="Shoe with solid fill">
            <a:extLst>
              <a:ext uri="{FF2B5EF4-FFF2-40B4-BE49-F238E27FC236}">
                <a16:creationId xmlns:a16="http://schemas.microsoft.com/office/drawing/2014/main" id="{F1EE03E2-0AFB-FBD4-0CB1-0B8E163BF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9166" y="412565"/>
            <a:ext cx="914400" cy="914400"/>
          </a:xfrm>
          <a:prstGeom prst="rect">
            <a:avLst/>
          </a:prstGeom>
        </p:spPr>
      </p:pic>
      <p:pic>
        <p:nvPicPr>
          <p:cNvPr id="154" name="Graphic 153" descr="Sock with solid fill">
            <a:extLst>
              <a:ext uri="{FF2B5EF4-FFF2-40B4-BE49-F238E27FC236}">
                <a16:creationId xmlns:a16="http://schemas.microsoft.com/office/drawing/2014/main" id="{7B704BBA-41E4-5118-9F4A-2A4AE21A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7294" y="1037710"/>
            <a:ext cx="914400" cy="914400"/>
          </a:xfrm>
          <a:prstGeom prst="rect">
            <a:avLst/>
          </a:prstGeom>
        </p:spPr>
      </p:pic>
      <p:pic>
        <p:nvPicPr>
          <p:cNvPr id="156" name="Graphic 155" descr="Dress with solid fill">
            <a:extLst>
              <a:ext uri="{FF2B5EF4-FFF2-40B4-BE49-F238E27FC236}">
                <a16:creationId xmlns:a16="http://schemas.microsoft.com/office/drawing/2014/main" id="{9EF820AE-858C-5C3F-014E-2F1D37ABE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5421" y="1037710"/>
            <a:ext cx="914400" cy="914400"/>
          </a:xfrm>
          <a:prstGeom prst="rect">
            <a:avLst/>
          </a:prstGeom>
        </p:spPr>
      </p:pic>
      <p:pic>
        <p:nvPicPr>
          <p:cNvPr id="158" name="Graphic 157" descr="Trousers with solid fill">
            <a:extLst>
              <a:ext uri="{FF2B5EF4-FFF2-40B4-BE49-F238E27FC236}">
                <a16:creationId xmlns:a16="http://schemas.microsoft.com/office/drawing/2014/main" id="{89D5EC85-3223-FA2C-6454-A402F02A4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9375" y="1907400"/>
            <a:ext cx="914400" cy="914400"/>
          </a:xfrm>
          <a:prstGeom prst="rect">
            <a:avLst/>
          </a:prstGeom>
        </p:spPr>
      </p:pic>
      <p:pic>
        <p:nvPicPr>
          <p:cNvPr id="160" name="Graphic 159" descr="Suit with solid fill">
            <a:extLst>
              <a:ext uri="{FF2B5EF4-FFF2-40B4-BE49-F238E27FC236}">
                <a16:creationId xmlns:a16="http://schemas.microsoft.com/office/drawing/2014/main" id="{E2288326-6812-0545-3810-BEC34B9327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2858" y="2514600"/>
            <a:ext cx="914400" cy="914400"/>
          </a:xfrm>
          <a:prstGeom prst="rect">
            <a:avLst/>
          </a:prstGeom>
        </p:spPr>
      </p:pic>
      <p:pic>
        <p:nvPicPr>
          <p:cNvPr id="162" name="Graphic 161" descr="Winter hat with solid fill">
            <a:extLst>
              <a:ext uri="{FF2B5EF4-FFF2-40B4-BE49-F238E27FC236}">
                <a16:creationId xmlns:a16="http://schemas.microsoft.com/office/drawing/2014/main" id="{5C9EAA5D-14AF-6A90-DE2A-57C11FDDF5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71812" y="2514600"/>
            <a:ext cx="914400" cy="914400"/>
          </a:xfrm>
          <a:prstGeom prst="rect">
            <a:avLst/>
          </a:prstGeom>
        </p:spPr>
      </p:pic>
      <p:pic>
        <p:nvPicPr>
          <p:cNvPr id="164" name="Graphic 163" descr="Formal Shirt with solid fill">
            <a:extLst>
              <a:ext uri="{FF2B5EF4-FFF2-40B4-BE49-F238E27FC236}">
                <a16:creationId xmlns:a16="http://schemas.microsoft.com/office/drawing/2014/main" id="{DCC0526A-5A41-BADE-5000-CB301D691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84452" y="2242205"/>
            <a:ext cx="914400" cy="914400"/>
          </a:xfrm>
          <a:prstGeom prst="rect">
            <a:avLst/>
          </a:prstGeom>
        </p:spPr>
      </p:pic>
      <p:pic>
        <p:nvPicPr>
          <p:cNvPr id="5" name="Graphic 4" descr="Skirt with solid fill">
            <a:extLst>
              <a:ext uri="{FF2B5EF4-FFF2-40B4-BE49-F238E27FC236}">
                <a16:creationId xmlns:a16="http://schemas.microsoft.com/office/drawing/2014/main" id="{30CAF50A-6BC3-849D-4306-3DDC1AC6AC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Shirt with solid fill">
            <a:extLst>
              <a:ext uri="{FF2B5EF4-FFF2-40B4-BE49-F238E27FC236}">
                <a16:creationId xmlns:a16="http://schemas.microsoft.com/office/drawing/2014/main" id="{D481EE13-8893-AB95-287C-808856F249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9" name="Graphic 8" descr="Long sleeve shirt with solid fill">
            <a:extLst>
              <a:ext uri="{FF2B5EF4-FFF2-40B4-BE49-F238E27FC236}">
                <a16:creationId xmlns:a16="http://schemas.microsoft.com/office/drawing/2014/main" id="{955AD79B-D440-2F75-D338-05805F7A52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  <p:pic>
        <p:nvPicPr>
          <p:cNvPr id="11" name="Graphic 10" descr="Stained Clothing with solid fill">
            <a:extLst>
              <a:ext uri="{FF2B5EF4-FFF2-40B4-BE49-F238E27FC236}">
                <a16:creationId xmlns:a16="http://schemas.microsoft.com/office/drawing/2014/main" id="{E6E2BCD3-EABE-8D05-9267-7996E1E529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88800" y="3421800"/>
            <a:ext cx="914400" cy="914400"/>
          </a:xfrm>
          <a:prstGeom prst="rect">
            <a:avLst/>
          </a:prstGeom>
        </p:spPr>
      </p:pic>
      <p:pic>
        <p:nvPicPr>
          <p:cNvPr id="3" name="Graphic 2" descr="Ugly Sweater with solid fill">
            <a:extLst>
              <a:ext uri="{FF2B5EF4-FFF2-40B4-BE49-F238E27FC236}">
                <a16:creationId xmlns:a16="http://schemas.microsoft.com/office/drawing/2014/main" id="{8D6FFC35-834D-D7F0-4CCD-7C8D5290BAE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r with solid fill">
            <a:extLst>
              <a:ext uri="{FF2B5EF4-FFF2-40B4-BE49-F238E27FC236}">
                <a16:creationId xmlns:a16="http://schemas.microsoft.com/office/drawing/2014/main" id="{16A3789D-726F-FAFD-A4D0-15E1FFCA8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onvertible with solid fill">
            <a:extLst>
              <a:ext uri="{FF2B5EF4-FFF2-40B4-BE49-F238E27FC236}">
                <a16:creationId xmlns:a16="http://schemas.microsoft.com/office/drawing/2014/main" id="{5E8A3354-EA67-93A1-ADF6-F3F5A892B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9" name="Graphic 8" descr="Taxi with solid fill">
            <a:extLst>
              <a:ext uri="{FF2B5EF4-FFF2-40B4-BE49-F238E27FC236}">
                <a16:creationId xmlns:a16="http://schemas.microsoft.com/office/drawing/2014/main" id="{ED19DC78-FCA3-DE3C-2094-6924D4955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  <p:pic>
        <p:nvPicPr>
          <p:cNvPr id="11" name="Graphic 10" descr="Toy Train with solid fill">
            <a:extLst>
              <a:ext uri="{FF2B5EF4-FFF2-40B4-BE49-F238E27FC236}">
                <a16:creationId xmlns:a16="http://schemas.microsoft.com/office/drawing/2014/main" id="{F65F9F27-D71E-9214-37C1-6B96B96D2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8800" y="3421800"/>
            <a:ext cx="914400" cy="914400"/>
          </a:xfrm>
          <a:prstGeom prst="rect">
            <a:avLst/>
          </a:prstGeom>
        </p:spPr>
      </p:pic>
      <p:pic>
        <p:nvPicPr>
          <p:cNvPr id="13" name="Graphic 12" descr="Race Car with solid fill">
            <a:extLst>
              <a:ext uri="{FF2B5EF4-FFF2-40B4-BE49-F238E27FC236}">
                <a16:creationId xmlns:a16="http://schemas.microsoft.com/office/drawing/2014/main" id="{88CEC6DA-2390-A870-25CE-5D28891BB9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8800" y="3571800"/>
            <a:ext cx="914400" cy="914400"/>
          </a:xfrm>
          <a:prstGeom prst="rect">
            <a:avLst/>
          </a:prstGeom>
        </p:spPr>
      </p:pic>
      <p:pic>
        <p:nvPicPr>
          <p:cNvPr id="15" name="Graphic 14" descr="Dump truck with solid fill">
            <a:extLst>
              <a:ext uri="{FF2B5EF4-FFF2-40B4-BE49-F238E27FC236}">
                <a16:creationId xmlns:a16="http://schemas.microsoft.com/office/drawing/2014/main" id="{6F2C5D8B-E6EA-B354-F72A-A849C43D5D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7" name="Graphic 16" descr="Wheelbarrow with solid fill">
            <a:extLst>
              <a:ext uri="{FF2B5EF4-FFF2-40B4-BE49-F238E27FC236}">
                <a16:creationId xmlns:a16="http://schemas.microsoft.com/office/drawing/2014/main" id="{67D5445A-C750-B22C-ECE2-7EB1103944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19" name="Graphic 18" descr="Helicopter with solid fill">
            <a:extLst>
              <a:ext uri="{FF2B5EF4-FFF2-40B4-BE49-F238E27FC236}">
                <a16:creationId xmlns:a16="http://schemas.microsoft.com/office/drawing/2014/main" id="{7A455C6D-2B84-18B6-C07A-3676FC29C0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1" name="Graphic 20" descr="Cement truck with solid fill">
            <a:extLst>
              <a:ext uri="{FF2B5EF4-FFF2-40B4-BE49-F238E27FC236}">
                <a16:creationId xmlns:a16="http://schemas.microsoft.com/office/drawing/2014/main" id="{E01A77DE-26FA-F026-720C-68C447A02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23" name="Graphic 22" descr="Monster Truck with solid fill">
            <a:extLst>
              <a:ext uri="{FF2B5EF4-FFF2-40B4-BE49-F238E27FC236}">
                <a16:creationId xmlns:a16="http://schemas.microsoft.com/office/drawing/2014/main" id="{5830764F-33BE-7B5A-2BDE-65C6E3D0FAF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  <p:pic>
        <p:nvPicPr>
          <p:cNvPr id="25" name="Graphic 24" descr="Dump truck with solid fill">
            <a:extLst>
              <a:ext uri="{FF2B5EF4-FFF2-40B4-BE49-F238E27FC236}">
                <a16:creationId xmlns:a16="http://schemas.microsoft.com/office/drawing/2014/main" id="{103ED0AD-BE92-1395-34CD-227954CE6D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8800" y="3421800"/>
            <a:ext cx="914400" cy="914400"/>
          </a:xfrm>
          <a:prstGeom prst="rect">
            <a:avLst/>
          </a:prstGeom>
        </p:spPr>
      </p:pic>
      <p:pic>
        <p:nvPicPr>
          <p:cNvPr id="27" name="Graphic 26" descr="Truck with solid fill">
            <a:extLst>
              <a:ext uri="{FF2B5EF4-FFF2-40B4-BE49-F238E27FC236}">
                <a16:creationId xmlns:a16="http://schemas.microsoft.com/office/drawing/2014/main" id="{77CCC65B-84BE-7A57-92ED-14F1FAA7B7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38800" y="3571800"/>
            <a:ext cx="914400" cy="91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B108CD1D-0F81-BDDE-245C-05C104E0B7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88800" y="3721800"/>
            <a:ext cx="914400" cy="914400"/>
          </a:xfrm>
          <a:prstGeom prst="rect">
            <a:avLst/>
          </a:prstGeom>
        </p:spPr>
      </p:pic>
      <p:pic>
        <p:nvPicPr>
          <p:cNvPr id="3" name="Graphic 2" descr="Tricycle with solid fill">
            <a:extLst>
              <a:ext uri="{FF2B5EF4-FFF2-40B4-BE49-F238E27FC236}">
                <a16:creationId xmlns:a16="http://schemas.microsoft.com/office/drawing/2014/main" id="{1D580747-8DA3-53FE-3984-9F17B225410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82721" y="30064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0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asketball with solid fill">
            <a:extLst>
              <a:ext uri="{FF2B5EF4-FFF2-40B4-BE49-F238E27FC236}">
                <a16:creationId xmlns:a16="http://schemas.microsoft.com/office/drawing/2014/main" id="{0A92E9EB-4F2B-AE18-8D20-82966E26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Football with solid fill">
            <a:extLst>
              <a:ext uri="{FF2B5EF4-FFF2-40B4-BE49-F238E27FC236}">
                <a16:creationId xmlns:a16="http://schemas.microsoft.com/office/drawing/2014/main" id="{3EE8E321-54F4-B94C-ED23-0B9EBD535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10" name="Graphic 9" descr="Volleyball with solid fill">
            <a:extLst>
              <a:ext uri="{FF2B5EF4-FFF2-40B4-BE49-F238E27FC236}">
                <a16:creationId xmlns:a16="http://schemas.microsoft.com/office/drawing/2014/main" id="{5CB8109C-389D-7B0A-E1F7-757C0CDA3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  <p:pic>
        <p:nvPicPr>
          <p:cNvPr id="14" name="Graphic 13" descr="Rugby ball with solid fill">
            <a:extLst>
              <a:ext uri="{FF2B5EF4-FFF2-40B4-BE49-F238E27FC236}">
                <a16:creationId xmlns:a16="http://schemas.microsoft.com/office/drawing/2014/main" id="{0E314EEB-ED63-0A98-C5FE-707AAA1F6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8800" y="3421800"/>
            <a:ext cx="914400" cy="914400"/>
          </a:xfrm>
          <a:prstGeom prst="rect">
            <a:avLst/>
          </a:prstGeom>
        </p:spPr>
      </p:pic>
      <p:pic>
        <p:nvPicPr>
          <p:cNvPr id="18" name="Graphic 17" descr="Boomerang with solid fill">
            <a:extLst>
              <a:ext uri="{FF2B5EF4-FFF2-40B4-BE49-F238E27FC236}">
                <a16:creationId xmlns:a16="http://schemas.microsoft.com/office/drawing/2014/main" id="{BA45942A-3339-C9E8-1574-90556F171E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8800" y="3571800"/>
            <a:ext cx="914400" cy="914400"/>
          </a:xfrm>
          <a:prstGeom prst="rect">
            <a:avLst/>
          </a:prstGeom>
        </p:spPr>
      </p:pic>
      <p:pic>
        <p:nvPicPr>
          <p:cNvPr id="22" name="Graphic 21" descr="Football ball with solid fill">
            <a:extLst>
              <a:ext uri="{FF2B5EF4-FFF2-40B4-BE49-F238E27FC236}">
                <a16:creationId xmlns:a16="http://schemas.microsoft.com/office/drawing/2014/main" id="{D20BFD17-47B5-3B70-8D75-D057C65F5E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8800" y="3721800"/>
            <a:ext cx="914400" cy="914400"/>
          </a:xfrm>
          <a:prstGeom prst="rect">
            <a:avLst/>
          </a:prstGeom>
        </p:spPr>
      </p:pic>
      <p:pic>
        <p:nvPicPr>
          <p:cNvPr id="26" name="Graphic 25" descr="Badminton with solid fill">
            <a:extLst>
              <a:ext uri="{FF2B5EF4-FFF2-40B4-BE49-F238E27FC236}">
                <a16:creationId xmlns:a16="http://schemas.microsoft.com/office/drawing/2014/main" id="{452D1DB3-59AB-5F86-948D-A6FAEBD961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8800" y="3871800"/>
            <a:ext cx="914400" cy="914400"/>
          </a:xfrm>
          <a:prstGeom prst="rect">
            <a:avLst/>
          </a:prstGeom>
        </p:spPr>
      </p:pic>
      <p:pic>
        <p:nvPicPr>
          <p:cNvPr id="30" name="Graphic 29" descr="Table tennis paddle and ball with solid fill">
            <a:extLst>
              <a:ext uri="{FF2B5EF4-FFF2-40B4-BE49-F238E27FC236}">
                <a16:creationId xmlns:a16="http://schemas.microsoft.com/office/drawing/2014/main" id="{285267FC-81C1-A720-A5D6-5BF8C7338A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88800" y="4021800"/>
            <a:ext cx="914400" cy="914400"/>
          </a:xfrm>
          <a:prstGeom prst="rect">
            <a:avLst/>
          </a:prstGeom>
        </p:spPr>
      </p:pic>
      <p:pic>
        <p:nvPicPr>
          <p:cNvPr id="32" name="Graphic 31" descr="Skate with solid fill">
            <a:extLst>
              <a:ext uri="{FF2B5EF4-FFF2-40B4-BE49-F238E27FC236}">
                <a16:creationId xmlns:a16="http://schemas.microsoft.com/office/drawing/2014/main" id="{339233B5-A133-C109-148A-4072EE48F1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8800" y="4171800"/>
            <a:ext cx="914400" cy="914400"/>
          </a:xfrm>
          <a:prstGeom prst="rect">
            <a:avLst/>
          </a:prstGeom>
        </p:spPr>
      </p:pic>
      <p:pic>
        <p:nvPicPr>
          <p:cNvPr id="34" name="Graphic 33" descr="Skateboard with solid fill">
            <a:extLst>
              <a:ext uri="{FF2B5EF4-FFF2-40B4-BE49-F238E27FC236}">
                <a16:creationId xmlns:a16="http://schemas.microsoft.com/office/drawing/2014/main" id="{E12EEC68-7FDA-DA9E-B28C-76AB5ED80F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88800" y="432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4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Dahye Kim</dc:creator>
  <cp:lastModifiedBy>Dahye Kim</cp:lastModifiedBy>
  <cp:revision>6</cp:revision>
  <dcterms:created xsi:type="dcterms:W3CDTF">2022-05-09T08:39:54Z</dcterms:created>
  <dcterms:modified xsi:type="dcterms:W3CDTF">2022-05-09T13:33:38Z</dcterms:modified>
</cp:coreProperties>
</file>