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CFE9-1094-4CB9-A7DE-74B9E3B29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498AA-21B7-4EF9-8821-9C5300BF8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49F9-D99F-47C7-A45D-F9BC46D7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73C2-F8B9-435D-A75E-087D458F3D86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97B3-CA29-4007-BF1A-64315A6F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9900-19FE-4C8C-BF8C-BCF6729D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5982-FE97-4DEB-B929-B73E4D29E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26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E566-74CB-4A2D-A429-420B3F00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3EFA4-12FF-432D-819B-8DF8B7E74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D50C-8D48-494D-A02F-F653971E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73C2-F8B9-435D-A75E-087D458F3D86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C5E3-8178-4602-9F1B-27F95660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601D8-E094-4798-A8FA-E45E5ED6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5982-FE97-4DEB-B929-B73E4D29E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92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1C8D0-6B34-4ECD-86FD-F107AF165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CB3EC-7F9B-4BEC-94FB-9505B3E32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91E7-97D1-4B75-838C-6A1F80B4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73C2-F8B9-435D-A75E-087D458F3D86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0861-EDC4-4748-B471-288669BA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EF625-5148-4CE7-BFC5-055F9882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5982-FE97-4DEB-B929-B73E4D29E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00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3EFD-8AD7-4EE7-B2C0-5BD28062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0FFD-A5FD-4A38-8F29-C27350CE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251E3-E8A9-4B78-9D1C-1C875AD6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73C2-F8B9-435D-A75E-087D458F3D86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9BDB-8E03-4259-ABCA-93DDFB70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88F0-6A67-4F6C-B239-A83E0043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5982-FE97-4DEB-B929-B73E4D29E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32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0358-1BBF-4A32-96AC-BFA32FA4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64ED6-03D8-426F-B00D-81B42418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BB6A-6CD3-41CC-86FE-08D3C282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73C2-F8B9-435D-A75E-087D458F3D86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3D28-089F-4062-9AF2-7DBEB91B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280D7-25F4-4FCF-BA0D-A503EE0E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5982-FE97-4DEB-B929-B73E4D29E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5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0E88-EAA0-4BC3-BA44-4EFC847F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596EE-DABC-466D-93B4-1BFCEC6A2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DCAC7-ECAE-4C0C-A01A-E988E2893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C978A-35F3-41DD-8232-818F72EF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73C2-F8B9-435D-A75E-087D458F3D86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ECE12-0201-4FF3-A097-32E8022A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5AA9D-3138-445B-8BE2-B4B22888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5982-FE97-4DEB-B929-B73E4D29E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90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5DEB-0926-4ED9-8593-71A584AF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76650-F87D-4F99-BAC2-217AA4378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5CE31-FBFE-4960-9A00-631344575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4C72A-660F-4329-8CD2-F62777FE2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B4495-0988-4FA1-A7EF-723053D99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F4F6C-3954-4E26-9399-0B957C04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73C2-F8B9-435D-A75E-087D458F3D86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46C90-FA7F-4402-9E25-741BE2F1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C0CEA-407F-4993-BC1A-DB63E87A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5982-FE97-4DEB-B929-B73E4D29E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35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37B8-7CF3-4EF4-85AD-259B0596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0E5B7-545E-4CE1-B026-86A4D0AA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73C2-F8B9-435D-A75E-087D458F3D86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84E98-621E-4039-9CE6-F8EBC78B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F4B81-A648-43C2-A92B-D0F50520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5982-FE97-4DEB-B929-B73E4D29E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92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39FFE-90E1-4FB4-81EF-D33B9FCB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73C2-F8B9-435D-A75E-087D458F3D86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3F561-487B-4887-986D-535D528C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5AD32-E54E-48C6-9503-DA65CCB5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5982-FE97-4DEB-B929-B73E4D29E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9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3089-9B8C-431F-B151-4865BD1D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2DE6E-060E-4568-895D-12660B6E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469A0-906B-46B6-9903-62520A512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2EDF-CB4C-4024-AA9A-E9234672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73C2-F8B9-435D-A75E-087D458F3D86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3AD1-59FD-4E88-A96A-9BAC27A8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97F41-BF9F-4C5B-9D93-619B627F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5982-FE97-4DEB-B929-B73E4D29E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14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9090-FF59-4974-89DE-2A30BCC7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A57BB-0CB8-4A5A-AB1A-C567ADB1E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4CBB3-C896-4421-82D6-203CECEE6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431EA-BE71-4C1F-9674-D3BB63BA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73C2-F8B9-435D-A75E-087D458F3D86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8DF26-B9EC-4503-97A2-E2F66356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2118C-591F-457C-BC11-3982757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5982-FE97-4DEB-B929-B73E4D29E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41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38E5C-86C3-4FC3-A022-0BBD40B6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B8A6C-6B0E-4323-A7D2-4FA0BD179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7073-49A6-4FBF-90F6-C36D56911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573C2-F8B9-435D-A75E-087D458F3D86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17815-E96C-4D44-B7AF-0704CF268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3D86-C9DB-4703-8192-0B03E77D6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F5982-FE97-4DEB-B929-B73E4D29E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8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33E8-8573-4AE7-AD3D-910F3F1B1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Identification of Plant Species from Seedling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CDF95-74BC-4AC5-B6B3-4D76F97B4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Sam Wheating</a:t>
            </a:r>
          </a:p>
        </p:txBody>
      </p:sp>
    </p:spTree>
    <p:extLst>
      <p:ext uri="{BB962C8B-B14F-4D97-AF65-F5344CB8AC3E}">
        <p14:creationId xmlns:p14="http://schemas.microsoft.com/office/powerpoint/2010/main" val="30711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ADEA-D9E4-4459-B610-03C0043D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Primary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B1F4-3904-4569-A87F-C99DF461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[1]S. Lee, C. Chan, S. Mayo and P. </a:t>
            </a:r>
            <a:r>
              <a:rPr lang="en-US" dirty="0" err="1"/>
              <a:t>Remagnino</a:t>
            </a:r>
            <a:r>
              <a:rPr lang="en-US" dirty="0"/>
              <a:t>, "How Deep Learning Extracts and Learns Leaf Features for Plant Classification", </a:t>
            </a:r>
            <a:r>
              <a:rPr lang="en-US" i="1" dirty="0"/>
              <a:t>Pattern Recognition</a:t>
            </a:r>
            <a:r>
              <a:rPr lang="en-US" dirty="0"/>
              <a:t>, 2017.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Examines the use of a convolutional neural network (CNN) in plant species classification.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 deconvolution of the CNN it can be observed that the most identifiable feature in plants is actually the venation (vein structure).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116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B4FE3-96EE-4102-A076-F2380B612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3" y="374911"/>
            <a:ext cx="10663487" cy="4649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35B5C5-499B-433C-9DDC-313500698A56}"/>
              </a:ext>
            </a:extLst>
          </p:cNvPr>
          <p:cNvSpPr/>
          <p:nvPr/>
        </p:nvSpPr>
        <p:spPr>
          <a:xfrm>
            <a:off x="1935637" y="5804802"/>
            <a:ext cx="8792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“In the first experiment we show that venation structure is a very important feature for identification especially when shape feature alone is inadequate.”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42366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C726-0472-40EF-8E1C-ABA80C7D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Secondary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68E3-F4D6-4245-87D4-8B13D0616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6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[2]J. Du, X. Wang and G. Zhang, "Leaf shape based plant species recognition", </a:t>
            </a:r>
            <a:r>
              <a:rPr lang="en-CA" i="1" dirty="0"/>
              <a:t>Applied Mathematics and Computation</a:t>
            </a:r>
            <a:r>
              <a:rPr lang="en-CA" dirty="0"/>
              <a:t>, vol. 185, no. 2, pp. 883-893, 2007.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 set of metrics is automatically obtained from each image, then standardized and used in a hypersphere classifier (Multidimensional KNN).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</a:t>
            </a:r>
            <a:br>
              <a:rPr lang="en-CA" dirty="0"/>
            </a:br>
            <a:endParaRPr lang="en-CA" dirty="0"/>
          </a:p>
        </p:txBody>
      </p:sp>
      <p:pic>
        <p:nvPicPr>
          <p:cNvPr id="1026" name="Picture 2" descr="https://ars.els-cdn.com/content/image/1-s2.0-S009630030600806X-gr4.jpg">
            <a:extLst>
              <a:ext uri="{FF2B5EF4-FFF2-40B4-BE49-F238E27FC236}">
                <a16:creationId xmlns:a16="http://schemas.microsoft.com/office/drawing/2014/main" id="{DA244494-6DD0-42E2-8256-3BAB6A2FA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899" y="4722829"/>
            <a:ext cx="8069142" cy="168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94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8F58-FD7C-42ED-8D7F-F3440FB4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6982-7091-4C0A-A9DD-AA598387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Kaggle Competition: Plant Seedlings Classification</a:t>
            </a:r>
            <a:br>
              <a:rPr lang="en-CA" dirty="0"/>
            </a:br>
            <a:br>
              <a:rPr lang="en-CA" dirty="0"/>
            </a:br>
            <a:r>
              <a:rPr lang="en-CA" dirty="0"/>
              <a:t>“</a:t>
            </a:r>
            <a:r>
              <a:rPr lang="en-US" dirty="0"/>
              <a:t>The Aarhus University Signal Processing group, in collaboration with University of Southern Denmark, has recently released a dataset containing images of approximately 960 unique plants belonging to 12 species at several growth stages.”</a:t>
            </a: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C57EB-E67D-4C63-943A-31CD179F9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77" y="4671375"/>
            <a:ext cx="1590041" cy="1590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4D089-FA96-4BA6-B25C-A3182F90B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114" y="4676456"/>
            <a:ext cx="1584960" cy="1584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276EA-B61F-43B7-8F6D-AB23FE8F5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42" y="4671375"/>
            <a:ext cx="1590042" cy="1590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0C0A1A-1DB1-4006-B613-643C939DE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86" y="4676456"/>
            <a:ext cx="1584960" cy="1584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711EA8-3218-47AC-91DE-BFBA561A88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60" y="4696776"/>
            <a:ext cx="1564640" cy="1564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78B78E-66C7-4058-8C41-036D2B3B1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052" y="4696776"/>
            <a:ext cx="1564640" cy="15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4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3D9E-B4D2-45C4-AA6C-51E45D26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Possible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4A1E-B54C-46EF-95F5-4F5D85D04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Background subtraction</a:t>
            </a:r>
            <a:br>
              <a:rPr lang="en-CA" dirty="0"/>
            </a:br>
            <a:r>
              <a:rPr lang="en-CA" dirty="0"/>
              <a:t>- Must be able to accurately remove gravel from base images.</a:t>
            </a:r>
            <a:br>
              <a:rPr lang="en-CA" dirty="0"/>
            </a:br>
            <a:endParaRPr lang="en-CA" dirty="0"/>
          </a:p>
          <a:p>
            <a:r>
              <a:rPr lang="en-CA" dirty="0"/>
              <a:t>Low resolution images</a:t>
            </a:r>
            <a:br>
              <a:rPr lang="en-CA" dirty="0"/>
            </a:br>
            <a:r>
              <a:rPr lang="en-CA" dirty="0"/>
              <a:t>- Maybe required to remove images which are too low-resolution from the training set. </a:t>
            </a:r>
            <a:br>
              <a:rPr lang="en-CA" dirty="0"/>
            </a:br>
            <a:endParaRPr lang="en-CA" dirty="0"/>
          </a:p>
          <a:p>
            <a:r>
              <a:rPr lang="en-CA" dirty="0"/>
              <a:t>Feature Amplification</a:t>
            </a:r>
            <a:br>
              <a:rPr lang="en-CA" dirty="0"/>
            </a:br>
            <a:r>
              <a:rPr lang="en-CA" dirty="0"/>
              <a:t>- Must be able to accurately isolate vascular patterns from the leaves.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285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Identification of Plant Species from Seedling Images</vt:lpstr>
      <vt:lpstr>Primary Source</vt:lpstr>
      <vt:lpstr>PowerPoint Presentation</vt:lpstr>
      <vt:lpstr>Secondary Source</vt:lpstr>
      <vt:lpstr>Dataset:</vt:lpstr>
      <vt:lpstr>Possible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Plant Species from Seedling Images</dc:title>
  <dc:creator>Sam Wheating</dc:creator>
  <cp:lastModifiedBy>Sam Wheating</cp:lastModifiedBy>
  <cp:revision>4</cp:revision>
  <dcterms:created xsi:type="dcterms:W3CDTF">2018-01-28T06:21:35Z</dcterms:created>
  <dcterms:modified xsi:type="dcterms:W3CDTF">2018-01-30T18:12:41Z</dcterms:modified>
</cp:coreProperties>
</file>