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E7FE5-FB77-487A-A89D-E525DC40795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1F23F2-FDFD-479F-8F95-618954F01AD3}">
      <dgm:prSet/>
      <dgm:spPr/>
      <dgm:t>
        <a:bodyPr/>
        <a:lstStyle/>
        <a:p>
          <a:r>
            <a:rPr lang="en-GB"/>
            <a:t>Certificate of Higher Education in Computer Science from University of Bristol</a:t>
          </a:r>
          <a:endParaRPr lang="en-US"/>
        </a:p>
      </dgm:t>
    </dgm:pt>
    <dgm:pt modelId="{D4262FF4-4D06-4961-88B3-D1B5FD13ECA3}" type="parTrans" cxnId="{3AE83501-76C8-4931-B8CC-89BCFCCA4C3D}">
      <dgm:prSet/>
      <dgm:spPr/>
      <dgm:t>
        <a:bodyPr/>
        <a:lstStyle/>
        <a:p>
          <a:endParaRPr lang="en-US"/>
        </a:p>
      </dgm:t>
    </dgm:pt>
    <dgm:pt modelId="{00FC50A1-24B6-4A0A-9DB3-0C216820D620}" type="sibTrans" cxnId="{3AE83501-76C8-4931-B8CC-89BCFCCA4C3D}">
      <dgm:prSet/>
      <dgm:spPr/>
      <dgm:t>
        <a:bodyPr/>
        <a:lstStyle/>
        <a:p>
          <a:endParaRPr lang="en-US"/>
        </a:p>
      </dgm:t>
    </dgm:pt>
    <dgm:pt modelId="{52767D66-4817-41A4-9258-3F0487F887E6}">
      <dgm:prSet/>
      <dgm:spPr/>
      <dgm:t>
        <a:bodyPr/>
        <a:lstStyle/>
        <a:p>
          <a:r>
            <a:rPr lang="en-GB"/>
            <a:t>Had a strong interest in coding and software development since high school, choosing to take it from GCSE onwards.</a:t>
          </a:r>
          <a:endParaRPr lang="en-US"/>
        </a:p>
      </dgm:t>
    </dgm:pt>
    <dgm:pt modelId="{5E3FBC52-AD9B-4FB3-9A9B-C363A938404F}" type="parTrans" cxnId="{FC9E7DAC-F839-4825-843F-C06429137BC0}">
      <dgm:prSet/>
      <dgm:spPr/>
      <dgm:t>
        <a:bodyPr/>
        <a:lstStyle/>
        <a:p>
          <a:endParaRPr lang="en-US"/>
        </a:p>
      </dgm:t>
    </dgm:pt>
    <dgm:pt modelId="{A41104B9-367E-4150-A3AB-28C9DBAC7973}" type="sibTrans" cxnId="{FC9E7DAC-F839-4825-843F-C06429137BC0}">
      <dgm:prSet/>
      <dgm:spPr/>
      <dgm:t>
        <a:bodyPr/>
        <a:lstStyle/>
        <a:p>
          <a:endParaRPr lang="en-US"/>
        </a:p>
      </dgm:t>
    </dgm:pt>
    <dgm:pt modelId="{F34B3D82-4849-48A3-8207-BF26257E43AF}">
      <dgm:prSet/>
      <dgm:spPr/>
      <dgm:t>
        <a:bodyPr/>
        <a:lstStyle/>
        <a:p>
          <a:r>
            <a:rPr lang="en-GB"/>
            <a:t>Now in week 5 at the training academy as a trainee software developer.</a:t>
          </a:r>
          <a:endParaRPr lang="en-US"/>
        </a:p>
      </dgm:t>
    </dgm:pt>
    <dgm:pt modelId="{83BA0C1C-621C-4DA8-99CE-038C32E78B8B}" type="parTrans" cxnId="{2BE57B8D-946D-41A1-9961-7D188AB5EEBE}">
      <dgm:prSet/>
      <dgm:spPr/>
      <dgm:t>
        <a:bodyPr/>
        <a:lstStyle/>
        <a:p>
          <a:endParaRPr lang="en-US"/>
        </a:p>
      </dgm:t>
    </dgm:pt>
    <dgm:pt modelId="{BC9933E4-171D-47D3-A703-1D355705089A}" type="sibTrans" cxnId="{2BE57B8D-946D-41A1-9961-7D188AB5EEBE}">
      <dgm:prSet/>
      <dgm:spPr/>
      <dgm:t>
        <a:bodyPr/>
        <a:lstStyle/>
        <a:p>
          <a:endParaRPr lang="en-US"/>
        </a:p>
      </dgm:t>
    </dgm:pt>
    <dgm:pt modelId="{0B8092EF-7D3F-42D1-AACB-8B06BC5ED589}" type="pres">
      <dgm:prSet presAssocID="{1F3E7FE5-FB77-487A-A89D-E525DC4079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12D33F-4D6E-48DA-9888-479C39E301D7}" type="pres">
      <dgm:prSet presAssocID="{911F23F2-FDFD-479F-8F95-618954F01A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44116-7AB4-4C91-8D78-E4BF1C57B862}" type="pres">
      <dgm:prSet presAssocID="{00FC50A1-24B6-4A0A-9DB3-0C216820D620}" presName="spacer" presStyleCnt="0"/>
      <dgm:spPr/>
    </dgm:pt>
    <dgm:pt modelId="{D15C07AF-22DC-4FB7-887D-5A52EE1ABF2F}" type="pres">
      <dgm:prSet presAssocID="{52767D66-4817-41A4-9258-3F0487F887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6E001-5989-47AC-BE7D-A727F8F8F0A8}" type="pres">
      <dgm:prSet presAssocID="{A41104B9-367E-4150-A3AB-28C9DBAC7973}" presName="spacer" presStyleCnt="0"/>
      <dgm:spPr/>
    </dgm:pt>
    <dgm:pt modelId="{9654C84C-9FF7-42EE-B57E-B6657E26924E}" type="pres">
      <dgm:prSet presAssocID="{F34B3D82-4849-48A3-8207-BF26257E43A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6F77C-FE71-4413-8087-42FEBCE64AC8}" type="presOf" srcId="{1F3E7FE5-FB77-487A-A89D-E525DC40795C}" destId="{0B8092EF-7D3F-42D1-AACB-8B06BC5ED589}" srcOrd="0" destOrd="0" presId="urn:microsoft.com/office/officeart/2005/8/layout/vList2"/>
    <dgm:cxn modelId="{92CC54EE-DBCB-47DE-808D-98B3FE9BAA2C}" type="presOf" srcId="{F34B3D82-4849-48A3-8207-BF26257E43AF}" destId="{9654C84C-9FF7-42EE-B57E-B6657E26924E}" srcOrd="0" destOrd="0" presId="urn:microsoft.com/office/officeart/2005/8/layout/vList2"/>
    <dgm:cxn modelId="{1F636CD2-91FE-425D-9C7F-4F6E08900FBD}" type="presOf" srcId="{911F23F2-FDFD-479F-8F95-618954F01AD3}" destId="{3B12D33F-4D6E-48DA-9888-479C39E301D7}" srcOrd="0" destOrd="0" presId="urn:microsoft.com/office/officeart/2005/8/layout/vList2"/>
    <dgm:cxn modelId="{FC9E7DAC-F839-4825-843F-C06429137BC0}" srcId="{1F3E7FE5-FB77-487A-A89D-E525DC40795C}" destId="{52767D66-4817-41A4-9258-3F0487F887E6}" srcOrd="1" destOrd="0" parTransId="{5E3FBC52-AD9B-4FB3-9A9B-C363A938404F}" sibTransId="{A41104B9-367E-4150-A3AB-28C9DBAC7973}"/>
    <dgm:cxn modelId="{A6C8A884-5B0E-40BE-B950-FB6B10A789EA}" type="presOf" srcId="{52767D66-4817-41A4-9258-3F0487F887E6}" destId="{D15C07AF-22DC-4FB7-887D-5A52EE1ABF2F}" srcOrd="0" destOrd="0" presId="urn:microsoft.com/office/officeart/2005/8/layout/vList2"/>
    <dgm:cxn modelId="{2BE57B8D-946D-41A1-9961-7D188AB5EEBE}" srcId="{1F3E7FE5-FB77-487A-A89D-E525DC40795C}" destId="{F34B3D82-4849-48A3-8207-BF26257E43AF}" srcOrd="2" destOrd="0" parTransId="{83BA0C1C-621C-4DA8-99CE-038C32E78B8B}" sibTransId="{BC9933E4-171D-47D3-A703-1D355705089A}"/>
    <dgm:cxn modelId="{3AE83501-76C8-4931-B8CC-89BCFCCA4C3D}" srcId="{1F3E7FE5-FB77-487A-A89D-E525DC40795C}" destId="{911F23F2-FDFD-479F-8F95-618954F01AD3}" srcOrd="0" destOrd="0" parTransId="{D4262FF4-4D06-4961-88B3-D1B5FD13ECA3}" sibTransId="{00FC50A1-24B6-4A0A-9DB3-0C216820D620}"/>
    <dgm:cxn modelId="{64159919-A54E-4DAB-9755-9BDD117B8DFD}" type="presParOf" srcId="{0B8092EF-7D3F-42D1-AACB-8B06BC5ED589}" destId="{3B12D33F-4D6E-48DA-9888-479C39E301D7}" srcOrd="0" destOrd="0" presId="urn:microsoft.com/office/officeart/2005/8/layout/vList2"/>
    <dgm:cxn modelId="{BB763E8C-6B67-4186-9F7A-323CCBD845B7}" type="presParOf" srcId="{0B8092EF-7D3F-42D1-AACB-8B06BC5ED589}" destId="{8C144116-7AB4-4C91-8D78-E4BF1C57B862}" srcOrd="1" destOrd="0" presId="urn:microsoft.com/office/officeart/2005/8/layout/vList2"/>
    <dgm:cxn modelId="{32A59536-662E-4F4F-AA98-2C089B5423A6}" type="presParOf" srcId="{0B8092EF-7D3F-42D1-AACB-8B06BC5ED589}" destId="{D15C07AF-22DC-4FB7-887D-5A52EE1ABF2F}" srcOrd="2" destOrd="0" presId="urn:microsoft.com/office/officeart/2005/8/layout/vList2"/>
    <dgm:cxn modelId="{E6C6CE7F-DC49-4C53-A49C-88A0F8E7CF4C}" type="presParOf" srcId="{0B8092EF-7D3F-42D1-AACB-8B06BC5ED589}" destId="{2056E001-5989-47AC-BE7D-A727F8F8F0A8}" srcOrd="3" destOrd="0" presId="urn:microsoft.com/office/officeart/2005/8/layout/vList2"/>
    <dgm:cxn modelId="{B1E7C516-43B8-42DD-93D8-34358E5AC874}" type="presParOf" srcId="{0B8092EF-7D3F-42D1-AACB-8B06BC5ED589}" destId="{9654C84C-9FF7-42EE-B57E-B6657E2692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3ADFE-7553-4646-820B-948E5FA470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DA0D1-33D3-41D4-88C2-C43F6E778125}">
      <dgm:prSet/>
      <dgm:spPr/>
      <dgm:t>
        <a:bodyPr/>
        <a:lstStyle/>
        <a:p>
          <a:r>
            <a:rPr lang="en-GB"/>
            <a:t>During my 5 weeks of training at QA Consulting, I have learned various skills that allowed me to create a Inventory Management System in Java. Some of those skills include:</a:t>
          </a:r>
          <a:endParaRPr lang="en-US"/>
        </a:p>
      </dgm:t>
    </dgm:pt>
    <dgm:pt modelId="{575DBB0B-3547-4A07-A0EC-2459AF7DFF63}" type="parTrans" cxnId="{48DD239D-107E-442C-B540-6A623DE07FD7}">
      <dgm:prSet/>
      <dgm:spPr/>
      <dgm:t>
        <a:bodyPr/>
        <a:lstStyle/>
        <a:p>
          <a:endParaRPr lang="en-US"/>
        </a:p>
      </dgm:t>
    </dgm:pt>
    <dgm:pt modelId="{4F67CADB-0D77-4036-BA62-F0B622093E22}" type="sibTrans" cxnId="{48DD239D-107E-442C-B540-6A623DE07FD7}">
      <dgm:prSet/>
      <dgm:spPr/>
      <dgm:t>
        <a:bodyPr/>
        <a:lstStyle/>
        <a:p>
          <a:endParaRPr lang="en-US"/>
        </a:p>
      </dgm:t>
    </dgm:pt>
    <dgm:pt modelId="{8977B866-C1C2-4804-A6F3-EB6163A1984D}">
      <dgm:prSet/>
      <dgm:spPr/>
      <dgm:t>
        <a:bodyPr/>
        <a:lstStyle/>
        <a:p>
          <a:r>
            <a:rPr lang="en-GB"/>
            <a:t>Agile &amp; Project Management</a:t>
          </a:r>
          <a:endParaRPr lang="en-US"/>
        </a:p>
      </dgm:t>
    </dgm:pt>
    <dgm:pt modelId="{CDF4E17B-B9F3-415D-AED1-7300423A4F91}" type="parTrans" cxnId="{E3F00256-26BA-444F-92F5-2BFE6F318CD1}">
      <dgm:prSet/>
      <dgm:spPr/>
      <dgm:t>
        <a:bodyPr/>
        <a:lstStyle/>
        <a:p>
          <a:endParaRPr lang="en-US"/>
        </a:p>
      </dgm:t>
    </dgm:pt>
    <dgm:pt modelId="{E2C097B8-507C-4D8A-8370-C78070A0ADC7}" type="sibTrans" cxnId="{E3F00256-26BA-444F-92F5-2BFE6F318CD1}">
      <dgm:prSet/>
      <dgm:spPr/>
      <dgm:t>
        <a:bodyPr/>
        <a:lstStyle/>
        <a:p>
          <a:endParaRPr lang="en-US"/>
        </a:p>
      </dgm:t>
    </dgm:pt>
    <dgm:pt modelId="{42B12D04-B252-4D6F-8D5C-4B36D6E83F3E}">
      <dgm:prSet/>
      <dgm:spPr/>
      <dgm:t>
        <a:bodyPr/>
        <a:lstStyle/>
        <a:p>
          <a:r>
            <a:rPr lang="en-GB"/>
            <a:t>Including SCRUM and Sprints</a:t>
          </a:r>
          <a:endParaRPr lang="en-US"/>
        </a:p>
      </dgm:t>
    </dgm:pt>
    <dgm:pt modelId="{DC1E8069-A912-4293-A7EF-283589F4737E}" type="parTrans" cxnId="{821149EC-CADD-47D0-8494-E189283C3E2B}">
      <dgm:prSet/>
      <dgm:spPr/>
      <dgm:t>
        <a:bodyPr/>
        <a:lstStyle/>
        <a:p>
          <a:endParaRPr lang="en-US"/>
        </a:p>
      </dgm:t>
    </dgm:pt>
    <dgm:pt modelId="{D9F3E465-3A06-4D3D-AFFD-07D5923ACF2E}" type="sibTrans" cxnId="{821149EC-CADD-47D0-8494-E189283C3E2B}">
      <dgm:prSet/>
      <dgm:spPr/>
      <dgm:t>
        <a:bodyPr/>
        <a:lstStyle/>
        <a:p>
          <a:endParaRPr lang="en-US"/>
        </a:p>
      </dgm:t>
    </dgm:pt>
    <dgm:pt modelId="{8F1366F9-2246-48C2-849C-C32CA20C35D3}">
      <dgm:prSet/>
      <dgm:spPr/>
      <dgm:t>
        <a:bodyPr/>
        <a:lstStyle/>
        <a:p>
          <a:r>
            <a:rPr lang="en-GB"/>
            <a:t>MySQL</a:t>
          </a:r>
          <a:endParaRPr lang="en-US"/>
        </a:p>
      </dgm:t>
    </dgm:pt>
    <dgm:pt modelId="{5945EB59-D642-42DD-9737-B5BF91B69E2A}" type="parTrans" cxnId="{80FF3B51-3028-4987-86F3-BBF1F20E3627}">
      <dgm:prSet/>
      <dgm:spPr/>
      <dgm:t>
        <a:bodyPr/>
        <a:lstStyle/>
        <a:p>
          <a:endParaRPr lang="en-US"/>
        </a:p>
      </dgm:t>
    </dgm:pt>
    <dgm:pt modelId="{D3B8A947-989B-4E67-8B87-D81DE14121E3}" type="sibTrans" cxnId="{80FF3B51-3028-4987-86F3-BBF1F20E3627}">
      <dgm:prSet/>
      <dgm:spPr/>
      <dgm:t>
        <a:bodyPr/>
        <a:lstStyle/>
        <a:p>
          <a:endParaRPr lang="en-US"/>
        </a:p>
      </dgm:t>
    </dgm:pt>
    <dgm:pt modelId="{90F69B1B-2B06-44F3-8987-78D0862039CF}">
      <dgm:prSet/>
      <dgm:spPr/>
      <dgm:t>
        <a:bodyPr/>
        <a:lstStyle/>
        <a:p>
          <a:r>
            <a:rPr lang="en-GB"/>
            <a:t>Cloud System</a:t>
          </a:r>
          <a:endParaRPr lang="en-US"/>
        </a:p>
      </dgm:t>
    </dgm:pt>
    <dgm:pt modelId="{1F48DD98-C4E5-43C6-B0D4-29297F616A31}" type="parTrans" cxnId="{57F0823A-AC0B-4215-BDCA-224458C5C764}">
      <dgm:prSet/>
      <dgm:spPr/>
      <dgm:t>
        <a:bodyPr/>
        <a:lstStyle/>
        <a:p>
          <a:endParaRPr lang="en-US"/>
        </a:p>
      </dgm:t>
    </dgm:pt>
    <dgm:pt modelId="{38CF5B16-37BD-43A6-B8AD-AB60A518B8FD}" type="sibTrans" cxnId="{57F0823A-AC0B-4215-BDCA-224458C5C764}">
      <dgm:prSet/>
      <dgm:spPr/>
      <dgm:t>
        <a:bodyPr/>
        <a:lstStyle/>
        <a:p>
          <a:endParaRPr lang="en-US"/>
        </a:p>
      </dgm:t>
    </dgm:pt>
    <dgm:pt modelId="{F9EC2600-4146-4814-B89B-6B3B1F4A3D52}">
      <dgm:prSet/>
      <dgm:spPr/>
      <dgm:t>
        <a:bodyPr/>
        <a:lstStyle/>
        <a:p>
          <a:r>
            <a:rPr lang="en-GB"/>
            <a:t>Using GCP to host a VM and an SQL server</a:t>
          </a:r>
          <a:endParaRPr lang="en-US"/>
        </a:p>
      </dgm:t>
    </dgm:pt>
    <dgm:pt modelId="{3E5002DE-EA01-4BFD-92C7-02BE85370202}" type="parTrans" cxnId="{C4470C11-B188-45C8-9874-5A9FC7CF7B80}">
      <dgm:prSet/>
      <dgm:spPr/>
      <dgm:t>
        <a:bodyPr/>
        <a:lstStyle/>
        <a:p>
          <a:endParaRPr lang="en-US"/>
        </a:p>
      </dgm:t>
    </dgm:pt>
    <dgm:pt modelId="{2F660F8B-02C6-4EE0-BBA0-2B6DE10EC839}" type="sibTrans" cxnId="{C4470C11-B188-45C8-9874-5A9FC7CF7B80}">
      <dgm:prSet/>
      <dgm:spPr/>
      <dgm:t>
        <a:bodyPr/>
        <a:lstStyle/>
        <a:p>
          <a:endParaRPr lang="en-US"/>
        </a:p>
      </dgm:t>
    </dgm:pt>
    <dgm:pt modelId="{8920E9E5-47B1-4A02-8513-1B647190598D}">
      <dgm:prSet/>
      <dgm:spPr/>
      <dgm:t>
        <a:bodyPr/>
        <a:lstStyle/>
        <a:p>
          <a:r>
            <a:rPr lang="en-GB"/>
            <a:t>Java OOP and SOLID Principles</a:t>
          </a:r>
          <a:endParaRPr lang="en-US"/>
        </a:p>
      </dgm:t>
    </dgm:pt>
    <dgm:pt modelId="{104F7D55-185F-4861-A496-0B70E6BECCFD}" type="parTrans" cxnId="{354C48CD-A4A3-40BB-9132-BFF7958A9EFB}">
      <dgm:prSet/>
      <dgm:spPr/>
      <dgm:t>
        <a:bodyPr/>
        <a:lstStyle/>
        <a:p>
          <a:endParaRPr lang="en-US"/>
        </a:p>
      </dgm:t>
    </dgm:pt>
    <dgm:pt modelId="{C49C807D-66EB-4F37-9E9B-64CFD98DC725}" type="sibTrans" cxnId="{354C48CD-A4A3-40BB-9132-BFF7958A9EFB}">
      <dgm:prSet/>
      <dgm:spPr/>
      <dgm:t>
        <a:bodyPr/>
        <a:lstStyle/>
        <a:p>
          <a:endParaRPr lang="en-US"/>
        </a:p>
      </dgm:t>
    </dgm:pt>
    <dgm:pt modelId="{32256357-08E5-4A38-96F2-9EA5A3510B30}">
      <dgm:prSet/>
      <dgm:spPr/>
      <dgm:t>
        <a:bodyPr/>
        <a:lstStyle/>
        <a:p>
          <a:r>
            <a:rPr lang="en-GB"/>
            <a:t>Continuous Integration using Jenkins, SonarQube and Nexus</a:t>
          </a:r>
          <a:endParaRPr lang="en-US"/>
        </a:p>
      </dgm:t>
    </dgm:pt>
    <dgm:pt modelId="{13C96C84-D6B3-40A6-9C2F-AF430BDF14AA}" type="parTrans" cxnId="{D07E54DC-F30E-4FB4-BBD7-E21C2C73A57E}">
      <dgm:prSet/>
      <dgm:spPr/>
      <dgm:t>
        <a:bodyPr/>
        <a:lstStyle/>
        <a:p>
          <a:endParaRPr lang="en-US"/>
        </a:p>
      </dgm:t>
    </dgm:pt>
    <dgm:pt modelId="{C69CD77E-504E-4B71-87AD-F1A210895E46}" type="sibTrans" cxnId="{D07E54DC-F30E-4FB4-BBD7-E21C2C73A57E}">
      <dgm:prSet/>
      <dgm:spPr/>
      <dgm:t>
        <a:bodyPr/>
        <a:lstStyle/>
        <a:p>
          <a:endParaRPr lang="en-US"/>
        </a:p>
      </dgm:t>
    </dgm:pt>
    <dgm:pt modelId="{268E3EBE-65A1-4E6B-9B0C-3584FF27CC05}" type="pres">
      <dgm:prSet presAssocID="{7BA3ADFE-7553-4646-820B-948E5FA470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2ECA92-3093-4A28-BDA1-182C19E0E8D7}" type="pres">
      <dgm:prSet presAssocID="{705DA0D1-33D3-41D4-88C2-C43F6E77812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D20F6-9B59-4CCD-9192-A56BF80251B2}" type="pres">
      <dgm:prSet presAssocID="{4F67CADB-0D77-4036-BA62-F0B622093E2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F8C966D-B6DB-4AB2-AB09-AE6725143655}" type="pres">
      <dgm:prSet presAssocID="{4F67CADB-0D77-4036-BA62-F0B622093E22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089ED29-A14D-43C7-AEA4-8D7F5E4D08C1}" type="pres">
      <dgm:prSet presAssocID="{8977B866-C1C2-4804-A6F3-EB6163A1984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9D047-BFA1-4152-A976-45C8822B3698}" type="pres">
      <dgm:prSet presAssocID="{E2C097B8-507C-4D8A-8370-C78070A0ADC7}" presName="sibTrans" presStyleLbl="sibTrans1D1" presStyleIdx="1" presStyleCnt="5"/>
      <dgm:spPr/>
      <dgm:t>
        <a:bodyPr/>
        <a:lstStyle/>
        <a:p>
          <a:endParaRPr lang="en-US"/>
        </a:p>
      </dgm:t>
    </dgm:pt>
    <dgm:pt modelId="{E3FBF39D-1803-4B5A-9484-073CB9E74072}" type="pres">
      <dgm:prSet presAssocID="{E2C097B8-507C-4D8A-8370-C78070A0ADC7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9DD33B1-1973-471A-A357-8BB5C199F33B}" type="pres">
      <dgm:prSet presAssocID="{8F1366F9-2246-48C2-849C-C32CA20C35D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BFA85-AB74-47E7-B5C3-A7FC219A12F4}" type="pres">
      <dgm:prSet presAssocID="{D3B8A947-989B-4E67-8B87-D81DE14121E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0B1E8D62-C0D7-4151-B3BA-CF2F06C33E99}" type="pres">
      <dgm:prSet presAssocID="{D3B8A947-989B-4E67-8B87-D81DE14121E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A7B0FCCD-5076-4452-BCFB-1E283C11A855}" type="pres">
      <dgm:prSet presAssocID="{90F69B1B-2B06-44F3-8987-78D0862039C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E0DE0-F1B1-4F6C-99C6-2759F826F491}" type="pres">
      <dgm:prSet presAssocID="{38CF5B16-37BD-43A6-B8AD-AB60A518B8F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DE13F6E-D55F-435F-B5DE-A5436FB5FD84}" type="pres">
      <dgm:prSet presAssocID="{38CF5B16-37BD-43A6-B8AD-AB60A518B8FD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7349A8E2-36E7-4877-BFF6-5833BC2CEBF2}" type="pres">
      <dgm:prSet presAssocID="{8920E9E5-47B1-4A02-8513-1B647190598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5C801-47BF-4F2E-A271-BE884DC516CF}" type="pres">
      <dgm:prSet presAssocID="{C49C807D-66EB-4F37-9E9B-64CFD98DC725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A1132E6-1CCD-4D7E-A20B-73D2336D4ECA}" type="pres">
      <dgm:prSet presAssocID="{C49C807D-66EB-4F37-9E9B-64CFD98DC725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07B33049-3D20-401B-87C8-3F7920E3D032}" type="pres">
      <dgm:prSet presAssocID="{32256357-08E5-4A38-96F2-9EA5A3510B3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F00256-26BA-444F-92F5-2BFE6F318CD1}" srcId="{7BA3ADFE-7553-4646-820B-948E5FA4704A}" destId="{8977B866-C1C2-4804-A6F3-EB6163A1984D}" srcOrd="1" destOrd="0" parTransId="{CDF4E17B-B9F3-415D-AED1-7300423A4F91}" sibTransId="{E2C097B8-507C-4D8A-8370-C78070A0ADC7}"/>
    <dgm:cxn modelId="{354C48CD-A4A3-40BB-9132-BFF7958A9EFB}" srcId="{7BA3ADFE-7553-4646-820B-948E5FA4704A}" destId="{8920E9E5-47B1-4A02-8513-1B647190598D}" srcOrd="4" destOrd="0" parTransId="{104F7D55-185F-4861-A496-0B70E6BECCFD}" sibTransId="{C49C807D-66EB-4F37-9E9B-64CFD98DC725}"/>
    <dgm:cxn modelId="{D89FF683-360C-432F-9E12-B55EF6E2C877}" type="presOf" srcId="{E2C097B8-507C-4D8A-8370-C78070A0ADC7}" destId="{A519D047-BFA1-4152-A976-45C8822B3698}" srcOrd="0" destOrd="0" presId="urn:microsoft.com/office/officeart/2016/7/layout/RepeatingBendingProcessNew"/>
    <dgm:cxn modelId="{CAD83BE1-9C87-4DE2-BB46-866194B4370D}" type="presOf" srcId="{C49C807D-66EB-4F37-9E9B-64CFD98DC725}" destId="{1A85C801-47BF-4F2E-A271-BE884DC516CF}" srcOrd="0" destOrd="0" presId="urn:microsoft.com/office/officeart/2016/7/layout/RepeatingBendingProcessNew"/>
    <dgm:cxn modelId="{4B75B556-667A-4798-84B2-459B812CACD5}" type="presOf" srcId="{705DA0D1-33D3-41D4-88C2-C43F6E778125}" destId="{4C2ECA92-3093-4A28-BDA1-182C19E0E8D7}" srcOrd="0" destOrd="0" presId="urn:microsoft.com/office/officeart/2016/7/layout/RepeatingBendingProcessNew"/>
    <dgm:cxn modelId="{AE1C17CA-1784-4A54-BF05-7EA8D15418AC}" type="presOf" srcId="{8977B866-C1C2-4804-A6F3-EB6163A1984D}" destId="{C089ED29-A14D-43C7-AEA4-8D7F5E4D08C1}" srcOrd="0" destOrd="0" presId="urn:microsoft.com/office/officeart/2016/7/layout/RepeatingBendingProcessNew"/>
    <dgm:cxn modelId="{80FF3B51-3028-4987-86F3-BBF1F20E3627}" srcId="{7BA3ADFE-7553-4646-820B-948E5FA4704A}" destId="{8F1366F9-2246-48C2-849C-C32CA20C35D3}" srcOrd="2" destOrd="0" parTransId="{5945EB59-D642-42DD-9737-B5BF91B69E2A}" sibTransId="{D3B8A947-989B-4E67-8B87-D81DE14121E3}"/>
    <dgm:cxn modelId="{D07E54DC-F30E-4FB4-BBD7-E21C2C73A57E}" srcId="{7BA3ADFE-7553-4646-820B-948E5FA4704A}" destId="{32256357-08E5-4A38-96F2-9EA5A3510B30}" srcOrd="5" destOrd="0" parTransId="{13C96C84-D6B3-40A6-9C2F-AF430BDF14AA}" sibTransId="{C69CD77E-504E-4B71-87AD-F1A210895E46}"/>
    <dgm:cxn modelId="{4094B621-7AF0-45F5-8D17-F90DA75D506B}" type="presOf" srcId="{C49C807D-66EB-4F37-9E9B-64CFD98DC725}" destId="{2A1132E6-1CCD-4D7E-A20B-73D2336D4ECA}" srcOrd="1" destOrd="0" presId="urn:microsoft.com/office/officeart/2016/7/layout/RepeatingBendingProcessNew"/>
    <dgm:cxn modelId="{9D9B54B5-D40F-45E5-83C5-4CE8A2658F4B}" type="presOf" srcId="{7BA3ADFE-7553-4646-820B-948E5FA4704A}" destId="{268E3EBE-65A1-4E6B-9B0C-3584FF27CC05}" srcOrd="0" destOrd="0" presId="urn:microsoft.com/office/officeart/2016/7/layout/RepeatingBendingProcessNew"/>
    <dgm:cxn modelId="{AB37FFCB-8CC0-4D57-BFC5-7943DB89DB98}" type="presOf" srcId="{D3B8A947-989B-4E67-8B87-D81DE14121E3}" destId="{C1CBFA85-AB74-47E7-B5C3-A7FC219A12F4}" srcOrd="0" destOrd="0" presId="urn:microsoft.com/office/officeart/2016/7/layout/RepeatingBendingProcessNew"/>
    <dgm:cxn modelId="{2EF0EBA6-EAB3-4C27-AD15-DAEEA6699693}" type="presOf" srcId="{32256357-08E5-4A38-96F2-9EA5A3510B30}" destId="{07B33049-3D20-401B-87C8-3F7920E3D032}" srcOrd="0" destOrd="0" presId="urn:microsoft.com/office/officeart/2016/7/layout/RepeatingBendingProcessNew"/>
    <dgm:cxn modelId="{9B8ECCE9-BBFC-44D0-A8B2-F0E9D213AAEA}" type="presOf" srcId="{4F67CADB-0D77-4036-BA62-F0B622093E22}" destId="{6F8C966D-B6DB-4AB2-AB09-AE6725143655}" srcOrd="1" destOrd="0" presId="urn:microsoft.com/office/officeart/2016/7/layout/RepeatingBendingProcessNew"/>
    <dgm:cxn modelId="{821149EC-CADD-47D0-8494-E189283C3E2B}" srcId="{8977B866-C1C2-4804-A6F3-EB6163A1984D}" destId="{42B12D04-B252-4D6F-8D5C-4B36D6E83F3E}" srcOrd="0" destOrd="0" parTransId="{DC1E8069-A912-4293-A7EF-283589F4737E}" sibTransId="{D9F3E465-3A06-4D3D-AFFD-07D5923ACF2E}"/>
    <dgm:cxn modelId="{0B14FC94-8665-4A60-85D8-ABE516A3A3D2}" type="presOf" srcId="{4F67CADB-0D77-4036-BA62-F0B622093E22}" destId="{D1ED20F6-9B59-4CCD-9192-A56BF80251B2}" srcOrd="0" destOrd="0" presId="urn:microsoft.com/office/officeart/2016/7/layout/RepeatingBendingProcessNew"/>
    <dgm:cxn modelId="{48DD239D-107E-442C-B540-6A623DE07FD7}" srcId="{7BA3ADFE-7553-4646-820B-948E5FA4704A}" destId="{705DA0D1-33D3-41D4-88C2-C43F6E778125}" srcOrd="0" destOrd="0" parTransId="{575DBB0B-3547-4A07-A0EC-2459AF7DFF63}" sibTransId="{4F67CADB-0D77-4036-BA62-F0B622093E22}"/>
    <dgm:cxn modelId="{87BC1D37-9754-4869-BD1B-82083384A61E}" type="presOf" srcId="{F9EC2600-4146-4814-B89B-6B3B1F4A3D52}" destId="{A7B0FCCD-5076-4452-BCFB-1E283C11A855}" srcOrd="0" destOrd="1" presId="urn:microsoft.com/office/officeart/2016/7/layout/RepeatingBendingProcessNew"/>
    <dgm:cxn modelId="{FE86B88E-B7D7-4AB5-96E9-75E6EBBE6A35}" type="presOf" srcId="{38CF5B16-37BD-43A6-B8AD-AB60A518B8FD}" destId="{6B2E0DE0-F1B1-4F6C-99C6-2759F826F491}" srcOrd="0" destOrd="0" presId="urn:microsoft.com/office/officeart/2016/7/layout/RepeatingBendingProcessNew"/>
    <dgm:cxn modelId="{C4470C11-B188-45C8-9874-5A9FC7CF7B80}" srcId="{90F69B1B-2B06-44F3-8987-78D0862039CF}" destId="{F9EC2600-4146-4814-B89B-6B3B1F4A3D52}" srcOrd="0" destOrd="0" parTransId="{3E5002DE-EA01-4BFD-92C7-02BE85370202}" sibTransId="{2F660F8B-02C6-4EE0-BBA0-2B6DE10EC839}"/>
    <dgm:cxn modelId="{D58C6CA7-97A6-4B9D-9261-8017C0E9E56C}" type="presOf" srcId="{8F1366F9-2246-48C2-849C-C32CA20C35D3}" destId="{49DD33B1-1973-471A-A357-8BB5C199F33B}" srcOrd="0" destOrd="0" presId="urn:microsoft.com/office/officeart/2016/7/layout/RepeatingBendingProcessNew"/>
    <dgm:cxn modelId="{5853DAA3-6917-4190-A83E-79D0F7C513C7}" type="presOf" srcId="{8920E9E5-47B1-4A02-8513-1B647190598D}" destId="{7349A8E2-36E7-4877-BFF6-5833BC2CEBF2}" srcOrd="0" destOrd="0" presId="urn:microsoft.com/office/officeart/2016/7/layout/RepeatingBendingProcessNew"/>
    <dgm:cxn modelId="{57F0823A-AC0B-4215-BDCA-224458C5C764}" srcId="{7BA3ADFE-7553-4646-820B-948E5FA4704A}" destId="{90F69B1B-2B06-44F3-8987-78D0862039CF}" srcOrd="3" destOrd="0" parTransId="{1F48DD98-C4E5-43C6-B0D4-29297F616A31}" sibTransId="{38CF5B16-37BD-43A6-B8AD-AB60A518B8FD}"/>
    <dgm:cxn modelId="{E19F84A4-D360-48ED-8CDA-4D75230D9859}" type="presOf" srcId="{E2C097B8-507C-4D8A-8370-C78070A0ADC7}" destId="{E3FBF39D-1803-4B5A-9484-073CB9E74072}" srcOrd="1" destOrd="0" presId="urn:microsoft.com/office/officeart/2016/7/layout/RepeatingBendingProcessNew"/>
    <dgm:cxn modelId="{9AFC5C74-E2B6-4CC9-80FC-F0E8D446794D}" type="presOf" srcId="{90F69B1B-2B06-44F3-8987-78D0862039CF}" destId="{A7B0FCCD-5076-4452-BCFB-1E283C11A855}" srcOrd="0" destOrd="0" presId="urn:microsoft.com/office/officeart/2016/7/layout/RepeatingBendingProcessNew"/>
    <dgm:cxn modelId="{ABEDF582-38CD-4E81-A773-F679DFBFB5D8}" type="presOf" srcId="{42B12D04-B252-4D6F-8D5C-4B36D6E83F3E}" destId="{C089ED29-A14D-43C7-AEA4-8D7F5E4D08C1}" srcOrd="0" destOrd="1" presId="urn:microsoft.com/office/officeart/2016/7/layout/RepeatingBendingProcessNew"/>
    <dgm:cxn modelId="{3736A3D6-6FEB-4AF6-9CC8-171E9988EBA5}" type="presOf" srcId="{D3B8A947-989B-4E67-8B87-D81DE14121E3}" destId="{0B1E8D62-C0D7-4151-B3BA-CF2F06C33E99}" srcOrd="1" destOrd="0" presId="urn:microsoft.com/office/officeart/2016/7/layout/RepeatingBendingProcessNew"/>
    <dgm:cxn modelId="{BC33EAB3-C009-4C31-87F0-82FD0BEA666C}" type="presOf" srcId="{38CF5B16-37BD-43A6-B8AD-AB60A518B8FD}" destId="{2DE13F6E-D55F-435F-B5DE-A5436FB5FD84}" srcOrd="1" destOrd="0" presId="urn:microsoft.com/office/officeart/2016/7/layout/RepeatingBendingProcessNew"/>
    <dgm:cxn modelId="{53A35CAB-35D3-40EB-8E1C-AB1C9FBFB83D}" type="presParOf" srcId="{268E3EBE-65A1-4E6B-9B0C-3584FF27CC05}" destId="{4C2ECA92-3093-4A28-BDA1-182C19E0E8D7}" srcOrd="0" destOrd="0" presId="urn:microsoft.com/office/officeart/2016/7/layout/RepeatingBendingProcessNew"/>
    <dgm:cxn modelId="{9D6E252A-B562-42C6-BCD3-2ECE9FC35730}" type="presParOf" srcId="{268E3EBE-65A1-4E6B-9B0C-3584FF27CC05}" destId="{D1ED20F6-9B59-4CCD-9192-A56BF80251B2}" srcOrd="1" destOrd="0" presId="urn:microsoft.com/office/officeart/2016/7/layout/RepeatingBendingProcessNew"/>
    <dgm:cxn modelId="{D6CCBEF4-45B4-460F-B31E-6F30AE7711F4}" type="presParOf" srcId="{D1ED20F6-9B59-4CCD-9192-A56BF80251B2}" destId="{6F8C966D-B6DB-4AB2-AB09-AE6725143655}" srcOrd="0" destOrd="0" presId="urn:microsoft.com/office/officeart/2016/7/layout/RepeatingBendingProcessNew"/>
    <dgm:cxn modelId="{6416646A-8198-4164-9429-F40E31608F03}" type="presParOf" srcId="{268E3EBE-65A1-4E6B-9B0C-3584FF27CC05}" destId="{C089ED29-A14D-43C7-AEA4-8D7F5E4D08C1}" srcOrd="2" destOrd="0" presId="urn:microsoft.com/office/officeart/2016/7/layout/RepeatingBendingProcessNew"/>
    <dgm:cxn modelId="{3741EA1A-B75C-45B1-B2DB-79E009FA5BF7}" type="presParOf" srcId="{268E3EBE-65A1-4E6B-9B0C-3584FF27CC05}" destId="{A519D047-BFA1-4152-A976-45C8822B3698}" srcOrd="3" destOrd="0" presId="urn:microsoft.com/office/officeart/2016/7/layout/RepeatingBendingProcessNew"/>
    <dgm:cxn modelId="{C289F3BD-ED7D-4224-A952-B1A353D275DB}" type="presParOf" srcId="{A519D047-BFA1-4152-A976-45C8822B3698}" destId="{E3FBF39D-1803-4B5A-9484-073CB9E74072}" srcOrd="0" destOrd="0" presId="urn:microsoft.com/office/officeart/2016/7/layout/RepeatingBendingProcessNew"/>
    <dgm:cxn modelId="{76285077-52A7-4F04-86E6-39B8B9456064}" type="presParOf" srcId="{268E3EBE-65A1-4E6B-9B0C-3584FF27CC05}" destId="{49DD33B1-1973-471A-A357-8BB5C199F33B}" srcOrd="4" destOrd="0" presId="urn:microsoft.com/office/officeart/2016/7/layout/RepeatingBendingProcessNew"/>
    <dgm:cxn modelId="{38748F96-D487-4C5F-B9BF-A50E59DF287A}" type="presParOf" srcId="{268E3EBE-65A1-4E6B-9B0C-3584FF27CC05}" destId="{C1CBFA85-AB74-47E7-B5C3-A7FC219A12F4}" srcOrd="5" destOrd="0" presId="urn:microsoft.com/office/officeart/2016/7/layout/RepeatingBendingProcessNew"/>
    <dgm:cxn modelId="{2E8A98F6-1DBD-41AD-84E4-F798C14963F8}" type="presParOf" srcId="{C1CBFA85-AB74-47E7-B5C3-A7FC219A12F4}" destId="{0B1E8D62-C0D7-4151-B3BA-CF2F06C33E99}" srcOrd="0" destOrd="0" presId="urn:microsoft.com/office/officeart/2016/7/layout/RepeatingBendingProcessNew"/>
    <dgm:cxn modelId="{3230617B-568F-4297-91C7-48221CBBBB2B}" type="presParOf" srcId="{268E3EBE-65A1-4E6B-9B0C-3584FF27CC05}" destId="{A7B0FCCD-5076-4452-BCFB-1E283C11A855}" srcOrd="6" destOrd="0" presId="urn:microsoft.com/office/officeart/2016/7/layout/RepeatingBendingProcessNew"/>
    <dgm:cxn modelId="{94112981-11CD-440F-813B-5D940DFF7E06}" type="presParOf" srcId="{268E3EBE-65A1-4E6B-9B0C-3584FF27CC05}" destId="{6B2E0DE0-F1B1-4F6C-99C6-2759F826F491}" srcOrd="7" destOrd="0" presId="urn:microsoft.com/office/officeart/2016/7/layout/RepeatingBendingProcessNew"/>
    <dgm:cxn modelId="{441D4933-E139-40D3-88DA-E1166FA8861D}" type="presParOf" srcId="{6B2E0DE0-F1B1-4F6C-99C6-2759F826F491}" destId="{2DE13F6E-D55F-435F-B5DE-A5436FB5FD84}" srcOrd="0" destOrd="0" presId="urn:microsoft.com/office/officeart/2016/7/layout/RepeatingBendingProcessNew"/>
    <dgm:cxn modelId="{D827E6C8-948F-4826-84DF-7C0F85A9A5BF}" type="presParOf" srcId="{268E3EBE-65A1-4E6B-9B0C-3584FF27CC05}" destId="{7349A8E2-36E7-4877-BFF6-5833BC2CEBF2}" srcOrd="8" destOrd="0" presId="urn:microsoft.com/office/officeart/2016/7/layout/RepeatingBendingProcessNew"/>
    <dgm:cxn modelId="{65C017BB-7F7D-42C8-8304-C6C2D2B55318}" type="presParOf" srcId="{268E3EBE-65A1-4E6B-9B0C-3584FF27CC05}" destId="{1A85C801-47BF-4F2E-A271-BE884DC516CF}" srcOrd="9" destOrd="0" presId="urn:microsoft.com/office/officeart/2016/7/layout/RepeatingBendingProcessNew"/>
    <dgm:cxn modelId="{4E21E01F-A3D4-4FB8-98AD-8D0C6A6C9F1C}" type="presParOf" srcId="{1A85C801-47BF-4F2E-A271-BE884DC516CF}" destId="{2A1132E6-1CCD-4D7E-A20B-73D2336D4ECA}" srcOrd="0" destOrd="0" presId="urn:microsoft.com/office/officeart/2016/7/layout/RepeatingBendingProcessNew"/>
    <dgm:cxn modelId="{629ECC50-28B2-4092-B2AE-90A2E7F41E19}" type="presParOf" srcId="{268E3EBE-65A1-4E6B-9B0C-3584FF27CC05}" destId="{07B33049-3D20-401B-87C8-3F7920E3D03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4D29A-16F0-4A5D-A019-AB7B76DA3E8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4509D4-8A9A-4B94-B4DF-AB1508EFA158}">
      <dgm:prSet/>
      <dgm:spPr/>
      <dgm:t>
        <a:bodyPr/>
        <a:lstStyle/>
        <a:p>
          <a:r>
            <a:rPr lang="en-GB"/>
            <a:t>During the design phase, I used OOP and Solid principles to influence how I designed the classes</a:t>
          </a:r>
          <a:endParaRPr lang="en-US"/>
        </a:p>
      </dgm:t>
    </dgm:pt>
    <dgm:pt modelId="{62A6774B-177B-440A-B37B-ADD1B9E0F5D5}" type="parTrans" cxnId="{8FC0C259-7B4F-4C7D-AFA8-A88819873F9D}">
      <dgm:prSet/>
      <dgm:spPr/>
      <dgm:t>
        <a:bodyPr/>
        <a:lstStyle/>
        <a:p>
          <a:endParaRPr lang="en-US"/>
        </a:p>
      </dgm:t>
    </dgm:pt>
    <dgm:pt modelId="{7611B6AA-3312-4116-9B9A-789E7FD99192}" type="sibTrans" cxnId="{8FC0C259-7B4F-4C7D-AFA8-A88819873F9D}">
      <dgm:prSet/>
      <dgm:spPr/>
      <dgm:t>
        <a:bodyPr/>
        <a:lstStyle/>
        <a:p>
          <a:endParaRPr lang="en-US"/>
        </a:p>
      </dgm:t>
    </dgm:pt>
    <dgm:pt modelId="{EEC19E19-1EF5-44EA-BA43-35E1362523DB}">
      <dgm:prSet/>
      <dgm:spPr/>
      <dgm:t>
        <a:bodyPr/>
        <a:lstStyle/>
        <a:p>
          <a:r>
            <a:rPr lang="en-GB" b="1" dirty="0"/>
            <a:t>Single Use </a:t>
          </a:r>
          <a:r>
            <a:rPr lang="en-GB" dirty="0"/>
            <a:t>– DAO jobs only accessed a single database each</a:t>
          </a:r>
          <a:endParaRPr lang="en-US" dirty="0"/>
        </a:p>
      </dgm:t>
    </dgm:pt>
    <dgm:pt modelId="{9C822B36-0FA0-401C-9760-3679D2AE2395}" type="parTrans" cxnId="{5A036A20-28A6-4C4D-BD16-636B22384B49}">
      <dgm:prSet/>
      <dgm:spPr/>
      <dgm:t>
        <a:bodyPr/>
        <a:lstStyle/>
        <a:p>
          <a:endParaRPr lang="en-US"/>
        </a:p>
      </dgm:t>
    </dgm:pt>
    <dgm:pt modelId="{EEC117FC-B6CC-4281-8176-50E503C39413}" type="sibTrans" cxnId="{5A036A20-28A6-4C4D-BD16-636B22384B49}">
      <dgm:prSet/>
      <dgm:spPr/>
      <dgm:t>
        <a:bodyPr/>
        <a:lstStyle/>
        <a:p>
          <a:endParaRPr lang="en-US"/>
        </a:p>
      </dgm:t>
    </dgm:pt>
    <dgm:pt modelId="{FE506BD3-F412-4320-BB15-F083177B08C4}">
      <dgm:prSet/>
      <dgm:spPr/>
      <dgm:t>
        <a:bodyPr/>
        <a:lstStyle/>
        <a:p>
          <a:r>
            <a:rPr lang="en-GB" b="1" dirty="0"/>
            <a:t>Open/Closed</a:t>
          </a:r>
          <a:r>
            <a:rPr lang="en-GB" dirty="0"/>
            <a:t> – Used controller interfaces to easily create new controllers without changing their functionality</a:t>
          </a:r>
          <a:endParaRPr lang="en-US" dirty="0"/>
        </a:p>
      </dgm:t>
    </dgm:pt>
    <dgm:pt modelId="{1A539764-C144-4527-BD36-2B89624183B1}" type="parTrans" cxnId="{6D10F492-F145-4783-A7A0-2916D75B258A}">
      <dgm:prSet/>
      <dgm:spPr/>
      <dgm:t>
        <a:bodyPr/>
        <a:lstStyle/>
        <a:p>
          <a:endParaRPr lang="en-US"/>
        </a:p>
      </dgm:t>
    </dgm:pt>
    <dgm:pt modelId="{8A224BD7-7123-44A0-90A9-D6148EE3D6CD}" type="sibTrans" cxnId="{6D10F492-F145-4783-A7A0-2916D75B258A}">
      <dgm:prSet/>
      <dgm:spPr/>
      <dgm:t>
        <a:bodyPr/>
        <a:lstStyle/>
        <a:p>
          <a:endParaRPr lang="en-US"/>
        </a:p>
      </dgm:t>
    </dgm:pt>
    <dgm:pt modelId="{1E1D5EEA-E7C9-4867-9533-F9868E4CF25C}">
      <dgm:prSet/>
      <dgm:spPr/>
      <dgm:t>
        <a:bodyPr/>
        <a:lstStyle/>
        <a:p>
          <a:r>
            <a:rPr lang="en-GB" b="1" dirty="0" err="1"/>
            <a:t>Liskov’s</a:t>
          </a:r>
          <a:r>
            <a:rPr lang="en-GB" b="1" dirty="0"/>
            <a:t> Substitution principle</a:t>
          </a:r>
          <a:r>
            <a:rPr lang="en-GB" dirty="0"/>
            <a:t> – In controller class, we pass in a class that extends a interface.</a:t>
          </a:r>
          <a:endParaRPr lang="en-US" dirty="0"/>
        </a:p>
      </dgm:t>
    </dgm:pt>
    <dgm:pt modelId="{ED2BA5C1-CEA8-471E-870F-A78B76988346}" type="parTrans" cxnId="{C17D45BD-4D03-4AE5-9D0A-B7D1CD80137A}">
      <dgm:prSet/>
      <dgm:spPr/>
      <dgm:t>
        <a:bodyPr/>
        <a:lstStyle/>
        <a:p>
          <a:endParaRPr lang="en-US"/>
        </a:p>
      </dgm:t>
    </dgm:pt>
    <dgm:pt modelId="{8A86F302-5E9F-421F-A856-F0C51764A10C}" type="sibTrans" cxnId="{C17D45BD-4D03-4AE5-9D0A-B7D1CD80137A}">
      <dgm:prSet/>
      <dgm:spPr/>
      <dgm:t>
        <a:bodyPr/>
        <a:lstStyle/>
        <a:p>
          <a:endParaRPr lang="en-US"/>
        </a:p>
      </dgm:t>
    </dgm:pt>
    <dgm:pt modelId="{8A8C0699-4677-4A32-B111-3015CEFD0A0D}">
      <dgm:prSet/>
      <dgm:spPr/>
      <dgm:t>
        <a:bodyPr/>
        <a:lstStyle/>
        <a:p>
          <a:r>
            <a:rPr lang="en-GB" b="1" dirty="0"/>
            <a:t>Integration Segregation Principle </a:t>
          </a:r>
          <a:r>
            <a:rPr lang="en-GB" dirty="0"/>
            <a:t>– Interfaces only have functionality that all implementations of said interface use.</a:t>
          </a:r>
          <a:endParaRPr lang="en-US" dirty="0"/>
        </a:p>
      </dgm:t>
    </dgm:pt>
    <dgm:pt modelId="{012A1AB5-C178-423A-BF0A-D62719CD9BC8}" type="parTrans" cxnId="{C3F791B1-C5B5-41BC-B1EE-62ED86082733}">
      <dgm:prSet/>
      <dgm:spPr/>
      <dgm:t>
        <a:bodyPr/>
        <a:lstStyle/>
        <a:p>
          <a:endParaRPr lang="en-US"/>
        </a:p>
      </dgm:t>
    </dgm:pt>
    <dgm:pt modelId="{0B50F79E-B46B-46A6-9A9D-D8000BF29646}" type="sibTrans" cxnId="{C3F791B1-C5B5-41BC-B1EE-62ED86082733}">
      <dgm:prSet/>
      <dgm:spPr/>
      <dgm:t>
        <a:bodyPr/>
        <a:lstStyle/>
        <a:p>
          <a:endParaRPr lang="en-US"/>
        </a:p>
      </dgm:t>
    </dgm:pt>
    <dgm:pt modelId="{EF6F41E1-67B2-4AFF-9AA3-9DEF86E2FEC1}">
      <dgm:prSet/>
      <dgm:spPr/>
      <dgm:t>
        <a:bodyPr/>
        <a:lstStyle/>
        <a:p>
          <a:r>
            <a:rPr lang="en-GB" b="1" dirty="0"/>
            <a:t>Dependency Inversion</a:t>
          </a:r>
          <a:r>
            <a:rPr lang="en-GB" dirty="0"/>
            <a:t> – in Item controller, I create an item which is then sent down to the </a:t>
          </a:r>
          <a:r>
            <a:rPr lang="en-GB" dirty="0" err="1"/>
            <a:t>ItemDao</a:t>
          </a:r>
          <a:r>
            <a:rPr lang="en-GB" dirty="0"/>
            <a:t> which then uses it.</a:t>
          </a:r>
          <a:endParaRPr lang="en-US" dirty="0"/>
        </a:p>
      </dgm:t>
    </dgm:pt>
    <dgm:pt modelId="{55BF700A-8934-4A6B-84FD-4A6D08EF5ABE}" type="parTrans" cxnId="{19A68305-CDDD-42A3-8D18-FB60311CA69D}">
      <dgm:prSet/>
      <dgm:spPr/>
      <dgm:t>
        <a:bodyPr/>
        <a:lstStyle/>
        <a:p>
          <a:endParaRPr lang="en-US"/>
        </a:p>
      </dgm:t>
    </dgm:pt>
    <dgm:pt modelId="{B9271546-DDD0-4E45-8611-338F45192B92}" type="sibTrans" cxnId="{19A68305-CDDD-42A3-8D18-FB60311CA69D}">
      <dgm:prSet/>
      <dgm:spPr/>
      <dgm:t>
        <a:bodyPr/>
        <a:lstStyle/>
        <a:p>
          <a:endParaRPr lang="en-US"/>
        </a:p>
      </dgm:t>
    </dgm:pt>
    <dgm:pt modelId="{BAE2319A-488B-4FEB-B2A3-AF29DD0979B8}" type="pres">
      <dgm:prSet presAssocID="{B514D29A-16F0-4A5D-A019-AB7B76DA3E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96E09F-44DB-4F98-9C90-250514A53194}" type="pres">
      <dgm:prSet presAssocID="{A74509D4-8A9A-4B94-B4DF-AB1508EFA1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16FA1-C471-443D-9B18-21235878FDAA}" type="pres">
      <dgm:prSet presAssocID="{A74509D4-8A9A-4B94-B4DF-AB1508EFA1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631CA-87EA-4A32-976B-52DBF2945910}" type="presOf" srcId="{8A8C0699-4677-4A32-B111-3015CEFD0A0D}" destId="{95B16FA1-C471-443D-9B18-21235878FDAA}" srcOrd="0" destOrd="3" presId="urn:microsoft.com/office/officeart/2005/8/layout/vList2"/>
    <dgm:cxn modelId="{C2D048F5-747B-47A8-88B3-7740BA33174E}" type="presOf" srcId="{EEC19E19-1EF5-44EA-BA43-35E1362523DB}" destId="{95B16FA1-C471-443D-9B18-21235878FDAA}" srcOrd="0" destOrd="0" presId="urn:microsoft.com/office/officeart/2005/8/layout/vList2"/>
    <dgm:cxn modelId="{31DEF7FD-DFB5-414F-A5C7-E0E8476C5B55}" type="presOf" srcId="{1E1D5EEA-E7C9-4867-9533-F9868E4CF25C}" destId="{95B16FA1-C471-443D-9B18-21235878FDAA}" srcOrd="0" destOrd="2" presId="urn:microsoft.com/office/officeart/2005/8/layout/vList2"/>
    <dgm:cxn modelId="{8CEAE6C3-1DA3-4AE6-BD7B-8DAE62F354E5}" type="presOf" srcId="{FE506BD3-F412-4320-BB15-F083177B08C4}" destId="{95B16FA1-C471-443D-9B18-21235878FDAA}" srcOrd="0" destOrd="1" presId="urn:microsoft.com/office/officeart/2005/8/layout/vList2"/>
    <dgm:cxn modelId="{9FC84287-97D6-4172-9C4B-F6DE8078C9AA}" type="presOf" srcId="{EF6F41E1-67B2-4AFF-9AA3-9DEF86E2FEC1}" destId="{95B16FA1-C471-443D-9B18-21235878FDAA}" srcOrd="0" destOrd="4" presId="urn:microsoft.com/office/officeart/2005/8/layout/vList2"/>
    <dgm:cxn modelId="{C17D45BD-4D03-4AE5-9D0A-B7D1CD80137A}" srcId="{A74509D4-8A9A-4B94-B4DF-AB1508EFA158}" destId="{1E1D5EEA-E7C9-4867-9533-F9868E4CF25C}" srcOrd="2" destOrd="0" parTransId="{ED2BA5C1-CEA8-471E-870F-A78B76988346}" sibTransId="{8A86F302-5E9F-421F-A856-F0C51764A10C}"/>
    <dgm:cxn modelId="{5A036A20-28A6-4C4D-BD16-636B22384B49}" srcId="{A74509D4-8A9A-4B94-B4DF-AB1508EFA158}" destId="{EEC19E19-1EF5-44EA-BA43-35E1362523DB}" srcOrd="0" destOrd="0" parTransId="{9C822B36-0FA0-401C-9760-3679D2AE2395}" sibTransId="{EEC117FC-B6CC-4281-8176-50E503C39413}"/>
    <dgm:cxn modelId="{C3F791B1-C5B5-41BC-B1EE-62ED86082733}" srcId="{A74509D4-8A9A-4B94-B4DF-AB1508EFA158}" destId="{8A8C0699-4677-4A32-B111-3015CEFD0A0D}" srcOrd="3" destOrd="0" parTransId="{012A1AB5-C178-423A-BF0A-D62719CD9BC8}" sibTransId="{0B50F79E-B46B-46A6-9A9D-D8000BF29646}"/>
    <dgm:cxn modelId="{8FC0C259-7B4F-4C7D-AFA8-A88819873F9D}" srcId="{B514D29A-16F0-4A5D-A019-AB7B76DA3E8D}" destId="{A74509D4-8A9A-4B94-B4DF-AB1508EFA158}" srcOrd="0" destOrd="0" parTransId="{62A6774B-177B-440A-B37B-ADD1B9E0F5D5}" sibTransId="{7611B6AA-3312-4116-9B9A-789E7FD99192}"/>
    <dgm:cxn modelId="{1CF04907-2B6C-4922-B10F-930A036A3F23}" type="presOf" srcId="{A74509D4-8A9A-4B94-B4DF-AB1508EFA158}" destId="{A196E09F-44DB-4F98-9C90-250514A53194}" srcOrd="0" destOrd="0" presId="urn:microsoft.com/office/officeart/2005/8/layout/vList2"/>
    <dgm:cxn modelId="{182E46FF-98A8-4389-9187-061B485BA7EA}" type="presOf" srcId="{B514D29A-16F0-4A5D-A019-AB7B76DA3E8D}" destId="{BAE2319A-488B-4FEB-B2A3-AF29DD0979B8}" srcOrd="0" destOrd="0" presId="urn:microsoft.com/office/officeart/2005/8/layout/vList2"/>
    <dgm:cxn modelId="{6D10F492-F145-4783-A7A0-2916D75B258A}" srcId="{A74509D4-8A9A-4B94-B4DF-AB1508EFA158}" destId="{FE506BD3-F412-4320-BB15-F083177B08C4}" srcOrd="1" destOrd="0" parTransId="{1A539764-C144-4527-BD36-2B89624183B1}" sibTransId="{8A224BD7-7123-44A0-90A9-D6148EE3D6CD}"/>
    <dgm:cxn modelId="{19A68305-CDDD-42A3-8D18-FB60311CA69D}" srcId="{A74509D4-8A9A-4B94-B4DF-AB1508EFA158}" destId="{EF6F41E1-67B2-4AFF-9AA3-9DEF86E2FEC1}" srcOrd="4" destOrd="0" parTransId="{55BF700A-8934-4A6B-84FD-4A6D08EF5ABE}" sibTransId="{B9271546-DDD0-4E45-8611-338F45192B92}"/>
    <dgm:cxn modelId="{2DDC96BE-B6B7-4A08-B254-E6E23289D72F}" type="presParOf" srcId="{BAE2319A-488B-4FEB-B2A3-AF29DD0979B8}" destId="{A196E09F-44DB-4F98-9C90-250514A53194}" srcOrd="0" destOrd="0" presId="urn:microsoft.com/office/officeart/2005/8/layout/vList2"/>
    <dgm:cxn modelId="{FAF863A1-D9BA-4075-B3D5-61A118306FD0}" type="presParOf" srcId="{BAE2319A-488B-4FEB-B2A3-AF29DD0979B8}" destId="{95B16FA1-C471-443D-9B18-21235878FD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E8FB08-775E-4825-B6B3-7CF16BD2649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C6189E-BBB4-4564-A700-8F5BA17C6B0D}">
      <dgm:prSet/>
      <dgm:spPr/>
      <dgm:t>
        <a:bodyPr/>
        <a:lstStyle/>
        <a:p>
          <a:r>
            <a:rPr lang="en-GB"/>
            <a:t>I used Junit tests to make sure my setters and getters for my database objects were correctly functioning</a:t>
          </a:r>
          <a:endParaRPr lang="en-US"/>
        </a:p>
      </dgm:t>
    </dgm:pt>
    <dgm:pt modelId="{F032CEAE-20C6-430C-94DA-5AA49637DD52}" type="parTrans" cxnId="{22CA1ED3-4A05-47AA-8DEA-D0E18AB5E359}">
      <dgm:prSet/>
      <dgm:spPr/>
      <dgm:t>
        <a:bodyPr/>
        <a:lstStyle/>
        <a:p>
          <a:endParaRPr lang="en-US"/>
        </a:p>
      </dgm:t>
    </dgm:pt>
    <dgm:pt modelId="{72C9D6FD-3B4B-41E6-824F-D8CFA0AE012E}" type="sibTrans" cxnId="{22CA1ED3-4A05-47AA-8DEA-D0E18AB5E359}">
      <dgm:prSet/>
      <dgm:spPr/>
      <dgm:t>
        <a:bodyPr/>
        <a:lstStyle/>
        <a:p>
          <a:endParaRPr lang="en-US"/>
        </a:p>
      </dgm:t>
    </dgm:pt>
    <dgm:pt modelId="{CB3EC4C2-E19F-43A1-B7B0-B584B77A54C2}">
      <dgm:prSet/>
      <dgm:spPr/>
      <dgm:t>
        <a:bodyPr/>
        <a:lstStyle/>
        <a:p>
          <a:r>
            <a:rPr lang="en-GB"/>
            <a:t>I also used Mockito to create Integration tests which allowed me to test functions that relied on calling other functions</a:t>
          </a:r>
          <a:endParaRPr lang="en-US"/>
        </a:p>
      </dgm:t>
    </dgm:pt>
    <dgm:pt modelId="{06529CBD-FD47-461A-B99F-7EFAB1A32F8F}" type="parTrans" cxnId="{D67FE5C2-2543-45C1-B820-E7F275067A69}">
      <dgm:prSet/>
      <dgm:spPr/>
      <dgm:t>
        <a:bodyPr/>
        <a:lstStyle/>
        <a:p>
          <a:endParaRPr lang="en-US"/>
        </a:p>
      </dgm:t>
    </dgm:pt>
    <dgm:pt modelId="{E153B9C2-E101-4085-A17C-49249570BFD2}" type="sibTrans" cxnId="{D67FE5C2-2543-45C1-B820-E7F275067A69}">
      <dgm:prSet/>
      <dgm:spPr/>
      <dgm:t>
        <a:bodyPr/>
        <a:lstStyle/>
        <a:p>
          <a:endParaRPr lang="en-US"/>
        </a:p>
      </dgm:t>
    </dgm:pt>
    <dgm:pt modelId="{924678BA-BCF7-45E9-A912-C15503E06E4C}" type="pres">
      <dgm:prSet presAssocID="{6BE8FB08-775E-4825-B6B3-7CF16BD264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3FEC1D-6F23-4209-B1AD-EB48D48949AB}" type="pres">
      <dgm:prSet presAssocID="{08C6189E-BBB4-4564-A700-8F5BA17C6B0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B8DE8-E3FB-42FC-AC36-37A1227639F7}" type="pres">
      <dgm:prSet presAssocID="{72C9D6FD-3B4B-41E6-824F-D8CFA0AE012E}" presName="spacer" presStyleCnt="0"/>
      <dgm:spPr/>
    </dgm:pt>
    <dgm:pt modelId="{A89F898F-AC2E-4EEA-807E-0F5FF51B995C}" type="pres">
      <dgm:prSet presAssocID="{CB3EC4C2-E19F-43A1-B7B0-B584B77A54C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72124-2236-45F6-AC87-77C38546443F}" type="presOf" srcId="{08C6189E-BBB4-4564-A700-8F5BA17C6B0D}" destId="{8E3FEC1D-6F23-4209-B1AD-EB48D48949AB}" srcOrd="0" destOrd="0" presId="urn:microsoft.com/office/officeart/2005/8/layout/vList2"/>
    <dgm:cxn modelId="{D67FE5C2-2543-45C1-B820-E7F275067A69}" srcId="{6BE8FB08-775E-4825-B6B3-7CF16BD26497}" destId="{CB3EC4C2-E19F-43A1-B7B0-B584B77A54C2}" srcOrd="1" destOrd="0" parTransId="{06529CBD-FD47-461A-B99F-7EFAB1A32F8F}" sibTransId="{E153B9C2-E101-4085-A17C-49249570BFD2}"/>
    <dgm:cxn modelId="{D023E89B-14C6-44EB-AA92-438C26B4CCE8}" type="presOf" srcId="{6BE8FB08-775E-4825-B6B3-7CF16BD26497}" destId="{924678BA-BCF7-45E9-A912-C15503E06E4C}" srcOrd="0" destOrd="0" presId="urn:microsoft.com/office/officeart/2005/8/layout/vList2"/>
    <dgm:cxn modelId="{32AD57AA-5211-44C4-BA8C-9F5BF9E0207A}" type="presOf" srcId="{CB3EC4C2-E19F-43A1-B7B0-B584B77A54C2}" destId="{A89F898F-AC2E-4EEA-807E-0F5FF51B995C}" srcOrd="0" destOrd="0" presId="urn:microsoft.com/office/officeart/2005/8/layout/vList2"/>
    <dgm:cxn modelId="{22CA1ED3-4A05-47AA-8DEA-D0E18AB5E359}" srcId="{6BE8FB08-775E-4825-B6B3-7CF16BD26497}" destId="{08C6189E-BBB4-4564-A700-8F5BA17C6B0D}" srcOrd="0" destOrd="0" parTransId="{F032CEAE-20C6-430C-94DA-5AA49637DD52}" sibTransId="{72C9D6FD-3B4B-41E6-824F-D8CFA0AE012E}"/>
    <dgm:cxn modelId="{225FB967-807D-452E-B674-9EFBF54DC37C}" type="presParOf" srcId="{924678BA-BCF7-45E9-A912-C15503E06E4C}" destId="{8E3FEC1D-6F23-4209-B1AD-EB48D48949AB}" srcOrd="0" destOrd="0" presId="urn:microsoft.com/office/officeart/2005/8/layout/vList2"/>
    <dgm:cxn modelId="{E602FC95-B2DB-4FA1-A5BA-CC760EAAE5CE}" type="presParOf" srcId="{924678BA-BCF7-45E9-A912-C15503E06E4C}" destId="{C45B8DE8-E3FB-42FC-AC36-37A1227639F7}" srcOrd="1" destOrd="0" presId="urn:microsoft.com/office/officeart/2005/8/layout/vList2"/>
    <dgm:cxn modelId="{535B49E8-D043-412E-B37D-D6017B2C2EAB}" type="presParOf" srcId="{924678BA-BCF7-45E9-A912-C15503E06E4C}" destId="{A89F898F-AC2E-4EEA-807E-0F5FF51B995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0E058A-C8B0-403E-8191-371CB533DEF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B35BDE-559E-465B-B1F8-A114F927428B}">
      <dgm:prSet/>
      <dgm:spPr/>
      <dgm:t>
        <a:bodyPr/>
        <a:lstStyle/>
        <a:p>
          <a:r>
            <a:rPr lang="en-GB"/>
            <a:t>I implemented automation into my project firstly through the use of the GCP (Google Cloud Platform) to create a virtual machine instance which hosts the Jenkins CI server.</a:t>
          </a:r>
          <a:endParaRPr lang="en-US"/>
        </a:p>
      </dgm:t>
    </dgm:pt>
    <dgm:pt modelId="{DE6B098C-7AE3-43CD-9C21-2A36D350C52C}" type="parTrans" cxnId="{A78E4FCB-6919-4BF4-9F41-A77B6D3136DA}">
      <dgm:prSet/>
      <dgm:spPr/>
      <dgm:t>
        <a:bodyPr/>
        <a:lstStyle/>
        <a:p>
          <a:endParaRPr lang="en-US"/>
        </a:p>
      </dgm:t>
    </dgm:pt>
    <dgm:pt modelId="{BBAA9762-E07D-48A0-8022-C408F0A77F06}" type="sibTrans" cxnId="{A78E4FCB-6919-4BF4-9F41-A77B6D3136DA}">
      <dgm:prSet/>
      <dgm:spPr/>
      <dgm:t>
        <a:bodyPr/>
        <a:lstStyle/>
        <a:p>
          <a:endParaRPr lang="en-US"/>
        </a:p>
      </dgm:t>
    </dgm:pt>
    <dgm:pt modelId="{EFCDE28F-D82F-41E6-88BC-DF180CB08103}">
      <dgm:prSet/>
      <dgm:spPr/>
      <dgm:t>
        <a:bodyPr/>
        <a:lstStyle/>
        <a:p>
          <a:r>
            <a:rPr lang="en-GB"/>
            <a:t>Jenkins CI server is used to build the IMS whenever there are changes made to the main branch of the GitHub remote repository.</a:t>
          </a:r>
          <a:endParaRPr lang="en-US"/>
        </a:p>
      </dgm:t>
    </dgm:pt>
    <dgm:pt modelId="{44D83027-36A4-403C-80F2-0731D0F72462}" type="parTrans" cxnId="{36ECB619-B2A6-4FAF-87D5-569D6EB0738E}">
      <dgm:prSet/>
      <dgm:spPr/>
      <dgm:t>
        <a:bodyPr/>
        <a:lstStyle/>
        <a:p>
          <a:endParaRPr lang="en-US"/>
        </a:p>
      </dgm:t>
    </dgm:pt>
    <dgm:pt modelId="{FE9850CF-AC1B-44AD-B47B-CC2F0F714DDC}" type="sibTrans" cxnId="{36ECB619-B2A6-4FAF-87D5-569D6EB0738E}">
      <dgm:prSet/>
      <dgm:spPr/>
      <dgm:t>
        <a:bodyPr/>
        <a:lstStyle/>
        <a:p>
          <a:endParaRPr lang="en-US"/>
        </a:p>
      </dgm:t>
    </dgm:pt>
    <dgm:pt modelId="{3BF80E03-BA99-4A8D-9ABA-4D16E9DDE043}">
      <dgm:prSet/>
      <dgm:spPr/>
      <dgm:t>
        <a:bodyPr/>
        <a:lstStyle/>
        <a:p>
          <a:r>
            <a:rPr lang="en-GB"/>
            <a:t>When building, the code is run through SonarQube to check code quality and make sure it reaches a specific quality gate</a:t>
          </a:r>
          <a:endParaRPr lang="en-US"/>
        </a:p>
      </dgm:t>
    </dgm:pt>
    <dgm:pt modelId="{74D639B2-4B4A-4D5B-9AD6-1F78CBFD54BA}" type="parTrans" cxnId="{B8015E5C-7E57-4999-B03F-DAFBF2543EB9}">
      <dgm:prSet/>
      <dgm:spPr/>
      <dgm:t>
        <a:bodyPr/>
        <a:lstStyle/>
        <a:p>
          <a:endParaRPr lang="en-US"/>
        </a:p>
      </dgm:t>
    </dgm:pt>
    <dgm:pt modelId="{AE22A7C1-2BDB-4D32-8095-DAAD38B4DAED}" type="sibTrans" cxnId="{B8015E5C-7E57-4999-B03F-DAFBF2543EB9}">
      <dgm:prSet/>
      <dgm:spPr/>
      <dgm:t>
        <a:bodyPr/>
        <a:lstStyle/>
        <a:p>
          <a:endParaRPr lang="en-US"/>
        </a:p>
      </dgm:t>
    </dgm:pt>
    <dgm:pt modelId="{390FD9F8-0F2E-458C-A5AA-DDF9020F1EB7}">
      <dgm:prSet/>
      <dgm:spPr/>
      <dgm:t>
        <a:bodyPr/>
        <a:lstStyle/>
        <a:p>
          <a:r>
            <a:rPr lang="en-GB"/>
            <a:t>If it passes the quality gate in SonarQube, then it is deployed to Nexus, which is a Artefact Repository</a:t>
          </a:r>
          <a:endParaRPr lang="en-US"/>
        </a:p>
      </dgm:t>
    </dgm:pt>
    <dgm:pt modelId="{3379BE38-4623-410D-82B4-3067EA888218}" type="parTrans" cxnId="{FC14D537-DADC-4669-88C7-3C5A40E3F9BC}">
      <dgm:prSet/>
      <dgm:spPr/>
      <dgm:t>
        <a:bodyPr/>
        <a:lstStyle/>
        <a:p>
          <a:endParaRPr lang="en-US"/>
        </a:p>
      </dgm:t>
    </dgm:pt>
    <dgm:pt modelId="{B10ED03C-ABAD-4C49-B210-86B102999AA9}" type="sibTrans" cxnId="{FC14D537-DADC-4669-88C7-3C5A40E3F9BC}">
      <dgm:prSet/>
      <dgm:spPr/>
      <dgm:t>
        <a:bodyPr/>
        <a:lstStyle/>
        <a:p>
          <a:endParaRPr lang="en-US"/>
        </a:p>
      </dgm:t>
    </dgm:pt>
    <dgm:pt modelId="{EB58FCAE-4FC9-4FF1-BCB6-AF109549F37D}" type="pres">
      <dgm:prSet presAssocID="{A10E058A-C8B0-403E-8191-371CB533DE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CB78E-5A38-4A4A-A4A1-FFF507E4723C}" type="pres">
      <dgm:prSet presAssocID="{A10E058A-C8B0-403E-8191-371CB533DEFD}" presName="dummyMaxCanvas" presStyleCnt="0">
        <dgm:presLayoutVars/>
      </dgm:prSet>
      <dgm:spPr/>
    </dgm:pt>
    <dgm:pt modelId="{E8E4C2C6-35EE-45DD-8DFC-14AE129BC7C6}" type="pres">
      <dgm:prSet presAssocID="{A10E058A-C8B0-403E-8191-371CB533DEF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7552C-334E-4642-8A29-BF09707DA9C9}" type="pres">
      <dgm:prSet presAssocID="{A10E058A-C8B0-403E-8191-371CB533DEF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CD92D-C8B4-4DE0-8669-D2A8978D6FCA}" type="pres">
      <dgm:prSet presAssocID="{A10E058A-C8B0-403E-8191-371CB533DEF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0B28A-C1F0-448F-AF92-C1A4AE00557A}" type="pres">
      <dgm:prSet presAssocID="{A10E058A-C8B0-403E-8191-371CB533DEF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D95B4-784F-403C-8759-A02B8CE53382}" type="pres">
      <dgm:prSet presAssocID="{A10E058A-C8B0-403E-8191-371CB533DEF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BA96F-EFBE-403A-B2FF-E16DEFD3AEF5}" type="pres">
      <dgm:prSet presAssocID="{A10E058A-C8B0-403E-8191-371CB533DEF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6F1D3-43B8-477B-8861-4C10A47E3379}" type="pres">
      <dgm:prSet presAssocID="{A10E058A-C8B0-403E-8191-371CB533DEF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70CE2-4698-4ABA-A53F-7E46C4F957B0}" type="pres">
      <dgm:prSet presAssocID="{A10E058A-C8B0-403E-8191-371CB533DEF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C4306-909E-4B92-AA8B-DA3B4CB8AACD}" type="pres">
      <dgm:prSet presAssocID="{A10E058A-C8B0-403E-8191-371CB533DEF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9E435-53F0-428F-A1CD-01423F99953F}" type="pres">
      <dgm:prSet presAssocID="{A10E058A-C8B0-403E-8191-371CB533DEF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7A969-2DFA-449D-B1FA-B0762BEF6C58}" type="pres">
      <dgm:prSet presAssocID="{A10E058A-C8B0-403E-8191-371CB533DEF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CB619-B2A6-4FAF-87D5-569D6EB0738E}" srcId="{A10E058A-C8B0-403E-8191-371CB533DEFD}" destId="{EFCDE28F-D82F-41E6-88BC-DF180CB08103}" srcOrd="1" destOrd="0" parTransId="{44D83027-36A4-403C-80F2-0731D0F72462}" sibTransId="{FE9850CF-AC1B-44AD-B47B-CC2F0F714DDC}"/>
    <dgm:cxn modelId="{7A1E1F12-8CD6-4B53-8AD8-478E4D58DE83}" type="presOf" srcId="{3BF80E03-BA99-4A8D-9ABA-4D16E9DDE043}" destId="{36F9E435-53F0-428F-A1CD-01423F99953F}" srcOrd="1" destOrd="0" presId="urn:microsoft.com/office/officeart/2005/8/layout/vProcess5"/>
    <dgm:cxn modelId="{F3FC69CC-18C8-4054-8433-23F525CE1BED}" type="presOf" srcId="{EFCDE28F-D82F-41E6-88BC-DF180CB08103}" destId="{D447552C-334E-4642-8A29-BF09707DA9C9}" srcOrd="0" destOrd="0" presId="urn:microsoft.com/office/officeart/2005/8/layout/vProcess5"/>
    <dgm:cxn modelId="{64965575-F609-4CDA-9E6C-569546A52052}" type="presOf" srcId="{96B35BDE-559E-465B-B1F8-A114F927428B}" destId="{6D170CE2-4698-4ABA-A53F-7E46C4F957B0}" srcOrd="1" destOrd="0" presId="urn:microsoft.com/office/officeart/2005/8/layout/vProcess5"/>
    <dgm:cxn modelId="{A78E4FCB-6919-4BF4-9F41-A77B6D3136DA}" srcId="{A10E058A-C8B0-403E-8191-371CB533DEFD}" destId="{96B35BDE-559E-465B-B1F8-A114F927428B}" srcOrd="0" destOrd="0" parTransId="{DE6B098C-7AE3-43CD-9C21-2A36D350C52C}" sibTransId="{BBAA9762-E07D-48A0-8022-C408F0A77F06}"/>
    <dgm:cxn modelId="{41F6A55D-2F7E-4EFC-B9E4-CF7884433483}" type="presOf" srcId="{3BF80E03-BA99-4A8D-9ABA-4D16E9DDE043}" destId="{B92CD92D-C8B4-4DE0-8669-D2A8978D6FCA}" srcOrd="0" destOrd="0" presId="urn:microsoft.com/office/officeart/2005/8/layout/vProcess5"/>
    <dgm:cxn modelId="{FC14D537-DADC-4669-88C7-3C5A40E3F9BC}" srcId="{A10E058A-C8B0-403E-8191-371CB533DEFD}" destId="{390FD9F8-0F2E-458C-A5AA-DDF9020F1EB7}" srcOrd="3" destOrd="0" parTransId="{3379BE38-4623-410D-82B4-3067EA888218}" sibTransId="{B10ED03C-ABAD-4C49-B210-86B102999AA9}"/>
    <dgm:cxn modelId="{D5A590E6-20BD-4272-99FA-620D14FB1705}" type="presOf" srcId="{BBAA9762-E07D-48A0-8022-C408F0A77F06}" destId="{187D95B4-784F-403C-8759-A02B8CE53382}" srcOrd="0" destOrd="0" presId="urn:microsoft.com/office/officeart/2005/8/layout/vProcess5"/>
    <dgm:cxn modelId="{AA24EC47-6895-46E3-8CD4-3EF58E17D626}" type="presOf" srcId="{EFCDE28F-D82F-41E6-88BC-DF180CB08103}" destId="{EEEC4306-909E-4B92-AA8B-DA3B4CB8AACD}" srcOrd="1" destOrd="0" presId="urn:microsoft.com/office/officeart/2005/8/layout/vProcess5"/>
    <dgm:cxn modelId="{32AD0700-A150-4E9D-848C-821617186026}" type="presOf" srcId="{390FD9F8-0F2E-458C-A5AA-DDF9020F1EB7}" destId="{EDE0B28A-C1F0-448F-AF92-C1A4AE00557A}" srcOrd="0" destOrd="0" presId="urn:microsoft.com/office/officeart/2005/8/layout/vProcess5"/>
    <dgm:cxn modelId="{ABFDEC25-D97A-496F-A1CF-A66C1845D5AA}" type="presOf" srcId="{AE22A7C1-2BDB-4D32-8095-DAAD38B4DAED}" destId="{C2F6F1D3-43B8-477B-8861-4C10A47E3379}" srcOrd="0" destOrd="0" presId="urn:microsoft.com/office/officeart/2005/8/layout/vProcess5"/>
    <dgm:cxn modelId="{B8015E5C-7E57-4999-B03F-DAFBF2543EB9}" srcId="{A10E058A-C8B0-403E-8191-371CB533DEFD}" destId="{3BF80E03-BA99-4A8D-9ABA-4D16E9DDE043}" srcOrd="2" destOrd="0" parTransId="{74D639B2-4B4A-4D5B-9AD6-1F78CBFD54BA}" sibTransId="{AE22A7C1-2BDB-4D32-8095-DAAD38B4DAED}"/>
    <dgm:cxn modelId="{32A145B9-F7E9-408B-93D6-E1C94B6B0C01}" type="presOf" srcId="{FE9850CF-AC1B-44AD-B47B-CC2F0F714DDC}" destId="{50CBA96F-EFBE-403A-B2FF-E16DEFD3AEF5}" srcOrd="0" destOrd="0" presId="urn:microsoft.com/office/officeart/2005/8/layout/vProcess5"/>
    <dgm:cxn modelId="{EB775134-0B1D-438C-B7D6-C59E155AE84A}" type="presOf" srcId="{A10E058A-C8B0-403E-8191-371CB533DEFD}" destId="{EB58FCAE-4FC9-4FF1-BCB6-AF109549F37D}" srcOrd="0" destOrd="0" presId="urn:microsoft.com/office/officeart/2005/8/layout/vProcess5"/>
    <dgm:cxn modelId="{976A0BC7-49DB-4A7E-8E4C-4628A0C8ABC4}" type="presOf" srcId="{96B35BDE-559E-465B-B1F8-A114F927428B}" destId="{E8E4C2C6-35EE-45DD-8DFC-14AE129BC7C6}" srcOrd="0" destOrd="0" presId="urn:microsoft.com/office/officeart/2005/8/layout/vProcess5"/>
    <dgm:cxn modelId="{42EF3135-56FC-4A09-8B53-5BF4574B327C}" type="presOf" srcId="{390FD9F8-0F2E-458C-A5AA-DDF9020F1EB7}" destId="{1E67A969-2DFA-449D-B1FA-B0762BEF6C58}" srcOrd="1" destOrd="0" presId="urn:microsoft.com/office/officeart/2005/8/layout/vProcess5"/>
    <dgm:cxn modelId="{91ECF3C6-0E39-4046-A74A-542E9D8ED187}" type="presParOf" srcId="{EB58FCAE-4FC9-4FF1-BCB6-AF109549F37D}" destId="{864CB78E-5A38-4A4A-A4A1-FFF507E4723C}" srcOrd="0" destOrd="0" presId="urn:microsoft.com/office/officeart/2005/8/layout/vProcess5"/>
    <dgm:cxn modelId="{9908BA00-B3B3-4528-8B1C-0AB104EC3CD1}" type="presParOf" srcId="{EB58FCAE-4FC9-4FF1-BCB6-AF109549F37D}" destId="{E8E4C2C6-35EE-45DD-8DFC-14AE129BC7C6}" srcOrd="1" destOrd="0" presId="urn:microsoft.com/office/officeart/2005/8/layout/vProcess5"/>
    <dgm:cxn modelId="{3FFE4F71-F3AD-4573-ADB4-6EB919985FDA}" type="presParOf" srcId="{EB58FCAE-4FC9-4FF1-BCB6-AF109549F37D}" destId="{D447552C-334E-4642-8A29-BF09707DA9C9}" srcOrd="2" destOrd="0" presId="urn:microsoft.com/office/officeart/2005/8/layout/vProcess5"/>
    <dgm:cxn modelId="{69A241CD-D1D1-4A8F-A7A1-0B943E75F8BB}" type="presParOf" srcId="{EB58FCAE-4FC9-4FF1-BCB6-AF109549F37D}" destId="{B92CD92D-C8B4-4DE0-8669-D2A8978D6FCA}" srcOrd="3" destOrd="0" presId="urn:microsoft.com/office/officeart/2005/8/layout/vProcess5"/>
    <dgm:cxn modelId="{A0ECEAA3-A981-4859-A479-BE9DF695F823}" type="presParOf" srcId="{EB58FCAE-4FC9-4FF1-BCB6-AF109549F37D}" destId="{EDE0B28A-C1F0-448F-AF92-C1A4AE00557A}" srcOrd="4" destOrd="0" presId="urn:microsoft.com/office/officeart/2005/8/layout/vProcess5"/>
    <dgm:cxn modelId="{41E54183-37D9-451B-845A-193E713D098C}" type="presParOf" srcId="{EB58FCAE-4FC9-4FF1-BCB6-AF109549F37D}" destId="{187D95B4-784F-403C-8759-A02B8CE53382}" srcOrd="5" destOrd="0" presId="urn:microsoft.com/office/officeart/2005/8/layout/vProcess5"/>
    <dgm:cxn modelId="{C49B3EF8-AB23-4642-9451-8A6CEBE95056}" type="presParOf" srcId="{EB58FCAE-4FC9-4FF1-BCB6-AF109549F37D}" destId="{50CBA96F-EFBE-403A-B2FF-E16DEFD3AEF5}" srcOrd="6" destOrd="0" presId="urn:microsoft.com/office/officeart/2005/8/layout/vProcess5"/>
    <dgm:cxn modelId="{6E0D2B86-5907-42BD-BA28-806184B63C6C}" type="presParOf" srcId="{EB58FCAE-4FC9-4FF1-BCB6-AF109549F37D}" destId="{C2F6F1D3-43B8-477B-8861-4C10A47E3379}" srcOrd="7" destOrd="0" presId="urn:microsoft.com/office/officeart/2005/8/layout/vProcess5"/>
    <dgm:cxn modelId="{C0C9A590-D684-442B-BE69-6D8B5BC50D24}" type="presParOf" srcId="{EB58FCAE-4FC9-4FF1-BCB6-AF109549F37D}" destId="{6D170CE2-4698-4ABA-A53F-7E46C4F957B0}" srcOrd="8" destOrd="0" presId="urn:microsoft.com/office/officeart/2005/8/layout/vProcess5"/>
    <dgm:cxn modelId="{AB6B81BE-FB79-49F7-8A6C-D9A677857D9D}" type="presParOf" srcId="{EB58FCAE-4FC9-4FF1-BCB6-AF109549F37D}" destId="{EEEC4306-909E-4B92-AA8B-DA3B4CB8AACD}" srcOrd="9" destOrd="0" presId="urn:microsoft.com/office/officeart/2005/8/layout/vProcess5"/>
    <dgm:cxn modelId="{E1599C70-895C-4250-B4E2-69622AAC3D8F}" type="presParOf" srcId="{EB58FCAE-4FC9-4FF1-BCB6-AF109549F37D}" destId="{36F9E435-53F0-428F-A1CD-01423F99953F}" srcOrd="10" destOrd="0" presId="urn:microsoft.com/office/officeart/2005/8/layout/vProcess5"/>
    <dgm:cxn modelId="{6572C292-4780-4782-93BC-EA814635BEE3}" type="presParOf" srcId="{EB58FCAE-4FC9-4FF1-BCB6-AF109549F37D}" destId="{1E67A969-2DFA-449D-B1FA-B0762BEF6C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2D33F-4D6E-48DA-9888-479C39E301D7}">
      <dsp:nvSpPr>
        <dsp:cNvPr id="0" name=""/>
        <dsp:cNvSpPr/>
      </dsp:nvSpPr>
      <dsp:spPr>
        <a:xfrm>
          <a:off x="0" y="462616"/>
          <a:ext cx="6832212" cy="13985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Certificate of Higher Education in Computer Science from University of Bristol</a:t>
          </a:r>
          <a:endParaRPr lang="en-US" sz="2500" kern="1200"/>
        </a:p>
      </dsp:txBody>
      <dsp:txXfrm>
        <a:off x="68270" y="530886"/>
        <a:ext cx="6695672" cy="1261975"/>
      </dsp:txXfrm>
    </dsp:sp>
    <dsp:sp modelId="{D15C07AF-22DC-4FB7-887D-5A52EE1ABF2F}">
      <dsp:nvSpPr>
        <dsp:cNvPr id="0" name=""/>
        <dsp:cNvSpPr/>
      </dsp:nvSpPr>
      <dsp:spPr>
        <a:xfrm>
          <a:off x="0" y="1933131"/>
          <a:ext cx="6832212" cy="1398515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Had a strong interest in coding and software development since high school, choosing to take it from GCSE onwards.</a:t>
          </a:r>
          <a:endParaRPr lang="en-US" sz="2500" kern="1200"/>
        </a:p>
      </dsp:txBody>
      <dsp:txXfrm>
        <a:off x="68270" y="2001401"/>
        <a:ext cx="6695672" cy="1261975"/>
      </dsp:txXfrm>
    </dsp:sp>
    <dsp:sp modelId="{9654C84C-9FF7-42EE-B57E-B6657E26924E}">
      <dsp:nvSpPr>
        <dsp:cNvPr id="0" name=""/>
        <dsp:cNvSpPr/>
      </dsp:nvSpPr>
      <dsp:spPr>
        <a:xfrm>
          <a:off x="0" y="3403647"/>
          <a:ext cx="6832212" cy="1398515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Now in week 5 at the training academy as a trainee software developer.</a:t>
          </a:r>
          <a:endParaRPr lang="en-US" sz="2500" kern="1200"/>
        </a:p>
      </dsp:txBody>
      <dsp:txXfrm>
        <a:off x="68270" y="3471917"/>
        <a:ext cx="6695672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D20F6-9B59-4CCD-9192-A56BF80251B2}">
      <dsp:nvSpPr>
        <dsp:cNvPr id="0" name=""/>
        <dsp:cNvSpPr/>
      </dsp:nvSpPr>
      <dsp:spPr>
        <a:xfrm>
          <a:off x="3146783" y="655854"/>
          <a:ext cx="504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5629" y="698897"/>
        <a:ext cx="26752" cy="5355"/>
      </dsp:txXfrm>
    </dsp:sp>
    <dsp:sp modelId="{4C2ECA92-3093-4A28-BDA1-182C19E0E8D7}">
      <dsp:nvSpPr>
        <dsp:cNvPr id="0" name=""/>
        <dsp:cNvSpPr/>
      </dsp:nvSpPr>
      <dsp:spPr>
        <a:xfrm>
          <a:off x="822300" y="3690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During my 5 weeks of training at QA Consulting, I have learned various skills that allowed me to create a Inventory Management System in Java. Some of those skills include:</a:t>
          </a:r>
          <a:endParaRPr lang="en-US" sz="1200" kern="1200"/>
        </a:p>
      </dsp:txBody>
      <dsp:txXfrm>
        <a:off x="822300" y="3690"/>
        <a:ext cx="2326282" cy="1395769"/>
      </dsp:txXfrm>
    </dsp:sp>
    <dsp:sp modelId="{A519D047-BFA1-4152-A976-45C8822B3698}">
      <dsp:nvSpPr>
        <dsp:cNvPr id="0" name=""/>
        <dsp:cNvSpPr/>
      </dsp:nvSpPr>
      <dsp:spPr>
        <a:xfrm>
          <a:off x="1985442" y="1397659"/>
          <a:ext cx="2861327" cy="504445"/>
        </a:xfrm>
        <a:custGeom>
          <a:avLst/>
          <a:gdLst/>
          <a:ahLst/>
          <a:cxnLst/>
          <a:rect l="0" t="0" r="0" b="0"/>
          <a:pathLst>
            <a:path>
              <a:moveTo>
                <a:pt x="2861327" y="0"/>
              </a:moveTo>
              <a:lnTo>
                <a:pt x="2861327" y="269322"/>
              </a:lnTo>
              <a:lnTo>
                <a:pt x="0" y="269322"/>
              </a:lnTo>
              <a:lnTo>
                <a:pt x="0" y="504445"/>
              </a:lnTo>
            </a:path>
          </a:pathLst>
        </a:custGeom>
        <a:noFill/>
        <a:ln w="9525" cap="rnd" cmpd="sng" algn="ctr">
          <a:solidFill>
            <a:schemeClr val="accent2">
              <a:hueOff val="222396"/>
              <a:satOff val="-4971"/>
              <a:lumOff val="-4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3332" y="1647204"/>
        <a:ext cx="145546" cy="5355"/>
      </dsp:txXfrm>
    </dsp:sp>
    <dsp:sp modelId="{C089ED29-A14D-43C7-AEA4-8D7F5E4D08C1}">
      <dsp:nvSpPr>
        <dsp:cNvPr id="0" name=""/>
        <dsp:cNvSpPr/>
      </dsp:nvSpPr>
      <dsp:spPr>
        <a:xfrm>
          <a:off x="3683628" y="3690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177917"/>
                <a:satOff val="-3977"/>
                <a:lumOff val="-3765"/>
                <a:alphaOff val="0"/>
                <a:tint val="96000"/>
                <a:lumMod val="104000"/>
              </a:schemeClr>
            </a:gs>
            <a:gs pos="100000">
              <a:schemeClr val="accent2">
                <a:hueOff val="177917"/>
                <a:satOff val="-3977"/>
                <a:lumOff val="-376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Agile &amp; Project Management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/>
            <a:t>Including SCRUM and Sprints</a:t>
          </a:r>
          <a:endParaRPr lang="en-US" sz="900" kern="1200"/>
        </a:p>
      </dsp:txBody>
      <dsp:txXfrm>
        <a:off x="3683628" y="3690"/>
        <a:ext cx="2326282" cy="1395769"/>
      </dsp:txXfrm>
    </dsp:sp>
    <dsp:sp modelId="{C1CBFA85-AB74-47E7-B5C3-A7FC219A12F4}">
      <dsp:nvSpPr>
        <dsp:cNvPr id="0" name=""/>
        <dsp:cNvSpPr/>
      </dsp:nvSpPr>
      <dsp:spPr>
        <a:xfrm>
          <a:off x="3146783" y="2586669"/>
          <a:ext cx="504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45" y="45720"/>
              </a:lnTo>
            </a:path>
          </a:pathLst>
        </a:custGeom>
        <a:noFill/>
        <a:ln w="9525" cap="rnd" cmpd="sng" algn="ctr">
          <a:solidFill>
            <a:schemeClr val="accent2">
              <a:hueOff val="444793"/>
              <a:satOff val="-9942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5629" y="2629711"/>
        <a:ext cx="26752" cy="5355"/>
      </dsp:txXfrm>
    </dsp:sp>
    <dsp:sp modelId="{49DD33B1-1973-471A-A357-8BB5C199F33B}">
      <dsp:nvSpPr>
        <dsp:cNvPr id="0" name=""/>
        <dsp:cNvSpPr/>
      </dsp:nvSpPr>
      <dsp:spPr>
        <a:xfrm>
          <a:off x="822300" y="1934504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355834"/>
                <a:satOff val="-7953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355834"/>
                <a:satOff val="-7953"/>
                <a:lumOff val="-752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MySQL</a:t>
          </a:r>
          <a:endParaRPr lang="en-US" sz="1200" kern="1200"/>
        </a:p>
      </dsp:txBody>
      <dsp:txXfrm>
        <a:off x="822300" y="1934504"/>
        <a:ext cx="2326282" cy="1395769"/>
      </dsp:txXfrm>
    </dsp:sp>
    <dsp:sp modelId="{6B2E0DE0-F1B1-4F6C-99C6-2759F826F491}">
      <dsp:nvSpPr>
        <dsp:cNvPr id="0" name=""/>
        <dsp:cNvSpPr/>
      </dsp:nvSpPr>
      <dsp:spPr>
        <a:xfrm>
          <a:off x="1985442" y="3328474"/>
          <a:ext cx="2861327" cy="504445"/>
        </a:xfrm>
        <a:custGeom>
          <a:avLst/>
          <a:gdLst/>
          <a:ahLst/>
          <a:cxnLst/>
          <a:rect l="0" t="0" r="0" b="0"/>
          <a:pathLst>
            <a:path>
              <a:moveTo>
                <a:pt x="2861327" y="0"/>
              </a:moveTo>
              <a:lnTo>
                <a:pt x="2861327" y="269322"/>
              </a:lnTo>
              <a:lnTo>
                <a:pt x="0" y="269322"/>
              </a:lnTo>
              <a:lnTo>
                <a:pt x="0" y="504445"/>
              </a:lnTo>
            </a:path>
          </a:pathLst>
        </a:custGeom>
        <a:noFill/>
        <a:ln w="9525" cap="rnd" cmpd="sng" algn="ctr">
          <a:solidFill>
            <a:schemeClr val="accent2">
              <a:hueOff val="667189"/>
              <a:satOff val="-14912"/>
              <a:lumOff val="-14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3332" y="3578018"/>
        <a:ext cx="145546" cy="5355"/>
      </dsp:txXfrm>
    </dsp:sp>
    <dsp:sp modelId="{A7B0FCCD-5076-4452-BCFB-1E283C11A855}">
      <dsp:nvSpPr>
        <dsp:cNvPr id="0" name=""/>
        <dsp:cNvSpPr/>
      </dsp:nvSpPr>
      <dsp:spPr>
        <a:xfrm>
          <a:off x="3683628" y="1934504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533752"/>
                <a:satOff val="-11930"/>
                <a:lumOff val="-11294"/>
                <a:alphaOff val="0"/>
                <a:tint val="96000"/>
                <a:lumMod val="104000"/>
              </a:schemeClr>
            </a:gs>
            <a:gs pos="100000">
              <a:schemeClr val="accent2">
                <a:hueOff val="533752"/>
                <a:satOff val="-11930"/>
                <a:lumOff val="-11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Cloud System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/>
            <a:t>Using GCP to host a VM and an SQL server</a:t>
          </a:r>
          <a:endParaRPr lang="en-US" sz="900" kern="1200"/>
        </a:p>
      </dsp:txBody>
      <dsp:txXfrm>
        <a:off x="3683628" y="1934504"/>
        <a:ext cx="2326282" cy="1395769"/>
      </dsp:txXfrm>
    </dsp:sp>
    <dsp:sp modelId="{1A85C801-47BF-4F2E-A271-BE884DC516CF}">
      <dsp:nvSpPr>
        <dsp:cNvPr id="0" name=""/>
        <dsp:cNvSpPr/>
      </dsp:nvSpPr>
      <dsp:spPr>
        <a:xfrm>
          <a:off x="3146783" y="4517484"/>
          <a:ext cx="504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45" y="45720"/>
              </a:lnTo>
            </a:path>
          </a:pathLst>
        </a:custGeom>
        <a:noFill/>
        <a:ln w="952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5629" y="4560526"/>
        <a:ext cx="26752" cy="5355"/>
      </dsp:txXfrm>
    </dsp:sp>
    <dsp:sp modelId="{7349A8E2-36E7-4877-BFF6-5833BC2CEBF2}">
      <dsp:nvSpPr>
        <dsp:cNvPr id="0" name=""/>
        <dsp:cNvSpPr/>
      </dsp:nvSpPr>
      <dsp:spPr>
        <a:xfrm>
          <a:off x="822300" y="3865319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711669"/>
                <a:satOff val="-15906"/>
                <a:lumOff val="-15058"/>
                <a:alphaOff val="0"/>
                <a:tint val="96000"/>
                <a:lumMod val="104000"/>
              </a:schemeClr>
            </a:gs>
            <a:gs pos="100000">
              <a:schemeClr val="accent2">
                <a:hueOff val="711669"/>
                <a:satOff val="-15906"/>
                <a:lumOff val="-1505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Java OOP and SOLID Principles</a:t>
          </a:r>
          <a:endParaRPr lang="en-US" sz="1200" kern="1200"/>
        </a:p>
      </dsp:txBody>
      <dsp:txXfrm>
        <a:off x="822300" y="3865319"/>
        <a:ext cx="2326282" cy="1395769"/>
      </dsp:txXfrm>
    </dsp:sp>
    <dsp:sp modelId="{07B33049-3D20-401B-87C8-3F7920E3D032}">
      <dsp:nvSpPr>
        <dsp:cNvPr id="0" name=""/>
        <dsp:cNvSpPr/>
      </dsp:nvSpPr>
      <dsp:spPr>
        <a:xfrm>
          <a:off x="3683628" y="3865319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Continuous Integration using Jenkins, SonarQube and Nexus</a:t>
          </a:r>
          <a:endParaRPr lang="en-US" sz="1200" kern="1200"/>
        </a:p>
      </dsp:txBody>
      <dsp:txXfrm>
        <a:off x="3683628" y="3865319"/>
        <a:ext cx="2326282" cy="1395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E09F-44DB-4F98-9C90-250514A53194}">
      <dsp:nvSpPr>
        <dsp:cNvPr id="0" name=""/>
        <dsp:cNvSpPr/>
      </dsp:nvSpPr>
      <dsp:spPr>
        <a:xfrm>
          <a:off x="0" y="70629"/>
          <a:ext cx="6832212" cy="1347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/>
            <a:t>During the design phase, I used OOP and Solid principles to influence how I designed the classes</a:t>
          </a:r>
          <a:endParaRPr lang="en-US" sz="2400" kern="1200"/>
        </a:p>
      </dsp:txBody>
      <dsp:txXfrm>
        <a:off x="65796" y="136425"/>
        <a:ext cx="6700620" cy="1216248"/>
      </dsp:txXfrm>
    </dsp:sp>
    <dsp:sp modelId="{95B16FA1-C471-443D-9B18-21235878FDAA}">
      <dsp:nvSpPr>
        <dsp:cNvPr id="0" name=""/>
        <dsp:cNvSpPr/>
      </dsp:nvSpPr>
      <dsp:spPr>
        <a:xfrm>
          <a:off x="0" y="1418469"/>
          <a:ext cx="6832212" cy="377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/>
            <a:t>Single Use </a:t>
          </a:r>
          <a:r>
            <a:rPr lang="en-GB" sz="1900" kern="1200" dirty="0"/>
            <a:t>– DAO jobs only accessed a single database each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/>
            <a:t>Open/Closed</a:t>
          </a:r>
          <a:r>
            <a:rPr lang="en-GB" sz="1900" kern="1200" dirty="0"/>
            <a:t> – Used controller interfaces to easily create new controllers without changing their functionality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 err="1"/>
            <a:t>Liskov’s</a:t>
          </a:r>
          <a:r>
            <a:rPr lang="en-GB" sz="1900" b="1" kern="1200" dirty="0"/>
            <a:t> Substitution principle</a:t>
          </a:r>
          <a:r>
            <a:rPr lang="en-GB" sz="1900" kern="1200" dirty="0"/>
            <a:t> – In controller class, we pass in a class that extends a interface.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/>
            <a:t>Integration Segregation Principle </a:t>
          </a:r>
          <a:r>
            <a:rPr lang="en-GB" sz="1900" kern="1200" dirty="0"/>
            <a:t>– Interfaces only have functionality that all implementations of said interface use.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/>
            <a:t>Dependency Inversion</a:t>
          </a:r>
          <a:r>
            <a:rPr lang="en-GB" sz="1900" kern="1200" dirty="0"/>
            <a:t> – in Item controller, I create an item which is then sent down to the </a:t>
          </a:r>
          <a:r>
            <a:rPr lang="en-GB" sz="1900" kern="1200" dirty="0" err="1"/>
            <a:t>ItemDao</a:t>
          </a:r>
          <a:r>
            <a:rPr lang="en-GB" sz="1900" kern="1200" dirty="0"/>
            <a:t> which then uses it.</a:t>
          </a:r>
          <a:endParaRPr lang="en-US" sz="1900" kern="1200" dirty="0"/>
        </a:p>
      </dsp:txBody>
      <dsp:txXfrm>
        <a:off x="0" y="1418469"/>
        <a:ext cx="6832212" cy="3775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FEC1D-6F23-4209-B1AD-EB48D48949AB}">
      <dsp:nvSpPr>
        <dsp:cNvPr id="0" name=""/>
        <dsp:cNvSpPr/>
      </dsp:nvSpPr>
      <dsp:spPr>
        <a:xfrm>
          <a:off x="0" y="229659"/>
          <a:ext cx="6832212" cy="23552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/>
            <a:t>I used Junit tests to make sure my setters and getters for my database objects were correctly functioning</a:t>
          </a:r>
          <a:endParaRPr lang="en-US" sz="3300" kern="1200"/>
        </a:p>
      </dsp:txBody>
      <dsp:txXfrm>
        <a:off x="114972" y="344631"/>
        <a:ext cx="6602268" cy="2125266"/>
      </dsp:txXfrm>
    </dsp:sp>
    <dsp:sp modelId="{A89F898F-AC2E-4EEA-807E-0F5FF51B995C}">
      <dsp:nvSpPr>
        <dsp:cNvPr id="0" name=""/>
        <dsp:cNvSpPr/>
      </dsp:nvSpPr>
      <dsp:spPr>
        <a:xfrm>
          <a:off x="0" y="2679909"/>
          <a:ext cx="6832212" cy="2355210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/>
            <a:t>I also used Mockito to create Integration tests which allowed me to test functions that relied on calling other functions</a:t>
          </a:r>
          <a:endParaRPr lang="en-US" sz="3300" kern="1200"/>
        </a:p>
      </dsp:txBody>
      <dsp:txXfrm>
        <a:off x="114972" y="2794881"/>
        <a:ext cx="6602268" cy="2125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4C2C6-35EE-45DD-8DFC-14AE129BC7C6}">
      <dsp:nvSpPr>
        <dsp:cNvPr id="0" name=""/>
        <dsp:cNvSpPr/>
      </dsp:nvSpPr>
      <dsp:spPr>
        <a:xfrm>
          <a:off x="0" y="0"/>
          <a:ext cx="5465769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I implemented automation into my project firstly through the use of the GCP (Google Cloud Platform) to create a virtual machine instance which hosts the Jenkins CI server.</a:t>
          </a:r>
          <a:endParaRPr lang="en-US" sz="1400" kern="1200"/>
        </a:p>
      </dsp:txBody>
      <dsp:txXfrm>
        <a:off x="33924" y="33924"/>
        <a:ext cx="4118053" cy="1090403"/>
      </dsp:txXfrm>
    </dsp:sp>
    <dsp:sp modelId="{D447552C-334E-4642-8A29-BF09707DA9C9}">
      <dsp:nvSpPr>
        <dsp:cNvPr id="0" name=""/>
        <dsp:cNvSpPr/>
      </dsp:nvSpPr>
      <dsp:spPr>
        <a:xfrm>
          <a:off x="457758" y="1368842"/>
          <a:ext cx="5465769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96529"/>
                <a:satOff val="-6628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96529"/>
                <a:satOff val="-6628"/>
                <a:lumOff val="-627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Jenkins CI server is used to build the IMS whenever there are changes made to the main branch of the GitHub remote repository.</a:t>
          </a:r>
          <a:endParaRPr lang="en-US" sz="1400" kern="1200"/>
        </a:p>
      </dsp:txBody>
      <dsp:txXfrm>
        <a:off x="491682" y="1402766"/>
        <a:ext cx="4187299" cy="1090403"/>
      </dsp:txXfrm>
    </dsp:sp>
    <dsp:sp modelId="{B92CD92D-C8B4-4DE0-8669-D2A8978D6FCA}">
      <dsp:nvSpPr>
        <dsp:cNvPr id="0" name=""/>
        <dsp:cNvSpPr/>
      </dsp:nvSpPr>
      <dsp:spPr>
        <a:xfrm>
          <a:off x="908684" y="2737685"/>
          <a:ext cx="5465769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93057"/>
                <a:satOff val="-13255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593057"/>
                <a:satOff val="-13255"/>
                <a:lumOff val="-1254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When building, the code is run through SonarQube to check code quality and make sure it reaches a specific quality gate</a:t>
          </a:r>
          <a:endParaRPr lang="en-US" sz="1400" kern="1200"/>
        </a:p>
      </dsp:txBody>
      <dsp:txXfrm>
        <a:off x="942608" y="2771609"/>
        <a:ext cx="4194132" cy="1090403"/>
      </dsp:txXfrm>
    </dsp:sp>
    <dsp:sp modelId="{EDE0B28A-C1F0-448F-AF92-C1A4AE00557A}">
      <dsp:nvSpPr>
        <dsp:cNvPr id="0" name=""/>
        <dsp:cNvSpPr/>
      </dsp:nvSpPr>
      <dsp:spPr>
        <a:xfrm>
          <a:off x="1366442" y="4106527"/>
          <a:ext cx="5465769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If it passes the quality gate in SonarQube, then it is deployed to Nexus, which is a Artefact Repository</a:t>
          </a:r>
          <a:endParaRPr lang="en-US" sz="1400" kern="1200"/>
        </a:p>
      </dsp:txBody>
      <dsp:txXfrm>
        <a:off x="1400366" y="4140451"/>
        <a:ext cx="4187299" cy="1090403"/>
      </dsp:txXfrm>
    </dsp:sp>
    <dsp:sp modelId="{187D95B4-784F-403C-8759-A02B8CE53382}">
      <dsp:nvSpPr>
        <dsp:cNvPr id="0" name=""/>
        <dsp:cNvSpPr/>
      </dsp:nvSpPr>
      <dsp:spPr>
        <a:xfrm>
          <a:off x="4712906" y="887115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882300" y="887115"/>
        <a:ext cx="414075" cy="566529"/>
      </dsp:txXfrm>
    </dsp:sp>
    <dsp:sp modelId="{50CBA96F-EFBE-403A-B2FF-E16DEFD3AEF5}">
      <dsp:nvSpPr>
        <dsp:cNvPr id="0" name=""/>
        <dsp:cNvSpPr/>
      </dsp:nvSpPr>
      <dsp:spPr>
        <a:xfrm>
          <a:off x="5170664" y="2255957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1070"/>
            <a:satOff val="-25033"/>
            <a:lumOff val="-258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91070"/>
              <a:satOff val="-25033"/>
              <a:lumOff val="-25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5340058" y="2255957"/>
        <a:ext cx="414075" cy="566529"/>
      </dsp:txXfrm>
    </dsp:sp>
    <dsp:sp modelId="{C2F6F1D3-43B8-477B-8861-4C10A47E3379}">
      <dsp:nvSpPr>
        <dsp:cNvPr id="0" name=""/>
        <dsp:cNvSpPr/>
      </dsp:nvSpPr>
      <dsp:spPr>
        <a:xfrm>
          <a:off x="5621590" y="3624800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5790984" y="3624800"/>
        <a:ext cx="414075" cy="566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6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00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7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04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24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4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1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0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8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01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66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3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6zr5Bin8/266baefe9a666731eecf40a2ac2455cb/kanb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IMS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League of Legends Skin Shop</a:t>
            </a:r>
          </a:p>
          <a:p>
            <a:r>
              <a:rPr lang="en-GB" dirty="0" smtClean="0"/>
              <a:t>By Sam White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E402310-4EC4-4667-9B09-5E46CEF6D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20245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000" b="1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22886-AD24-4EE8-B242-4A51D6F85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02080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What would I do differently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I would use a more test driven approach to make sure every segment of code is functionally complete before I move on to the next</a:t>
            </a: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I would also prioritise being more agile with development. I spent too much time over large scale changes which is more waterfall style. This made it harder to refactor code</a:t>
            </a: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Spend more time working on other aspects of the project rather than investing a lot of time into coding</a:t>
            </a:r>
          </a:p>
        </p:txBody>
      </p:sp>
    </p:spTree>
    <p:extLst>
      <p:ext uri="{BB962C8B-B14F-4D97-AF65-F5344CB8AC3E}">
        <p14:creationId xmlns:p14="http://schemas.microsoft.com/office/powerpoint/2010/main" val="130729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000" b="1">
                <a:solidFill>
                  <a:schemeClr val="bg1"/>
                </a:solidFill>
              </a:rPr>
              <a:t>Introduction to me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92A5B-AFD0-4811-9516-CAD7DA035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70784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2700" b="1">
                <a:solidFill>
                  <a:schemeClr val="bg1"/>
                </a:solidFill>
              </a:rPr>
              <a:t>Specification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D88F7-B14E-4D0B-A756-315515459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24279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5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GB" b="1">
                <a:solidFill>
                  <a:schemeClr val="tx2">
                    <a:lumMod val="75000"/>
                  </a:schemeClr>
                </a:solidFill>
              </a:rPr>
              <a:t>Analysis and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Used Kanban board hosted on Trello to simulate a sprint</a:t>
            </a: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  <a:hlinkClick r:id="rId2"/>
              </a:rPr>
              <a:t>https://trello.com/invite/b/6zr5Bin8/266baefe9a666731eecf40a2ac2455cb/kanban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Created a ERD diagram to help create the database</a:t>
            </a:r>
          </a:p>
          <a:p>
            <a:pPr lvl="1"/>
            <a:r>
              <a:rPr lang="en-GB">
                <a:solidFill>
                  <a:schemeClr val="tx2">
                    <a:lumMod val="75000"/>
                  </a:schemeClr>
                </a:solidFill>
              </a:rPr>
              <a:t>Update over the course of use as goal was refined</a:t>
            </a:r>
          </a:p>
          <a:p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 Created UML diagram </a:t>
            </a:r>
          </a:p>
          <a:p>
            <a:pPr lvl="1"/>
            <a:r>
              <a:rPr lang="en-GB">
                <a:solidFill>
                  <a:schemeClr val="tx2">
                    <a:lumMod val="75000"/>
                  </a:schemeClr>
                </a:solidFill>
              </a:rPr>
              <a:t>which evolved over time as the project matured</a:t>
            </a:r>
          </a:p>
          <a:p>
            <a:pPr marL="457200" lvl="1" indent="0">
              <a:buNone/>
            </a:pP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5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76" y="1247506"/>
            <a:ext cx="8728820" cy="43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" y="1637149"/>
            <a:ext cx="12053456" cy="38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88"/>
          <a:stretch/>
        </p:blipFill>
        <p:spPr>
          <a:xfrm>
            <a:off x="20" y="11"/>
            <a:ext cx="12191980" cy="68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8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chemeClr val="bg1"/>
                </a:solidFill>
              </a:rPr>
              <a:t>Coding - SOLID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449344-D139-4171-BB7F-8B66FB13B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825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619</TotalTime>
  <Words>497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IMS Presentation</vt:lpstr>
      <vt:lpstr>Introduction to me</vt:lpstr>
      <vt:lpstr>Specification</vt:lpstr>
      <vt:lpstr>Analysis and Design</vt:lpstr>
      <vt:lpstr>PowerPoint Presentation</vt:lpstr>
      <vt:lpstr>PowerPoint Presentation</vt:lpstr>
      <vt:lpstr>PowerPoint Presentation</vt:lpstr>
      <vt:lpstr>PowerPoint Presentation</vt:lpstr>
      <vt:lpstr>Coding - SOLID</vt:lpstr>
      <vt:lpstr>Testing</vt:lpstr>
      <vt:lpstr>Automation</vt:lpstr>
      <vt:lpstr>What would I do differently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Administrator</dc:creator>
  <cp:lastModifiedBy>Admin</cp:lastModifiedBy>
  <cp:revision>20</cp:revision>
  <dcterms:created xsi:type="dcterms:W3CDTF">2020-02-13T10:16:41Z</dcterms:created>
  <dcterms:modified xsi:type="dcterms:W3CDTF">2020-02-14T09:30:25Z</dcterms:modified>
</cp:coreProperties>
</file>