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329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73" r:id="rId14"/>
    <p:sldId id="266" r:id="rId15"/>
    <p:sldId id="335" r:id="rId16"/>
    <p:sldId id="268" r:id="rId17"/>
    <p:sldId id="267" r:id="rId18"/>
    <p:sldId id="269" r:id="rId19"/>
    <p:sldId id="331" r:id="rId20"/>
    <p:sldId id="270" r:id="rId21"/>
    <p:sldId id="276" r:id="rId22"/>
    <p:sldId id="332" r:id="rId23"/>
    <p:sldId id="277" r:id="rId24"/>
    <p:sldId id="282" r:id="rId25"/>
    <p:sldId id="333" r:id="rId26"/>
    <p:sldId id="283" r:id="rId27"/>
    <p:sldId id="284" r:id="rId28"/>
    <p:sldId id="272" r:id="rId29"/>
    <p:sldId id="274" r:id="rId30"/>
    <p:sldId id="275" r:id="rId31"/>
    <p:sldId id="334" r:id="rId32"/>
    <p:sldId id="265" r:id="rId33"/>
    <p:sldId id="328" r:id="rId34"/>
    <p:sldId id="278" r:id="rId35"/>
    <p:sldId id="336" r:id="rId36"/>
    <p:sldId id="280" r:id="rId3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F49A5-73C8-4E71-9C98-30A6FE048D49}" v="140" dt="2023-06-08T13:07:39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F4E03-01C1-4D38-816D-41D20D940F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91C7A26-3F61-47EC-B238-F44290BB5BD9}">
      <dgm:prSet/>
      <dgm:spPr/>
      <dgm:t>
        <a:bodyPr/>
        <a:lstStyle/>
        <a:p>
          <a:pPr>
            <a:defRPr cap="all"/>
          </a:pPr>
          <a:r>
            <a:rPr lang="en-GB"/>
            <a:t>Opdracht</a:t>
          </a:r>
          <a:endParaRPr lang="en-US"/>
        </a:p>
      </dgm:t>
    </dgm:pt>
    <dgm:pt modelId="{E461F7DE-6A5D-4B29-BC5A-AF1E9FD52E88}" type="parTrans" cxnId="{D442D00C-53D4-4AC2-8EFE-8ABC607A5B58}">
      <dgm:prSet/>
      <dgm:spPr/>
      <dgm:t>
        <a:bodyPr/>
        <a:lstStyle/>
        <a:p>
          <a:endParaRPr lang="en-US"/>
        </a:p>
      </dgm:t>
    </dgm:pt>
    <dgm:pt modelId="{229DE888-2FF2-42A0-8E2C-9DE6F5D73B88}" type="sibTrans" cxnId="{D442D00C-53D4-4AC2-8EFE-8ABC607A5B58}">
      <dgm:prSet/>
      <dgm:spPr/>
      <dgm:t>
        <a:bodyPr/>
        <a:lstStyle/>
        <a:p>
          <a:endParaRPr lang="en-US"/>
        </a:p>
      </dgm:t>
    </dgm:pt>
    <dgm:pt modelId="{0739DB9A-7398-41A4-B1A4-0C2BBF417FC5}">
      <dgm:prSet/>
      <dgm:spPr/>
      <dgm:t>
        <a:bodyPr/>
        <a:lstStyle/>
        <a:p>
          <a:pPr>
            <a:defRPr cap="all"/>
          </a:pPr>
          <a:r>
            <a:rPr lang="en-GB"/>
            <a:t>Architectuur</a:t>
          </a:r>
          <a:endParaRPr lang="en-US"/>
        </a:p>
      </dgm:t>
    </dgm:pt>
    <dgm:pt modelId="{3EEA6D0E-E1A6-4E67-A6EB-180B5C04DC56}" type="parTrans" cxnId="{CD673D79-AE96-4ECA-8C7F-C7DBAA56C9FF}">
      <dgm:prSet/>
      <dgm:spPr/>
      <dgm:t>
        <a:bodyPr/>
        <a:lstStyle/>
        <a:p>
          <a:endParaRPr lang="en-US"/>
        </a:p>
      </dgm:t>
    </dgm:pt>
    <dgm:pt modelId="{BD0ADB0B-CE89-4026-9610-53F4DD6B8E40}" type="sibTrans" cxnId="{CD673D79-AE96-4ECA-8C7F-C7DBAA56C9FF}">
      <dgm:prSet/>
      <dgm:spPr/>
      <dgm:t>
        <a:bodyPr/>
        <a:lstStyle/>
        <a:p>
          <a:endParaRPr lang="en-US"/>
        </a:p>
      </dgm:t>
    </dgm:pt>
    <dgm:pt modelId="{3D80ABEF-C751-43CB-8229-7AA9D5318697}">
      <dgm:prSet/>
      <dgm:spPr/>
      <dgm:t>
        <a:bodyPr/>
        <a:lstStyle/>
        <a:p>
          <a:pPr>
            <a:defRPr cap="all"/>
          </a:pPr>
          <a:r>
            <a:rPr lang="en-GB" dirty="0"/>
            <a:t>Object </a:t>
          </a:r>
          <a:r>
            <a:rPr lang="en-GB" dirty="0" err="1"/>
            <a:t>detectie</a:t>
          </a:r>
          <a:endParaRPr lang="en-US" dirty="0"/>
        </a:p>
      </dgm:t>
    </dgm:pt>
    <dgm:pt modelId="{914DA7CE-B2E7-4DAD-B07A-3224AAA72EF9}" type="parTrans" cxnId="{80BC156E-D1D0-47A4-A0F4-D322D6C0ABA5}">
      <dgm:prSet/>
      <dgm:spPr/>
      <dgm:t>
        <a:bodyPr/>
        <a:lstStyle/>
        <a:p>
          <a:endParaRPr lang="en-US"/>
        </a:p>
      </dgm:t>
    </dgm:pt>
    <dgm:pt modelId="{A7EBF5A5-ABCC-4C5A-BEC8-74322BBF54BD}" type="sibTrans" cxnId="{80BC156E-D1D0-47A4-A0F4-D322D6C0ABA5}">
      <dgm:prSet/>
      <dgm:spPr/>
      <dgm:t>
        <a:bodyPr/>
        <a:lstStyle/>
        <a:p>
          <a:endParaRPr lang="en-US"/>
        </a:p>
      </dgm:t>
    </dgm:pt>
    <dgm:pt modelId="{00EA6F14-DF7C-4A51-AD19-0C8EC463458D}">
      <dgm:prSet/>
      <dgm:spPr/>
      <dgm:t>
        <a:bodyPr/>
        <a:lstStyle/>
        <a:p>
          <a:pPr>
            <a:defRPr cap="all"/>
          </a:pPr>
          <a:r>
            <a:rPr lang="en-GB" dirty="0" err="1"/>
            <a:t>Proces</a:t>
          </a:r>
          <a:endParaRPr lang="en-US" dirty="0"/>
        </a:p>
      </dgm:t>
    </dgm:pt>
    <dgm:pt modelId="{B86E5DCA-0872-4F2E-B719-8767B1B64CD9}" type="parTrans" cxnId="{C4BF9DB8-70FC-43A6-949A-C1B8FA9B37CD}">
      <dgm:prSet/>
      <dgm:spPr/>
      <dgm:t>
        <a:bodyPr/>
        <a:lstStyle/>
        <a:p>
          <a:endParaRPr lang="en-US"/>
        </a:p>
      </dgm:t>
    </dgm:pt>
    <dgm:pt modelId="{D5294C17-74BA-418D-A10E-E49B52B077A2}" type="sibTrans" cxnId="{C4BF9DB8-70FC-43A6-949A-C1B8FA9B37CD}">
      <dgm:prSet/>
      <dgm:spPr/>
      <dgm:t>
        <a:bodyPr/>
        <a:lstStyle/>
        <a:p>
          <a:endParaRPr lang="en-US"/>
        </a:p>
      </dgm:t>
    </dgm:pt>
    <dgm:pt modelId="{58353074-8C49-4F16-8C8E-80C302983D64}">
      <dgm:prSet/>
      <dgm:spPr/>
      <dgm:t>
        <a:bodyPr/>
        <a:lstStyle/>
        <a:p>
          <a:pPr>
            <a:defRPr cap="all"/>
          </a:pPr>
          <a:r>
            <a:rPr lang="en-GB" dirty="0"/>
            <a:t>Demo</a:t>
          </a:r>
          <a:endParaRPr lang="en-US" dirty="0"/>
        </a:p>
      </dgm:t>
    </dgm:pt>
    <dgm:pt modelId="{C58B17F6-DBFE-4C63-9B62-FB0810512652}" type="parTrans" cxnId="{DCCF44F0-3D76-4EE7-A697-F0FF6A803C90}">
      <dgm:prSet/>
      <dgm:spPr/>
      <dgm:t>
        <a:bodyPr/>
        <a:lstStyle/>
        <a:p>
          <a:endParaRPr lang="en-US"/>
        </a:p>
      </dgm:t>
    </dgm:pt>
    <dgm:pt modelId="{ADEFC057-6C0E-4AE3-BBC6-8F26612C7EA1}" type="sibTrans" cxnId="{DCCF44F0-3D76-4EE7-A697-F0FF6A803C90}">
      <dgm:prSet/>
      <dgm:spPr/>
      <dgm:t>
        <a:bodyPr/>
        <a:lstStyle/>
        <a:p>
          <a:endParaRPr lang="en-US"/>
        </a:p>
      </dgm:t>
    </dgm:pt>
    <dgm:pt modelId="{5FA65FDD-89CF-47A7-8E14-E1D7CD53DEB6}" type="pres">
      <dgm:prSet presAssocID="{F5CF4E03-01C1-4D38-816D-41D20D940F97}" presName="root" presStyleCnt="0">
        <dgm:presLayoutVars>
          <dgm:dir/>
          <dgm:resizeHandles val="exact"/>
        </dgm:presLayoutVars>
      </dgm:prSet>
      <dgm:spPr/>
    </dgm:pt>
    <dgm:pt modelId="{51AF64E0-FC42-4543-B9B9-0819C3F3DCE7}" type="pres">
      <dgm:prSet presAssocID="{A91C7A26-3F61-47EC-B238-F44290BB5BD9}" presName="compNode" presStyleCnt="0"/>
      <dgm:spPr/>
    </dgm:pt>
    <dgm:pt modelId="{4D4BA30D-5368-4164-824E-E8F257B30117}" type="pres">
      <dgm:prSet presAssocID="{A91C7A26-3F61-47EC-B238-F44290BB5BD9}" presName="iconBgRect" presStyleLbl="bgShp" presStyleIdx="0" presStyleCnt="5"/>
      <dgm:spPr>
        <a:solidFill>
          <a:srgbClr val="05A6F5"/>
        </a:solidFill>
      </dgm:spPr>
    </dgm:pt>
    <dgm:pt modelId="{08900A88-16FA-40BC-A23D-91F450FDB460}" type="pres">
      <dgm:prSet presAssocID="{A91C7A26-3F61-47EC-B238-F44290BB5B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A7F36A3-4757-4743-986A-AB0433FA9C1A}" type="pres">
      <dgm:prSet presAssocID="{A91C7A26-3F61-47EC-B238-F44290BB5BD9}" presName="spaceRect" presStyleCnt="0"/>
      <dgm:spPr/>
    </dgm:pt>
    <dgm:pt modelId="{47237E9A-E728-43EB-9D39-BC526686A3DE}" type="pres">
      <dgm:prSet presAssocID="{A91C7A26-3F61-47EC-B238-F44290BB5BD9}" presName="textRect" presStyleLbl="revTx" presStyleIdx="0" presStyleCnt="5">
        <dgm:presLayoutVars>
          <dgm:chMax val="1"/>
          <dgm:chPref val="1"/>
        </dgm:presLayoutVars>
      </dgm:prSet>
      <dgm:spPr/>
    </dgm:pt>
    <dgm:pt modelId="{AB3482C0-DF2F-4F90-BA5C-48CBD28D2010}" type="pres">
      <dgm:prSet presAssocID="{229DE888-2FF2-42A0-8E2C-9DE6F5D73B88}" presName="sibTrans" presStyleCnt="0"/>
      <dgm:spPr/>
    </dgm:pt>
    <dgm:pt modelId="{BC743DB9-AA07-4CE7-A60E-94C451892491}" type="pres">
      <dgm:prSet presAssocID="{0739DB9A-7398-41A4-B1A4-0C2BBF417FC5}" presName="compNode" presStyleCnt="0"/>
      <dgm:spPr/>
    </dgm:pt>
    <dgm:pt modelId="{D2563632-4E00-4EC6-8B35-3BA18A3DDFF1}" type="pres">
      <dgm:prSet presAssocID="{0739DB9A-7398-41A4-B1A4-0C2BBF417FC5}" presName="iconBgRect" presStyleLbl="bgShp" presStyleIdx="1" presStyleCnt="5"/>
      <dgm:spPr>
        <a:solidFill>
          <a:srgbClr val="0274E0"/>
        </a:solidFill>
      </dgm:spPr>
    </dgm:pt>
    <dgm:pt modelId="{DFAD7238-5E39-4C2E-8DF7-E767589A10AC}" type="pres">
      <dgm:prSet presAssocID="{0739DB9A-7398-41A4-B1A4-0C2BBF417F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AA900C14-1D72-4F90-8512-97D0447AD090}" type="pres">
      <dgm:prSet presAssocID="{0739DB9A-7398-41A4-B1A4-0C2BBF417FC5}" presName="spaceRect" presStyleCnt="0"/>
      <dgm:spPr/>
    </dgm:pt>
    <dgm:pt modelId="{69E773FC-A950-4D23-993E-EB9C1B7FFC08}" type="pres">
      <dgm:prSet presAssocID="{0739DB9A-7398-41A4-B1A4-0C2BBF417FC5}" presName="textRect" presStyleLbl="revTx" presStyleIdx="1" presStyleCnt="5">
        <dgm:presLayoutVars>
          <dgm:chMax val="1"/>
          <dgm:chPref val="1"/>
        </dgm:presLayoutVars>
      </dgm:prSet>
      <dgm:spPr/>
    </dgm:pt>
    <dgm:pt modelId="{EB2F1D2C-AD18-4D70-8816-443D2C9CA4D6}" type="pres">
      <dgm:prSet presAssocID="{BD0ADB0B-CE89-4026-9610-53F4DD6B8E40}" presName="sibTrans" presStyleCnt="0"/>
      <dgm:spPr/>
    </dgm:pt>
    <dgm:pt modelId="{C6560FD0-9955-44A1-8325-64FABC0D8F1A}" type="pres">
      <dgm:prSet presAssocID="{3D80ABEF-C751-43CB-8229-7AA9D5318697}" presName="compNode" presStyleCnt="0"/>
      <dgm:spPr/>
    </dgm:pt>
    <dgm:pt modelId="{3FF81ED7-E6A8-4275-A55C-79D852FE5212}" type="pres">
      <dgm:prSet presAssocID="{3D80ABEF-C751-43CB-8229-7AA9D5318697}" presName="iconBgRect" presStyleLbl="bgShp" presStyleIdx="2" presStyleCnt="5"/>
      <dgm:spPr>
        <a:gradFill rotWithShape="0">
          <a:gsLst>
            <a:gs pos="0">
              <a:srgbClr val="0070C0"/>
            </a:gs>
            <a:gs pos="100000">
              <a:srgbClr val="7030A0"/>
            </a:gs>
          </a:gsLst>
          <a:lin ang="0" scaled="0"/>
        </a:gradFill>
        <a:ln>
          <a:solidFill>
            <a:srgbClr val="7E7BE9"/>
          </a:solidFill>
        </a:ln>
      </dgm:spPr>
    </dgm:pt>
    <dgm:pt modelId="{0501E06A-D770-4500-AAA4-1C9B5852E43C}" type="pres">
      <dgm:prSet presAssocID="{3D80ABEF-C751-43CB-8229-7AA9D5318697}" presName="iconRect" presStyleLbl="node1" presStyleIdx="2" presStyleCnt="5" custLinFactNeighborX="8218" custLinFactNeighborY="13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E2FB8A-611C-4057-BAB4-E969EED8A40A}" type="pres">
      <dgm:prSet presAssocID="{3D80ABEF-C751-43CB-8229-7AA9D5318697}" presName="spaceRect" presStyleCnt="0"/>
      <dgm:spPr/>
    </dgm:pt>
    <dgm:pt modelId="{D207FD8A-193F-4017-9FC1-5C9AB92323F7}" type="pres">
      <dgm:prSet presAssocID="{3D80ABEF-C751-43CB-8229-7AA9D5318697}" presName="textRect" presStyleLbl="revTx" presStyleIdx="2" presStyleCnt="5">
        <dgm:presLayoutVars>
          <dgm:chMax val="1"/>
          <dgm:chPref val="1"/>
        </dgm:presLayoutVars>
      </dgm:prSet>
      <dgm:spPr/>
    </dgm:pt>
    <dgm:pt modelId="{2BAD2D8F-52A6-4EF4-9930-7E0F1090419E}" type="pres">
      <dgm:prSet presAssocID="{A7EBF5A5-ABCC-4C5A-BEC8-74322BBF54BD}" presName="sibTrans" presStyleCnt="0"/>
      <dgm:spPr/>
    </dgm:pt>
    <dgm:pt modelId="{E085BC55-9B25-4E27-A671-FA8A445853A0}" type="pres">
      <dgm:prSet presAssocID="{00EA6F14-DF7C-4A51-AD19-0C8EC463458D}" presName="compNode" presStyleCnt="0"/>
      <dgm:spPr/>
    </dgm:pt>
    <dgm:pt modelId="{555DCC1B-2977-4EBD-8CFD-07A928FE113A}" type="pres">
      <dgm:prSet presAssocID="{00EA6F14-DF7C-4A51-AD19-0C8EC463458D}" presName="iconBgRect" presStyleLbl="bgShp" presStyleIdx="3" presStyleCnt="5"/>
      <dgm:spPr>
        <a:solidFill>
          <a:srgbClr val="B13685"/>
        </a:solidFill>
      </dgm:spPr>
    </dgm:pt>
    <dgm:pt modelId="{19425C4E-FEAE-45FD-8CC4-9DFC88CAB8F3}" type="pres">
      <dgm:prSet presAssocID="{00EA6F14-DF7C-4A51-AD19-0C8EC463458D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A61A8F5-F469-4BA1-98B6-FD5A01409B42}" type="pres">
      <dgm:prSet presAssocID="{00EA6F14-DF7C-4A51-AD19-0C8EC463458D}" presName="spaceRect" presStyleCnt="0"/>
      <dgm:spPr/>
    </dgm:pt>
    <dgm:pt modelId="{2A445E95-292D-4C8E-8C4B-AD540B0EFDE4}" type="pres">
      <dgm:prSet presAssocID="{00EA6F14-DF7C-4A51-AD19-0C8EC463458D}" presName="textRect" presStyleLbl="revTx" presStyleIdx="3" presStyleCnt="5">
        <dgm:presLayoutVars>
          <dgm:chMax val="1"/>
          <dgm:chPref val="1"/>
        </dgm:presLayoutVars>
      </dgm:prSet>
      <dgm:spPr/>
    </dgm:pt>
    <dgm:pt modelId="{78D44A77-6F28-4400-81A5-8CD899B642B1}" type="pres">
      <dgm:prSet presAssocID="{D5294C17-74BA-418D-A10E-E49B52B077A2}" presName="sibTrans" presStyleCnt="0"/>
      <dgm:spPr/>
    </dgm:pt>
    <dgm:pt modelId="{5B1D7D1E-4F3B-4979-8C70-E142AD2E2ADC}" type="pres">
      <dgm:prSet presAssocID="{58353074-8C49-4F16-8C8E-80C302983D64}" presName="compNode" presStyleCnt="0"/>
      <dgm:spPr/>
    </dgm:pt>
    <dgm:pt modelId="{1F63DFD5-5790-42BA-B969-90B5BC21A7E3}" type="pres">
      <dgm:prSet presAssocID="{58353074-8C49-4F16-8C8E-80C302983D64}" presName="iconBgRect" presStyleLbl="bgShp" presStyleIdx="4" presStyleCnt="5"/>
      <dgm:spPr>
        <a:solidFill>
          <a:srgbClr val="E443A3"/>
        </a:solidFill>
      </dgm:spPr>
    </dgm:pt>
    <dgm:pt modelId="{C462F90A-F2F3-4A5C-AAC0-2451F3684DA1}" type="pres">
      <dgm:prSet presAssocID="{58353074-8C49-4F16-8C8E-80C302983D64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9C329C1-1CA3-4A91-9FB3-ECD8ECB23D86}" type="pres">
      <dgm:prSet presAssocID="{58353074-8C49-4F16-8C8E-80C302983D64}" presName="spaceRect" presStyleCnt="0"/>
      <dgm:spPr/>
    </dgm:pt>
    <dgm:pt modelId="{C005821D-196E-423B-BEDA-D3F2AE9662C4}" type="pres">
      <dgm:prSet presAssocID="{58353074-8C49-4F16-8C8E-80C302983D6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442D00C-53D4-4AC2-8EFE-8ABC607A5B58}" srcId="{F5CF4E03-01C1-4D38-816D-41D20D940F97}" destId="{A91C7A26-3F61-47EC-B238-F44290BB5BD9}" srcOrd="0" destOrd="0" parTransId="{E461F7DE-6A5D-4B29-BC5A-AF1E9FD52E88}" sibTransId="{229DE888-2FF2-42A0-8E2C-9DE6F5D73B88}"/>
    <dgm:cxn modelId="{851F452A-1B0E-43FE-85A0-807F6B39D507}" type="presOf" srcId="{58353074-8C49-4F16-8C8E-80C302983D64}" destId="{C005821D-196E-423B-BEDA-D3F2AE9662C4}" srcOrd="0" destOrd="0" presId="urn:microsoft.com/office/officeart/2018/5/layout/IconCircleLabelList"/>
    <dgm:cxn modelId="{80BC156E-D1D0-47A4-A0F4-D322D6C0ABA5}" srcId="{F5CF4E03-01C1-4D38-816D-41D20D940F97}" destId="{3D80ABEF-C751-43CB-8229-7AA9D5318697}" srcOrd="2" destOrd="0" parTransId="{914DA7CE-B2E7-4DAD-B07A-3224AAA72EF9}" sibTransId="{A7EBF5A5-ABCC-4C5A-BEC8-74322BBF54BD}"/>
    <dgm:cxn modelId="{EEE28F72-350D-4F1B-9AC4-F21FF2868638}" type="presOf" srcId="{00EA6F14-DF7C-4A51-AD19-0C8EC463458D}" destId="{2A445E95-292D-4C8E-8C4B-AD540B0EFDE4}" srcOrd="0" destOrd="0" presId="urn:microsoft.com/office/officeart/2018/5/layout/IconCircleLabelList"/>
    <dgm:cxn modelId="{CD673D79-AE96-4ECA-8C7F-C7DBAA56C9FF}" srcId="{F5CF4E03-01C1-4D38-816D-41D20D940F97}" destId="{0739DB9A-7398-41A4-B1A4-0C2BBF417FC5}" srcOrd="1" destOrd="0" parTransId="{3EEA6D0E-E1A6-4E67-A6EB-180B5C04DC56}" sibTransId="{BD0ADB0B-CE89-4026-9610-53F4DD6B8E40}"/>
    <dgm:cxn modelId="{EDC472AD-8738-4BE2-90C4-388397023706}" type="presOf" srcId="{A91C7A26-3F61-47EC-B238-F44290BB5BD9}" destId="{47237E9A-E728-43EB-9D39-BC526686A3DE}" srcOrd="0" destOrd="0" presId="urn:microsoft.com/office/officeart/2018/5/layout/IconCircleLabelList"/>
    <dgm:cxn modelId="{C4BF9DB8-70FC-43A6-949A-C1B8FA9B37CD}" srcId="{F5CF4E03-01C1-4D38-816D-41D20D940F97}" destId="{00EA6F14-DF7C-4A51-AD19-0C8EC463458D}" srcOrd="3" destOrd="0" parTransId="{B86E5DCA-0872-4F2E-B719-8767B1B64CD9}" sibTransId="{D5294C17-74BA-418D-A10E-E49B52B077A2}"/>
    <dgm:cxn modelId="{EE31CABD-6C7A-4028-8128-3A8F858E4F7F}" type="presOf" srcId="{F5CF4E03-01C1-4D38-816D-41D20D940F97}" destId="{5FA65FDD-89CF-47A7-8E14-E1D7CD53DEB6}" srcOrd="0" destOrd="0" presId="urn:microsoft.com/office/officeart/2018/5/layout/IconCircleLabelList"/>
    <dgm:cxn modelId="{67313CD2-8EAB-4FB7-A0B9-A267CDC3A4BB}" type="presOf" srcId="{0739DB9A-7398-41A4-B1A4-0C2BBF417FC5}" destId="{69E773FC-A950-4D23-993E-EB9C1B7FFC08}" srcOrd="0" destOrd="0" presId="urn:microsoft.com/office/officeart/2018/5/layout/IconCircleLabelList"/>
    <dgm:cxn modelId="{B6D95EEF-6501-4896-915F-C7E7C8258167}" type="presOf" srcId="{3D80ABEF-C751-43CB-8229-7AA9D5318697}" destId="{D207FD8A-193F-4017-9FC1-5C9AB92323F7}" srcOrd="0" destOrd="0" presId="urn:microsoft.com/office/officeart/2018/5/layout/IconCircleLabelList"/>
    <dgm:cxn modelId="{DCCF44F0-3D76-4EE7-A697-F0FF6A803C90}" srcId="{F5CF4E03-01C1-4D38-816D-41D20D940F97}" destId="{58353074-8C49-4F16-8C8E-80C302983D64}" srcOrd="4" destOrd="0" parTransId="{C58B17F6-DBFE-4C63-9B62-FB0810512652}" sibTransId="{ADEFC057-6C0E-4AE3-BBC6-8F26612C7EA1}"/>
    <dgm:cxn modelId="{4640FF07-2FFF-4A65-B341-6AF761DD2C92}" type="presParOf" srcId="{5FA65FDD-89CF-47A7-8E14-E1D7CD53DEB6}" destId="{51AF64E0-FC42-4543-B9B9-0819C3F3DCE7}" srcOrd="0" destOrd="0" presId="urn:microsoft.com/office/officeart/2018/5/layout/IconCircleLabelList"/>
    <dgm:cxn modelId="{6E080905-D35D-4494-A239-181524438E8D}" type="presParOf" srcId="{51AF64E0-FC42-4543-B9B9-0819C3F3DCE7}" destId="{4D4BA30D-5368-4164-824E-E8F257B30117}" srcOrd="0" destOrd="0" presId="urn:microsoft.com/office/officeart/2018/5/layout/IconCircleLabelList"/>
    <dgm:cxn modelId="{6D838A19-5DBF-449C-9A18-D4DB82B73374}" type="presParOf" srcId="{51AF64E0-FC42-4543-B9B9-0819C3F3DCE7}" destId="{08900A88-16FA-40BC-A23D-91F450FDB460}" srcOrd="1" destOrd="0" presId="urn:microsoft.com/office/officeart/2018/5/layout/IconCircleLabelList"/>
    <dgm:cxn modelId="{4BFB860D-BB54-4425-9980-D99281F9258B}" type="presParOf" srcId="{51AF64E0-FC42-4543-B9B9-0819C3F3DCE7}" destId="{EA7F36A3-4757-4743-986A-AB0433FA9C1A}" srcOrd="2" destOrd="0" presId="urn:microsoft.com/office/officeart/2018/5/layout/IconCircleLabelList"/>
    <dgm:cxn modelId="{AE7FBE70-DBF3-40DF-8518-5E8442048B74}" type="presParOf" srcId="{51AF64E0-FC42-4543-B9B9-0819C3F3DCE7}" destId="{47237E9A-E728-43EB-9D39-BC526686A3DE}" srcOrd="3" destOrd="0" presId="urn:microsoft.com/office/officeart/2018/5/layout/IconCircleLabelList"/>
    <dgm:cxn modelId="{DEE51B4F-BD5B-4108-A018-6A77A9F06382}" type="presParOf" srcId="{5FA65FDD-89CF-47A7-8E14-E1D7CD53DEB6}" destId="{AB3482C0-DF2F-4F90-BA5C-48CBD28D2010}" srcOrd="1" destOrd="0" presId="urn:microsoft.com/office/officeart/2018/5/layout/IconCircleLabelList"/>
    <dgm:cxn modelId="{5FE83A2F-0C14-4060-9107-8E373EE3F3BF}" type="presParOf" srcId="{5FA65FDD-89CF-47A7-8E14-E1D7CD53DEB6}" destId="{BC743DB9-AA07-4CE7-A60E-94C451892491}" srcOrd="2" destOrd="0" presId="urn:microsoft.com/office/officeart/2018/5/layout/IconCircleLabelList"/>
    <dgm:cxn modelId="{7E9C03B2-6D29-4965-986B-CCB6CA3D5778}" type="presParOf" srcId="{BC743DB9-AA07-4CE7-A60E-94C451892491}" destId="{D2563632-4E00-4EC6-8B35-3BA18A3DDFF1}" srcOrd="0" destOrd="0" presId="urn:microsoft.com/office/officeart/2018/5/layout/IconCircleLabelList"/>
    <dgm:cxn modelId="{5137C036-96E5-4430-88A1-D734385CAF7C}" type="presParOf" srcId="{BC743DB9-AA07-4CE7-A60E-94C451892491}" destId="{DFAD7238-5E39-4C2E-8DF7-E767589A10AC}" srcOrd="1" destOrd="0" presId="urn:microsoft.com/office/officeart/2018/5/layout/IconCircleLabelList"/>
    <dgm:cxn modelId="{7C955E23-672D-4847-9199-34D0221D00A0}" type="presParOf" srcId="{BC743DB9-AA07-4CE7-A60E-94C451892491}" destId="{AA900C14-1D72-4F90-8512-97D0447AD090}" srcOrd="2" destOrd="0" presId="urn:microsoft.com/office/officeart/2018/5/layout/IconCircleLabelList"/>
    <dgm:cxn modelId="{36B2FF18-36C1-499F-AB61-158A4C574490}" type="presParOf" srcId="{BC743DB9-AA07-4CE7-A60E-94C451892491}" destId="{69E773FC-A950-4D23-993E-EB9C1B7FFC08}" srcOrd="3" destOrd="0" presId="urn:microsoft.com/office/officeart/2018/5/layout/IconCircleLabelList"/>
    <dgm:cxn modelId="{947223B0-FF2E-41A6-9F5D-33B5048A4344}" type="presParOf" srcId="{5FA65FDD-89CF-47A7-8E14-E1D7CD53DEB6}" destId="{EB2F1D2C-AD18-4D70-8816-443D2C9CA4D6}" srcOrd="3" destOrd="0" presId="urn:microsoft.com/office/officeart/2018/5/layout/IconCircleLabelList"/>
    <dgm:cxn modelId="{FEA120BB-3118-4BF8-8234-73AC7E60654E}" type="presParOf" srcId="{5FA65FDD-89CF-47A7-8E14-E1D7CD53DEB6}" destId="{C6560FD0-9955-44A1-8325-64FABC0D8F1A}" srcOrd="4" destOrd="0" presId="urn:microsoft.com/office/officeart/2018/5/layout/IconCircleLabelList"/>
    <dgm:cxn modelId="{C6ADDD58-A79F-47FE-A843-5FCE1F052633}" type="presParOf" srcId="{C6560FD0-9955-44A1-8325-64FABC0D8F1A}" destId="{3FF81ED7-E6A8-4275-A55C-79D852FE5212}" srcOrd="0" destOrd="0" presId="urn:microsoft.com/office/officeart/2018/5/layout/IconCircleLabelList"/>
    <dgm:cxn modelId="{158ABF02-615D-4CA4-99D1-B116824DE761}" type="presParOf" srcId="{C6560FD0-9955-44A1-8325-64FABC0D8F1A}" destId="{0501E06A-D770-4500-AAA4-1C9B5852E43C}" srcOrd="1" destOrd="0" presId="urn:microsoft.com/office/officeart/2018/5/layout/IconCircleLabelList"/>
    <dgm:cxn modelId="{74CF04BD-4CE2-4E4A-BC69-40824B03428A}" type="presParOf" srcId="{C6560FD0-9955-44A1-8325-64FABC0D8F1A}" destId="{81E2FB8A-611C-4057-BAB4-E969EED8A40A}" srcOrd="2" destOrd="0" presId="urn:microsoft.com/office/officeart/2018/5/layout/IconCircleLabelList"/>
    <dgm:cxn modelId="{C093C31B-7DFE-4147-8205-618F5023CD33}" type="presParOf" srcId="{C6560FD0-9955-44A1-8325-64FABC0D8F1A}" destId="{D207FD8A-193F-4017-9FC1-5C9AB92323F7}" srcOrd="3" destOrd="0" presId="urn:microsoft.com/office/officeart/2018/5/layout/IconCircleLabelList"/>
    <dgm:cxn modelId="{D25BE596-B9D3-4961-B5C0-63BA702B3CB6}" type="presParOf" srcId="{5FA65FDD-89CF-47A7-8E14-E1D7CD53DEB6}" destId="{2BAD2D8F-52A6-4EF4-9930-7E0F1090419E}" srcOrd="5" destOrd="0" presId="urn:microsoft.com/office/officeart/2018/5/layout/IconCircleLabelList"/>
    <dgm:cxn modelId="{FCF6C71F-0BE1-48F3-A1CB-6B9905BAC050}" type="presParOf" srcId="{5FA65FDD-89CF-47A7-8E14-E1D7CD53DEB6}" destId="{E085BC55-9B25-4E27-A671-FA8A445853A0}" srcOrd="6" destOrd="0" presId="urn:microsoft.com/office/officeart/2018/5/layout/IconCircleLabelList"/>
    <dgm:cxn modelId="{4C843E38-F0EF-4789-8513-0D2A6E22FC94}" type="presParOf" srcId="{E085BC55-9B25-4E27-A671-FA8A445853A0}" destId="{555DCC1B-2977-4EBD-8CFD-07A928FE113A}" srcOrd="0" destOrd="0" presId="urn:microsoft.com/office/officeart/2018/5/layout/IconCircleLabelList"/>
    <dgm:cxn modelId="{9093679E-6797-4673-B81F-B7FAC5BB68D6}" type="presParOf" srcId="{E085BC55-9B25-4E27-A671-FA8A445853A0}" destId="{19425C4E-FEAE-45FD-8CC4-9DFC88CAB8F3}" srcOrd="1" destOrd="0" presId="urn:microsoft.com/office/officeart/2018/5/layout/IconCircleLabelList"/>
    <dgm:cxn modelId="{836CD242-8E0A-4002-A770-D408E327DFDF}" type="presParOf" srcId="{E085BC55-9B25-4E27-A671-FA8A445853A0}" destId="{9A61A8F5-F469-4BA1-98B6-FD5A01409B42}" srcOrd="2" destOrd="0" presId="urn:microsoft.com/office/officeart/2018/5/layout/IconCircleLabelList"/>
    <dgm:cxn modelId="{A15227B1-8192-4A99-832F-C489E90E94C1}" type="presParOf" srcId="{E085BC55-9B25-4E27-A671-FA8A445853A0}" destId="{2A445E95-292D-4C8E-8C4B-AD540B0EFDE4}" srcOrd="3" destOrd="0" presId="urn:microsoft.com/office/officeart/2018/5/layout/IconCircleLabelList"/>
    <dgm:cxn modelId="{B28AC0DB-90E1-447F-9069-6B1E85582722}" type="presParOf" srcId="{5FA65FDD-89CF-47A7-8E14-E1D7CD53DEB6}" destId="{78D44A77-6F28-4400-81A5-8CD899B642B1}" srcOrd="7" destOrd="0" presId="urn:microsoft.com/office/officeart/2018/5/layout/IconCircleLabelList"/>
    <dgm:cxn modelId="{74EB2B61-D302-49C5-A7D1-4CD795E55150}" type="presParOf" srcId="{5FA65FDD-89CF-47A7-8E14-E1D7CD53DEB6}" destId="{5B1D7D1E-4F3B-4979-8C70-E142AD2E2ADC}" srcOrd="8" destOrd="0" presId="urn:microsoft.com/office/officeart/2018/5/layout/IconCircleLabelList"/>
    <dgm:cxn modelId="{6C32D3F1-7365-4041-B6E3-2C33F11CD28C}" type="presParOf" srcId="{5B1D7D1E-4F3B-4979-8C70-E142AD2E2ADC}" destId="{1F63DFD5-5790-42BA-B969-90B5BC21A7E3}" srcOrd="0" destOrd="0" presId="urn:microsoft.com/office/officeart/2018/5/layout/IconCircleLabelList"/>
    <dgm:cxn modelId="{E6539D46-2DA9-46F0-AAAD-8D7DC95AC84D}" type="presParOf" srcId="{5B1D7D1E-4F3B-4979-8C70-E142AD2E2ADC}" destId="{C462F90A-F2F3-4A5C-AAC0-2451F3684DA1}" srcOrd="1" destOrd="0" presId="urn:microsoft.com/office/officeart/2018/5/layout/IconCircleLabelList"/>
    <dgm:cxn modelId="{A13DB85B-D791-46DB-8C6C-A3B5E37759A2}" type="presParOf" srcId="{5B1D7D1E-4F3B-4979-8C70-E142AD2E2ADC}" destId="{A9C329C1-1CA3-4A91-9FB3-ECD8ECB23D86}" srcOrd="2" destOrd="0" presId="urn:microsoft.com/office/officeart/2018/5/layout/IconCircleLabelList"/>
    <dgm:cxn modelId="{1AB0FED9-39C5-4F54-B048-7B971B32D0F7}" type="presParOf" srcId="{5B1D7D1E-4F3B-4979-8C70-E142AD2E2ADC}" destId="{C005821D-196E-423B-BEDA-D3F2AE9662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BA30D-5368-4164-824E-E8F257B30117}">
      <dsp:nvSpPr>
        <dsp:cNvPr id="0" name=""/>
        <dsp:cNvSpPr/>
      </dsp:nvSpPr>
      <dsp:spPr>
        <a:xfrm>
          <a:off x="582451" y="743005"/>
          <a:ext cx="1098000" cy="1098000"/>
        </a:xfrm>
        <a:prstGeom prst="ellipse">
          <a:avLst/>
        </a:prstGeom>
        <a:solidFill>
          <a:srgbClr val="05A6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00A88-16FA-40BC-A23D-91F450FDB460}">
      <dsp:nvSpPr>
        <dsp:cNvPr id="0" name=""/>
        <dsp:cNvSpPr/>
      </dsp:nvSpPr>
      <dsp:spPr>
        <a:xfrm>
          <a:off x="816451" y="97700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37E9A-E728-43EB-9D39-BC526686A3DE}">
      <dsp:nvSpPr>
        <dsp:cNvPr id="0" name=""/>
        <dsp:cNvSpPr/>
      </dsp:nvSpPr>
      <dsp:spPr>
        <a:xfrm>
          <a:off x="231451" y="21830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Opdracht</a:t>
          </a:r>
          <a:endParaRPr lang="en-US" sz="2200" kern="1200"/>
        </a:p>
      </dsp:txBody>
      <dsp:txXfrm>
        <a:off x="231451" y="2183005"/>
        <a:ext cx="1800000" cy="720000"/>
      </dsp:txXfrm>
    </dsp:sp>
    <dsp:sp modelId="{D2563632-4E00-4EC6-8B35-3BA18A3DDFF1}">
      <dsp:nvSpPr>
        <dsp:cNvPr id="0" name=""/>
        <dsp:cNvSpPr/>
      </dsp:nvSpPr>
      <dsp:spPr>
        <a:xfrm>
          <a:off x="2697451" y="743005"/>
          <a:ext cx="1098000" cy="1098000"/>
        </a:xfrm>
        <a:prstGeom prst="ellipse">
          <a:avLst/>
        </a:prstGeom>
        <a:solidFill>
          <a:srgbClr val="0274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D7238-5E39-4C2E-8DF7-E767589A10AC}">
      <dsp:nvSpPr>
        <dsp:cNvPr id="0" name=""/>
        <dsp:cNvSpPr/>
      </dsp:nvSpPr>
      <dsp:spPr>
        <a:xfrm>
          <a:off x="2931451" y="97700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773FC-A950-4D23-993E-EB9C1B7FFC08}">
      <dsp:nvSpPr>
        <dsp:cNvPr id="0" name=""/>
        <dsp:cNvSpPr/>
      </dsp:nvSpPr>
      <dsp:spPr>
        <a:xfrm>
          <a:off x="2346451" y="21830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Architectuur</a:t>
          </a:r>
          <a:endParaRPr lang="en-US" sz="2200" kern="1200"/>
        </a:p>
      </dsp:txBody>
      <dsp:txXfrm>
        <a:off x="2346451" y="2183005"/>
        <a:ext cx="1800000" cy="720000"/>
      </dsp:txXfrm>
    </dsp:sp>
    <dsp:sp modelId="{3FF81ED7-E6A8-4275-A55C-79D852FE5212}">
      <dsp:nvSpPr>
        <dsp:cNvPr id="0" name=""/>
        <dsp:cNvSpPr/>
      </dsp:nvSpPr>
      <dsp:spPr>
        <a:xfrm>
          <a:off x="4812451" y="743005"/>
          <a:ext cx="1098000" cy="1098000"/>
        </a:xfrm>
        <a:prstGeom prst="ellipse">
          <a:avLst/>
        </a:prstGeom>
        <a:gradFill rotWithShape="0">
          <a:gsLst>
            <a:gs pos="0">
              <a:srgbClr val="0070C0"/>
            </a:gs>
            <a:gs pos="100000">
              <a:srgbClr val="7030A0"/>
            </a:gs>
          </a:gsLst>
          <a:lin ang="0" scaled="0"/>
        </a:gradFill>
        <a:ln>
          <a:solidFill>
            <a:srgbClr val="7E7BE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1E06A-D770-4500-AAA4-1C9B5852E43C}">
      <dsp:nvSpPr>
        <dsp:cNvPr id="0" name=""/>
        <dsp:cNvSpPr/>
      </dsp:nvSpPr>
      <dsp:spPr>
        <a:xfrm>
          <a:off x="5098224" y="97784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7FD8A-193F-4017-9FC1-5C9AB92323F7}">
      <dsp:nvSpPr>
        <dsp:cNvPr id="0" name=""/>
        <dsp:cNvSpPr/>
      </dsp:nvSpPr>
      <dsp:spPr>
        <a:xfrm>
          <a:off x="4461451" y="21830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/>
            <a:t>Object </a:t>
          </a:r>
          <a:r>
            <a:rPr lang="en-GB" sz="2200" kern="1200" dirty="0" err="1"/>
            <a:t>detectie</a:t>
          </a:r>
          <a:endParaRPr lang="en-US" sz="2200" kern="1200" dirty="0"/>
        </a:p>
      </dsp:txBody>
      <dsp:txXfrm>
        <a:off x="4461451" y="2183005"/>
        <a:ext cx="1800000" cy="720000"/>
      </dsp:txXfrm>
    </dsp:sp>
    <dsp:sp modelId="{555DCC1B-2977-4EBD-8CFD-07A928FE113A}">
      <dsp:nvSpPr>
        <dsp:cNvPr id="0" name=""/>
        <dsp:cNvSpPr/>
      </dsp:nvSpPr>
      <dsp:spPr>
        <a:xfrm>
          <a:off x="6927451" y="743005"/>
          <a:ext cx="1098000" cy="1098000"/>
        </a:xfrm>
        <a:prstGeom prst="ellipse">
          <a:avLst/>
        </a:prstGeom>
        <a:solidFill>
          <a:srgbClr val="B136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25C4E-FEAE-45FD-8CC4-9DFC88CAB8F3}">
      <dsp:nvSpPr>
        <dsp:cNvPr id="0" name=""/>
        <dsp:cNvSpPr/>
      </dsp:nvSpPr>
      <dsp:spPr>
        <a:xfrm>
          <a:off x="7161451" y="977005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45E95-292D-4C8E-8C4B-AD540B0EFDE4}">
      <dsp:nvSpPr>
        <dsp:cNvPr id="0" name=""/>
        <dsp:cNvSpPr/>
      </dsp:nvSpPr>
      <dsp:spPr>
        <a:xfrm>
          <a:off x="6576451" y="21830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 err="1"/>
            <a:t>Proces</a:t>
          </a:r>
          <a:endParaRPr lang="en-US" sz="2200" kern="1200" dirty="0"/>
        </a:p>
      </dsp:txBody>
      <dsp:txXfrm>
        <a:off x="6576451" y="2183005"/>
        <a:ext cx="1800000" cy="720000"/>
      </dsp:txXfrm>
    </dsp:sp>
    <dsp:sp modelId="{1F63DFD5-5790-42BA-B969-90B5BC21A7E3}">
      <dsp:nvSpPr>
        <dsp:cNvPr id="0" name=""/>
        <dsp:cNvSpPr/>
      </dsp:nvSpPr>
      <dsp:spPr>
        <a:xfrm>
          <a:off x="9042451" y="743005"/>
          <a:ext cx="1098000" cy="1098000"/>
        </a:xfrm>
        <a:prstGeom prst="ellipse">
          <a:avLst/>
        </a:prstGeom>
        <a:solidFill>
          <a:srgbClr val="E443A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2F90A-F2F3-4A5C-AAC0-2451F3684DA1}">
      <dsp:nvSpPr>
        <dsp:cNvPr id="0" name=""/>
        <dsp:cNvSpPr/>
      </dsp:nvSpPr>
      <dsp:spPr>
        <a:xfrm>
          <a:off x="9276450" y="977005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5821D-196E-423B-BEDA-D3F2AE9662C4}">
      <dsp:nvSpPr>
        <dsp:cNvPr id="0" name=""/>
        <dsp:cNvSpPr/>
      </dsp:nvSpPr>
      <dsp:spPr>
        <a:xfrm>
          <a:off x="8691451" y="21830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/>
            <a:t>Demo</a:t>
          </a:r>
          <a:endParaRPr lang="en-US" sz="2200" kern="1200" dirty="0"/>
        </a:p>
      </dsp:txBody>
      <dsp:txXfrm>
        <a:off x="8691451" y="218300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0FC17-C401-487E-8D99-42961D37103C}" type="datetimeFigureOut">
              <a:t>08/06/2023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8271-E1C5-40D3-8F96-30EB27156A3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48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Flexibel</a:t>
            </a:r>
            <a:r>
              <a:rPr lang="en-US"/>
              <a:t>, </a:t>
            </a:r>
            <a:r>
              <a:rPr lang="en-US" err="1"/>
              <a:t>weinig</a:t>
            </a:r>
            <a:r>
              <a:rPr lang="en-US"/>
              <a:t> data, </a:t>
            </a:r>
            <a:r>
              <a:rPr lang="en-US" err="1"/>
              <a:t>snel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schaalbaar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8271-E1C5-40D3-8F96-30EB27156A3F}" type="slidenum"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45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Sjoerd</a:t>
            </a:r>
          </a:p>
          <a:p>
            <a:r>
              <a:rPr lang="en-US" b="1" err="1"/>
              <a:t>Goed</a:t>
            </a:r>
            <a:r>
              <a:rPr lang="en-US" b="1"/>
              <a:t>:</a:t>
            </a:r>
          </a:p>
          <a:p>
            <a:r>
              <a:rPr lang="en-US" err="1"/>
              <a:t>Communicatie</a:t>
            </a:r>
            <a:r>
              <a:rPr lang="en-US"/>
              <a:t>, </a:t>
            </a:r>
            <a:r>
              <a:rPr lang="en-US" err="1"/>
              <a:t>samenwerking</a:t>
            </a:r>
            <a:r>
              <a:rPr lang="en-US"/>
              <a:t> en </a:t>
            </a:r>
            <a:r>
              <a:rPr lang="en-US" err="1"/>
              <a:t>doorwerken</a:t>
            </a:r>
            <a:endParaRPr lang="en-US"/>
          </a:p>
          <a:p>
            <a:endParaRPr lang="en-US"/>
          </a:p>
          <a:p>
            <a:r>
              <a:rPr lang="en-US" b="1"/>
              <a:t>Minder </a:t>
            </a:r>
            <a:r>
              <a:rPr lang="en-US" b="1" err="1"/>
              <a:t>Goed</a:t>
            </a:r>
            <a:r>
              <a:rPr lang="en-US" b="1"/>
              <a:t>:</a:t>
            </a:r>
          </a:p>
          <a:p>
            <a:r>
              <a:rPr lang="en-US" err="1"/>
              <a:t>Chaotisch</a:t>
            </a:r>
            <a:r>
              <a:rPr lang="en-US"/>
              <a:t> begin en </a:t>
            </a:r>
            <a:r>
              <a:rPr lang="en-US" err="1"/>
              <a:t>verlies</a:t>
            </a:r>
            <a:r>
              <a:rPr lang="en-US"/>
              <a:t> </a:t>
            </a:r>
            <a:r>
              <a:rPr lang="en-US" err="1"/>
              <a:t>motivatie</a:t>
            </a:r>
            <a:r>
              <a:rPr lang="en-US"/>
              <a:t> </a:t>
            </a:r>
            <a:r>
              <a:rPr lang="en-US" err="1"/>
              <a:t>halverwege</a:t>
            </a:r>
            <a:endParaRPr lang="en-US"/>
          </a:p>
          <a:p>
            <a:endParaRPr lang="en-US"/>
          </a:p>
          <a:p>
            <a:r>
              <a:rPr lang="en-US" b="1"/>
              <a:t>Beter:</a:t>
            </a:r>
          </a:p>
          <a:p>
            <a:r>
              <a:rPr lang="en-US"/>
              <a:t>Meer </a:t>
            </a:r>
            <a:r>
              <a:rPr lang="en-US" err="1"/>
              <a:t>afkaderen</a:t>
            </a:r>
            <a:r>
              <a:rPr lang="en-US"/>
              <a:t> van qua planning (</a:t>
            </a:r>
            <a:r>
              <a:rPr lang="en-US" err="1"/>
              <a:t>vrijheid</a:t>
            </a:r>
            <a:r>
              <a:rPr lang="en-US"/>
              <a:t> </a:t>
            </a:r>
            <a:r>
              <a:rPr lang="en-US" err="1"/>
              <a:t>zorgde</a:t>
            </a:r>
            <a:r>
              <a:rPr lang="en-US"/>
              <a:t> voor </a:t>
            </a:r>
            <a:r>
              <a:rPr lang="en-US" err="1"/>
              <a:t>moeite</a:t>
            </a:r>
            <a:r>
              <a:rPr lang="en-US"/>
              <a:t> met deadlines </a:t>
            </a:r>
            <a:r>
              <a:rPr lang="en-US" err="1"/>
              <a:t>zetten</a:t>
            </a:r>
            <a:r>
              <a:rPr lang="en-US"/>
              <a:t>)</a:t>
            </a:r>
          </a:p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2AF51-AAA7-4456-BC6D-20A321F1277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Flexibel</a:t>
            </a:r>
            <a:r>
              <a:rPr lang="en-US"/>
              <a:t>, </a:t>
            </a:r>
            <a:r>
              <a:rPr lang="en-US" err="1"/>
              <a:t>weinig</a:t>
            </a:r>
            <a:r>
              <a:rPr lang="en-US"/>
              <a:t> data, </a:t>
            </a:r>
            <a:r>
              <a:rPr lang="en-US" err="1"/>
              <a:t>snel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schaalbaar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8271-E1C5-40D3-8F96-30EB27156A3F}" type="slidenum"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080-E721-FD21-6B5C-566A940A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DB0C1-572A-3CA3-170A-95B6BEFB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47E3-A4E5-98E2-7C56-A41F0BB6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20103-1EC8-78DB-6FD8-F326510E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77357-41AE-46B0-3D7E-4807CD65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6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405D-C1DE-F9E3-7F26-9D19F9EC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7CAA7-A2AF-6603-80E6-DBD57934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877E-D818-3670-CA9F-1CDE0671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2CF5-E722-26B0-7605-8D6ACA78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2AA3-6B3E-C914-BBE7-1796CE2B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4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BB50A-821A-4B6D-F470-3A9454B2E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959C4-BC55-3D0C-BE1F-DED9FB1DB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574A-23C6-E469-1219-B8DD2455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829F-AD8D-2955-98A1-480222D3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C11E-A7E3-CF18-FD56-671F64A1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30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4D8B-1E99-2C02-65AC-AFFA5489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D0F-FEDC-F94F-7AAE-4C2CCF27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0A847-511B-6581-C9FF-89B3FB05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6D4F-D783-FF5D-F9ED-3962995C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7820-7BE8-1BBD-EBC8-E4C4049E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05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B2E7-49F4-FD2A-8B20-672F30D0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865C-C6C6-DA77-5FD2-13E9D9617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AE1-4783-B732-D9FF-2F68229F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CDDC-3CD4-CFA4-5CE5-8678ED81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96A7-5138-2FCF-3DBC-E7936467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FE04-144D-AD11-2D0C-8D2A059C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63F4-EE1B-073A-8F69-243173DE2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BB45A-F716-73C8-E5CF-70A93C1A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21A04-915D-98A4-AFE1-D249FEC8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B3744-FBF2-22DA-845E-C32340D6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7CCD0-2BF6-4354-8607-06DA6BB9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8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84D2-6424-C663-95A9-9B8C7A1D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991A5-5011-A8C7-4101-3D930C6D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4AA5-6408-76A4-7821-0EE0A178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8ECBC-42D9-BD2A-C616-C8B6A3C1B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12FAA-2356-AC54-06DA-C332E59F8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D7198-35EC-D47F-7522-563A804E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7C9B5-6217-E77F-BF92-A9D3A913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E2CB3-A604-85AD-94E5-FA5F7421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55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73D7-086A-F3ED-D5A0-6D8EA657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FDAC3-9E79-3308-E15E-DDF1C8CC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3434F-814C-29B7-BB33-8D1FBC9C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48D69-7DA2-25B0-3DDC-41586FB9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7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476B0-DEB1-58A2-4394-88B1B62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02F55-FB16-7AD7-B1D0-8A06B3F0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DBB7-4A91-4277-493A-8995F42A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3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2890-63AB-FCF0-3BBB-B9231C8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2B70-8E64-7508-1CF1-396664FA3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B9ED-1750-F903-9A6C-A55F7BF73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6326-9127-CD97-60F0-FEAEE157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B2398-ABD3-DFBB-88FC-3ECAAB26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D734-3300-5828-62CC-A8D75C27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07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F152-D836-D74A-AE26-B9122F38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8067E-34D5-D669-48DE-10EECBDA5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0EB22-EB7D-E4B0-9B49-C6F4C001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EC395-B933-DE58-DE86-46634E4D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1AB45-F84E-A3C6-82D9-B9C579E1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BC25-E1D9-FC31-88DF-2681F08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021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AEE82-91B4-B8D8-4BFC-A1ABA6E7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7647-8831-26EE-60E6-EA5BF03D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98CB-AB41-16B6-FD23-EF8D7C52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391F-AC50-4E0C-86EA-B1ECE08AB9E3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D436-EC50-C553-F975-C879F4C0F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A769-148A-B7A6-1A77-0D9A3EE03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E45F-7FF9-43FF-9183-0D067311AD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1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A5A3-814C-C92B-05AC-08E8D18E0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>
                <a:gradFill flip="none" rotWithShape="1">
                  <a:gsLst>
                    <a:gs pos="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  <a:tileRect/>
                </a:gradFill>
              </a:rPr>
              <a:t>Object detectie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5D2DD-351E-CA8A-1DCB-7C26C9849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99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A0D5-3A0B-31F0-1845-3C583DE9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Architectuur</a:t>
            </a:r>
            <a:endParaRPr lang="nl-NL"/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D41EA2-AF99-6D08-DAD5-271489172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731341"/>
          </a:xfrm>
        </p:spPr>
      </p:pic>
    </p:spTree>
    <p:extLst>
      <p:ext uri="{BB962C8B-B14F-4D97-AF65-F5344CB8AC3E}">
        <p14:creationId xmlns:p14="http://schemas.microsoft.com/office/powerpoint/2010/main" val="54614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 dirty="0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Object detectie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2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 dirty="0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Non-maximum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suppression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 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73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93BB-38F4-70E6-E67E-A358B06D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Non-maximum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suppression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1105-E825-67EB-A508-316B0BC8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F5C9B4-D328-0809-7397-39FD5A6E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82" y="2135176"/>
            <a:ext cx="8088435" cy="373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21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5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pic>
        <p:nvPicPr>
          <p:cNvPr id="4" name="Tijdelijke aanduiding voor inhoud 4" descr="Afbeelding met tekst, projector&#10;&#10;Automatisch gegenereerde beschrijving">
            <a:extLst>
              <a:ext uri="{FF2B5EF4-FFF2-40B4-BE49-F238E27FC236}">
                <a16:creationId xmlns:a16="http://schemas.microsoft.com/office/drawing/2014/main" id="{3F8B13F1-B5D6-42F9-ADA8-05BBA1D50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5" y="2461624"/>
            <a:ext cx="3516930" cy="2306925"/>
          </a:xfrm>
        </p:spPr>
      </p:pic>
      <p:pic>
        <p:nvPicPr>
          <p:cNvPr id="5" name="!Intersection" descr="Afbeelding met tekst&#10;&#10;Automatisch gegenereerde beschrijving">
            <a:extLst>
              <a:ext uri="{FF2B5EF4-FFF2-40B4-BE49-F238E27FC236}">
                <a16:creationId xmlns:a16="http://schemas.microsoft.com/office/drawing/2014/main" id="{D62776A5-4062-028A-80EF-95EF5B32D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36" y="2461622"/>
            <a:ext cx="3516927" cy="2306923"/>
          </a:xfrm>
          <a:prstGeom prst="rect">
            <a:avLst/>
          </a:prstGeom>
        </p:spPr>
      </p:pic>
      <p:sp>
        <p:nvSpPr>
          <p:cNvPr id="6" name="Tekstvak 14">
            <a:extLst>
              <a:ext uri="{FF2B5EF4-FFF2-40B4-BE49-F238E27FC236}">
                <a16:creationId xmlns:a16="http://schemas.microsoft.com/office/drawing/2014/main" id="{AD3924D6-DB5F-29E5-CA73-489590E546F8}"/>
              </a:ext>
            </a:extLst>
          </p:cNvPr>
          <p:cNvSpPr txBox="1"/>
          <p:nvPr/>
        </p:nvSpPr>
        <p:spPr>
          <a:xfrm>
            <a:off x="5289820" y="209229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Intersection</a:t>
            </a:r>
            <a:endParaRPr lang="en-NL" b="1"/>
          </a:p>
        </p:txBody>
      </p:sp>
      <p:sp>
        <p:nvSpPr>
          <p:cNvPr id="7" name="Tekstvak 15">
            <a:extLst>
              <a:ext uri="{FF2B5EF4-FFF2-40B4-BE49-F238E27FC236}">
                <a16:creationId xmlns:a16="http://schemas.microsoft.com/office/drawing/2014/main" id="{21BA1DDA-0F94-F343-F136-4F6BD2FED2CA}"/>
              </a:ext>
            </a:extLst>
          </p:cNvPr>
          <p:cNvSpPr txBox="1"/>
          <p:nvPr/>
        </p:nvSpPr>
        <p:spPr>
          <a:xfrm>
            <a:off x="9837580" y="209229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Union</a:t>
            </a:r>
            <a:endParaRPr lang="en-NL" b="1"/>
          </a:p>
        </p:txBody>
      </p:sp>
      <p:sp>
        <p:nvSpPr>
          <p:cNvPr id="8" name="Tekstvak 16">
            <a:extLst>
              <a:ext uri="{FF2B5EF4-FFF2-40B4-BE49-F238E27FC236}">
                <a16:creationId xmlns:a16="http://schemas.microsoft.com/office/drawing/2014/main" id="{2A4FAC6F-30A0-710B-2020-654B6F28FA41}"/>
              </a:ext>
            </a:extLst>
          </p:cNvPr>
          <p:cNvSpPr txBox="1"/>
          <p:nvPr/>
        </p:nvSpPr>
        <p:spPr>
          <a:xfrm>
            <a:off x="1464431" y="209229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IoU</a:t>
            </a:r>
            <a:endParaRPr lang="en-NL" b="1"/>
          </a:p>
        </p:txBody>
      </p:sp>
      <p:pic>
        <p:nvPicPr>
          <p:cNvPr id="9" name="!Union" descr="Afbeelding met tekst&#10;&#10;Automatisch gegenereerde beschrijving">
            <a:extLst>
              <a:ext uri="{FF2B5EF4-FFF2-40B4-BE49-F238E27FC236}">
                <a16:creationId xmlns:a16="http://schemas.microsoft.com/office/drawing/2014/main" id="{01768F43-AB37-16C4-A84F-DCB76B4B9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4" y="2461623"/>
            <a:ext cx="3516927" cy="23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pic>
        <p:nvPicPr>
          <p:cNvPr id="5" name="!Intersection" descr="Afbeelding met tekst&#10;&#10;Automatisch gegenereerde beschrijving">
            <a:extLst>
              <a:ext uri="{FF2B5EF4-FFF2-40B4-BE49-F238E27FC236}">
                <a16:creationId xmlns:a16="http://schemas.microsoft.com/office/drawing/2014/main" id="{D62776A5-4062-028A-80EF-95EF5B32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4" y="1815188"/>
            <a:ext cx="2937584" cy="1926903"/>
          </a:xfrm>
          <a:prstGeom prst="rect">
            <a:avLst/>
          </a:prstGeom>
        </p:spPr>
      </p:pic>
      <p:pic>
        <p:nvPicPr>
          <p:cNvPr id="9" name="!Union" descr="Afbeelding met tekst&#10;&#10;Automatisch gegenereerde beschrijving">
            <a:extLst>
              <a:ext uri="{FF2B5EF4-FFF2-40B4-BE49-F238E27FC236}">
                <a16:creationId xmlns:a16="http://schemas.microsoft.com/office/drawing/2014/main" id="{01768F43-AB37-16C4-A84F-DCB76B4B9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4" y="4002447"/>
            <a:ext cx="2937584" cy="192690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BFEB091-E274-68F3-9537-5091A768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74" y="3172834"/>
            <a:ext cx="4229690" cy="128605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FC2E8CC-1088-E169-E6E7-24245F347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290" y="3407734"/>
            <a:ext cx="1667108" cy="87642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13E0EBF0-F04E-EDCD-3C4B-B9386FBBB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059" y="3797769"/>
            <a:ext cx="3348538" cy="1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6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14796D-27D4-3F56-8078-860BE8FD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09E4D-AC13-0A26-3576-13F08E4E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072" y="2066847"/>
            <a:ext cx="4169855" cy="27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14796D-27D4-3F56-8078-860BE8FD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Afbeelding 9" descr="Afbeelding met tekst, boom, weg, buitenshuis&#10;&#10;Automatisch gegenereerde beschrijving">
            <a:extLst>
              <a:ext uri="{FF2B5EF4-FFF2-40B4-BE49-F238E27FC236}">
                <a16:creationId xmlns:a16="http://schemas.microsoft.com/office/drawing/2014/main" id="{0C698DBC-FFC2-5723-715F-B56B0EB97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57" y="2716062"/>
            <a:ext cx="2798412" cy="1795208"/>
          </a:xfrm>
          <a:prstGeom prst="rect">
            <a:avLst/>
          </a:prstGeom>
        </p:spPr>
      </p:pic>
      <p:pic>
        <p:nvPicPr>
          <p:cNvPr id="11" name="!Intersection" descr="Afbeelding met tekst, boom, buitenshuis, weg&#10;&#10;Automatisch gegenereerde beschrijving">
            <a:extLst>
              <a:ext uri="{FF2B5EF4-FFF2-40B4-BE49-F238E27FC236}">
                <a16:creationId xmlns:a16="http://schemas.microsoft.com/office/drawing/2014/main" id="{E0724B90-31D7-C2DC-FF45-81564CA7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94" y="2716062"/>
            <a:ext cx="2798412" cy="1795208"/>
          </a:xfrm>
          <a:prstGeom prst="rect">
            <a:avLst/>
          </a:prstGeom>
        </p:spPr>
      </p:pic>
      <p:pic>
        <p:nvPicPr>
          <p:cNvPr id="12" name="!Union" descr="Afbeelding met tekst, boom, buitenshuis, weg&#10;&#10;Automatisch gegenereerde beschrijving">
            <a:extLst>
              <a:ext uri="{FF2B5EF4-FFF2-40B4-BE49-F238E27FC236}">
                <a16:creationId xmlns:a16="http://schemas.microsoft.com/office/drawing/2014/main" id="{373CFE75-3AD4-55AC-D122-8F7BB45F5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431" y="2716062"/>
            <a:ext cx="2798412" cy="1795208"/>
          </a:xfrm>
          <a:prstGeom prst="rect">
            <a:avLst/>
          </a:prstGeom>
        </p:spPr>
      </p:pic>
      <p:sp>
        <p:nvSpPr>
          <p:cNvPr id="13" name="Tekstvak 11">
            <a:extLst>
              <a:ext uri="{FF2B5EF4-FFF2-40B4-BE49-F238E27FC236}">
                <a16:creationId xmlns:a16="http://schemas.microsoft.com/office/drawing/2014/main" id="{058182C8-8EE7-5070-22CD-6D591022782C}"/>
              </a:ext>
            </a:extLst>
          </p:cNvPr>
          <p:cNvSpPr txBox="1"/>
          <p:nvPr/>
        </p:nvSpPr>
        <p:spPr>
          <a:xfrm>
            <a:off x="5395683" y="2354834"/>
            <a:ext cx="140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Intersection</a:t>
            </a:r>
            <a:endParaRPr lang="en-NL" b="1"/>
          </a:p>
        </p:txBody>
      </p:sp>
      <p:sp>
        <p:nvSpPr>
          <p:cNvPr id="14" name="Tekstvak 12">
            <a:extLst>
              <a:ext uri="{FF2B5EF4-FFF2-40B4-BE49-F238E27FC236}">
                <a16:creationId xmlns:a16="http://schemas.microsoft.com/office/drawing/2014/main" id="{51707C67-6D37-87C7-DB10-C17CE4A4C445}"/>
              </a:ext>
            </a:extLst>
          </p:cNvPr>
          <p:cNvSpPr txBox="1"/>
          <p:nvPr/>
        </p:nvSpPr>
        <p:spPr>
          <a:xfrm>
            <a:off x="8771017" y="2346730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Union</a:t>
            </a:r>
            <a:endParaRPr lang="en-NL" b="1"/>
          </a:p>
        </p:txBody>
      </p:sp>
      <p:sp>
        <p:nvSpPr>
          <p:cNvPr id="15" name="Tekstvak 13">
            <a:extLst>
              <a:ext uri="{FF2B5EF4-FFF2-40B4-BE49-F238E27FC236}">
                <a16:creationId xmlns:a16="http://schemas.microsoft.com/office/drawing/2014/main" id="{A93F0639-A6F2-6114-6194-DFFB9B67BC39}"/>
              </a:ext>
            </a:extLst>
          </p:cNvPr>
          <p:cNvSpPr txBox="1"/>
          <p:nvPr/>
        </p:nvSpPr>
        <p:spPr>
          <a:xfrm>
            <a:off x="2423401" y="2354834"/>
            <a:ext cx="94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IoU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2455653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!Union" descr="Afbeelding met tekst, boom, buitenshuis, weg&#10;&#10;Automatisch gegenereerde beschrijving">
            <a:extLst>
              <a:ext uri="{FF2B5EF4-FFF2-40B4-BE49-F238E27FC236}">
                <a16:creationId xmlns:a16="http://schemas.microsoft.com/office/drawing/2014/main" id="{D576DE4A-8627-F6DF-CA08-E07ECBA7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4" y="4019553"/>
            <a:ext cx="2977038" cy="1909798"/>
          </a:xfrm>
          <a:prstGeom prst="rect">
            <a:avLst/>
          </a:prstGeom>
        </p:spPr>
      </p:pic>
      <p:pic>
        <p:nvPicPr>
          <p:cNvPr id="4" name="!Intersection" descr="Afbeelding met tekst, boom, buitenshuis, weg&#10;&#10;Automatisch gegenereerde beschrijving">
            <a:extLst>
              <a:ext uri="{FF2B5EF4-FFF2-40B4-BE49-F238E27FC236}">
                <a16:creationId xmlns:a16="http://schemas.microsoft.com/office/drawing/2014/main" id="{859F0986-6D44-3DBC-C25E-F256D8B0B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4" y="1804302"/>
            <a:ext cx="2967030" cy="1903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BFEB091-E274-68F3-9537-5091A768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74" y="3172834"/>
            <a:ext cx="4229690" cy="128605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FC2E8CC-1088-E169-E6E7-24245F347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290" y="3407734"/>
            <a:ext cx="1667108" cy="87642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13E0EBF0-F04E-EDCD-3C4B-B9386FBBB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059" y="3797769"/>
            <a:ext cx="3348538" cy="1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FF27C-F5D3-8FD3-A3DF-F5590448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Waar gaan we het over hebben?</a:t>
            </a:r>
            <a:endParaRPr lang="en-NL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364D9E6-450F-0696-4E8B-3D43EEA98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989988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7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14796D-27D4-3F56-8078-860BE8FD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1" name="Afbeelding 14">
            <a:extLst>
              <a:ext uri="{FF2B5EF4-FFF2-40B4-BE49-F238E27FC236}">
                <a16:creationId xmlns:a16="http://schemas.microsoft.com/office/drawing/2014/main" id="{7F5C4774-F159-DC1F-224D-090E0AC6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16" y="2357569"/>
            <a:ext cx="5122568" cy="32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14796D-27D4-3F56-8078-860BE8FD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4ACCE35-9BC1-4673-3454-FA76B15BAB73}"/>
              </a:ext>
            </a:extLst>
          </p:cNvPr>
          <p:cNvSpPr txBox="1"/>
          <p:nvPr/>
        </p:nvSpPr>
        <p:spPr>
          <a:xfrm>
            <a:off x="5269700" y="2110094"/>
            <a:ext cx="15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Intersection</a:t>
            </a:r>
            <a:endParaRPr lang="en-NL" b="1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79BBA8F-1315-E819-B3D9-997F45759DF5}"/>
              </a:ext>
            </a:extLst>
          </p:cNvPr>
          <p:cNvSpPr txBox="1"/>
          <p:nvPr/>
        </p:nvSpPr>
        <p:spPr>
          <a:xfrm>
            <a:off x="9826232" y="2110094"/>
            <a:ext cx="8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Union</a:t>
            </a:r>
            <a:endParaRPr lang="en-NL" b="1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5796380-CEDD-64B4-5E76-E7305C443E12}"/>
              </a:ext>
            </a:extLst>
          </p:cNvPr>
          <p:cNvSpPr txBox="1"/>
          <p:nvPr/>
        </p:nvSpPr>
        <p:spPr>
          <a:xfrm>
            <a:off x="1451787" y="2110094"/>
            <a:ext cx="95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IoU</a:t>
            </a:r>
            <a:endParaRPr lang="en-NL" b="1"/>
          </a:p>
        </p:txBody>
      </p:sp>
      <p:pic>
        <p:nvPicPr>
          <p:cNvPr id="14" name="Tijdelijke aanduiding voor inhoud 6" descr="Afbeelding met tekst, boom, weg, buitenshuis&#10;&#10;Automatisch gegenereerde beschrijving">
            <a:extLst>
              <a:ext uri="{FF2B5EF4-FFF2-40B4-BE49-F238E27FC236}">
                <a16:creationId xmlns:a16="http://schemas.microsoft.com/office/drawing/2014/main" id="{CB6DA31B-9403-EE37-3D38-8A55DA0F1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2413251"/>
            <a:ext cx="3508920" cy="2258363"/>
          </a:xfrm>
          <a:prstGeom prst="rect">
            <a:avLst/>
          </a:prstGeom>
        </p:spPr>
      </p:pic>
      <p:pic>
        <p:nvPicPr>
          <p:cNvPr id="15" name="!Intersection" descr="Afbeelding met tekst, boom, buitenshuis, weg&#10;&#10;Automatisch gegenereerde beschrijving">
            <a:extLst>
              <a:ext uri="{FF2B5EF4-FFF2-40B4-BE49-F238E27FC236}">
                <a16:creationId xmlns:a16="http://schemas.microsoft.com/office/drawing/2014/main" id="{619DC082-4FA0-BC0F-8526-C50667B79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33" y="2413252"/>
            <a:ext cx="3480277" cy="2258362"/>
          </a:xfrm>
          <a:prstGeom prst="rect">
            <a:avLst/>
          </a:prstGeom>
        </p:spPr>
      </p:pic>
      <p:pic>
        <p:nvPicPr>
          <p:cNvPr id="16" name="!Union" descr="Afbeelding met tekst, boom, buitenshuis, weg&#10;&#10;Automatisch gegenereerde beschrijving">
            <a:extLst>
              <a:ext uri="{FF2B5EF4-FFF2-40B4-BE49-F238E27FC236}">
                <a16:creationId xmlns:a16="http://schemas.microsoft.com/office/drawing/2014/main" id="{4EFCD7FF-3370-55D9-FC84-CC361A2D6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94" y="2413251"/>
            <a:ext cx="3524904" cy="22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!Union" descr="Afbeelding met tekst, boom, buitenshuis, weg&#10;&#10;Automatisch gegenereerde beschrijving">
            <a:extLst>
              <a:ext uri="{FF2B5EF4-FFF2-40B4-BE49-F238E27FC236}">
                <a16:creationId xmlns:a16="http://schemas.microsoft.com/office/drawing/2014/main" id="{9548B24F-D55C-44E5-4189-36DE1DFCF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23" y="4019554"/>
            <a:ext cx="2980856" cy="1909798"/>
          </a:xfrm>
          <a:prstGeom prst="rect">
            <a:avLst/>
          </a:prstGeom>
        </p:spPr>
      </p:pic>
      <p:pic>
        <p:nvPicPr>
          <p:cNvPr id="3" name="!Intersection" descr="Afbeelding met tekst, boom, buitenshuis, weg&#10;&#10;Automatisch gegenereerde beschrijving">
            <a:extLst>
              <a:ext uri="{FF2B5EF4-FFF2-40B4-BE49-F238E27FC236}">
                <a16:creationId xmlns:a16="http://schemas.microsoft.com/office/drawing/2014/main" id="{BD1883DC-8AA1-176E-269B-24CCC595B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23" y="1804302"/>
            <a:ext cx="2947971" cy="1912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BFEB091-E274-68F3-9537-5091A768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74" y="3172834"/>
            <a:ext cx="4229690" cy="128605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FC2E8CC-1088-E169-E6E7-24245F347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290" y="3407734"/>
            <a:ext cx="1667108" cy="87642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13E0EBF0-F04E-EDCD-3C4B-B9386FBBB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059" y="3797769"/>
            <a:ext cx="3348538" cy="1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pic>
        <p:nvPicPr>
          <p:cNvPr id="3" name="Afbeelding 5">
            <a:extLst>
              <a:ext uri="{FF2B5EF4-FFF2-40B4-BE49-F238E27FC236}">
                <a16:creationId xmlns:a16="http://schemas.microsoft.com/office/drawing/2014/main" id="{5182CFAC-B00D-EB1C-E2C6-3710A479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16" y="2165036"/>
            <a:ext cx="5668984" cy="3672516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CAE180BA-7BF5-3DAB-0954-687C4E5D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29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5F0-D741-2F04-8FD4-D20D906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Intersection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over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union</a:t>
            </a:r>
            <a:endParaRPr lang="nl-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14796D-27D4-3F56-8078-860BE8FD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19">
            <a:extLst>
              <a:ext uri="{FF2B5EF4-FFF2-40B4-BE49-F238E27FC236}">
                <a16:creationId xmlns:a16="http://schemas.microsoft.com/office/drawing/2014/main" id="{A9419800-04DB-B4E9-3B1A-7C2A1D89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0" y="2775750"/>
            <a:ext cx="3538681" cy="231255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B080CA0-6522-AD03-EDA1-732FC9A7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63" y="2775748"/>
            <a:ext cx="3603474" cy="231255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57B22B-D254-1C2F-7BA2-5D9378948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419" y="2775748"/>
            <a:ext cx="3569722" cy="2312559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A5BAF4-97A3-38AD-C8C0-C803B60E5E9B}"/>
              </a:ext>
            </a:extLst>
          </p:cNvPr>
          <p:cNvSpPr txBox="1"/>
          <p:nvPr/>
        </p:nvSpPr>
        <p:spPr>
          <a:xfrm>
            <a:off x="1471212" y="2266498"/>
            <a:ext cx="14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&gt; 0.5 = OK</a:t>
            </a:r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E61502D-07BA-0E96-454D-AD8CCE9B5960}"/>
              </a:ext>
            </a:extLst>
          </p:cNvPr>
          <p:cNvSpPr txBox="1"/>
          <p:nvPr/>
        </p:nvSpPr>
        <p:spPr>
          <a:xfrm>
            <a:off x="5240708" y="2266498"/>
            <a:ext cx="171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&gt; 0.7 = Goed</a:t>
            </a:r>
            <a:endParaRPr lang="en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028A5BA-A154-C3A6-D267-35D84D516BFA}"/>
              </a:ext>
            </a:extLst>
          </p:cNvPr>
          <p:cNvSpPr txBox="1"/>
          <p:nvPr/>
        </p:nvSpPr>
        <p:spPr>
          <a:xfrm>
            <a:off x="8834156" y="2266498"/>
            <a:ext cx="239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&gt; 0.9 = </a:t>
            </a:r>
            <a:r>
              <a:rPr lang="en-US" err="1"/>
              <a:t>Bijna</a:t>
            </a:r>
            <a:r>
              <a:rPr lang="en-US"/>
              <a:t> perfect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60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You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only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look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once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66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E06A-E86E-6437-7387-525D2E97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You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only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look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once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7A3E-4A97-452A-881C-F00ECF0DB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YOLO : You Only Look Once - Real Time Object Detection - GeeksforGeeks">
            <a:extLst>
              <a:ext uri="{FF2B5EF4-FFF2-40B4-BE49-F238E27FC236}">
                <a16:creationId xmlns:a16="http://schemas.microsoft.com/office/drawing/2014/main" id="{2CD785CE-F623-E210-77CA-7D8263B48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52625"/>
            <a:ext cx="4876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7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E06A-E86E-6437-7387-525D2E97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You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only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look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once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7A3E-4A97-452A-881C-F00ECF0DB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5BCAB53-F70D-CEB3-4BA3-F78FA4B7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548264"/>
            <a:ext cx="8125959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2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!FPS">
            <a:extLst>
              <a:ext uri="{FF2B5EF4-FFF2-40B4-BE49-F238E27FC236}">
                <a16:creationId xmlns:a16="http://schemas.microsoft.com/office/drawing/2014/main" id="{ACF34A6D-855B-1AA0-82ED-865CA54F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04" y="1539184"/>
            <a:ext cx="9259592" cy="49536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FBA340A-0AF9-872E-4C39-CA3C50B1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You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only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 look </a:t>
            </a:r>
            <a:r>
              <a:rPr lang="nl-NL" err="1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once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54440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Proces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5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/>
              <a:t>Wat is 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object detectie?</a:t>
            </a:r>
          </a:p>
        </p:txBody>
      </p:sp>
    </p:spTree>
    <p:extLst>
      <p:ext uri="{BB962C8B-B14F-4D97-AF65-F5344CB8AC3E}">
        <p14:creationId xmlns:p14="http://schemas.microsoft.com/office/powerpoint/2010/main" val="72477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Op zoek naar Proces en Automatiseringsadvies? Klaver Zakelijk">
            <a:extLst>
              <a:ext uri="{FF2B5EF4-FFF2-40B4-BE49-F238E27FC236}">
                <a16:creationId xmlns:a16="http://schemas.microsoft.com/office/drawing/2014/main" id="{AA4F5B2E-8275-6D00-6DC4-EFA2A6A9C93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66799" y="2415379"/>
            <a:ext cx="4539129" cy="3699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/>
              <a:t>Goed</a:t>
            </a:r>
          </a:p>
          <a:p>
            <a:r>
              <a:rPr lang="en-US"/>
              <a:t>Minder goed</a:t>
            </a:r>
          </a:p>
          <a:p>
            <a:r>
              <a:rPr lang="en-US" err="1"/>
              <a:t>Beter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ED43E-B2B6-ED4C-EBC5-600F103DA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70" r="24893" b="-1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172162-FC9E-9602-1099-77A35B9B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Proces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54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Demo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53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F0A1803C-B1BB-B1D7-09A4-CD9507B82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25" y="1171811"/>
            <a:ext cx="5030949" cy="45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13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74" y="2766218"/>
            <a:ext cx="10515600" cy="1325563"/>
          </a:xfrm>
        </p:spPr>
        <p:txBody>
          <a:bodyPr/>
          <a:lstStyle/>
          <a:p>
            <a:pPr algn="ctr"/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Vragen?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1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9">
            <a:extLst>
              <a:ext uri="{FF2B5EF4-FFF2-40B4-BE49-F238E27FC236}">
                <a16:creationId xmlns:a16="http://schemas.microsoft.com/office/drawing/2014/main" id="{5A1C291A-E308-3D24-0C44-72014FE5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61" y="1061148"/>
            <a:ext cx="9381677" cy="47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/>
              <a:t>Wat was onze 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opdracht?</a:t>
            </a:r>
          </a:p>
        </p:txBody>
      </p:sp>
    </p:spTree>
    <p:extLst>
      <p:ext uri="{BB962C8B-B14F-4D97-AF65-F5344CB8AC3E}">
        <p14:creationId xmlns:p14="http://schemas.microsoft.com/office/powerpoint/2010/main" val="97191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23CED2-3DDB-FC33-552C-F958CD0C1664}"/>
              </a:ext>
            </a:extLst>
          </p:cNvPr>
          <p:cNvGrpSpPr/>
          <p:nvPr/>
        </p:nvGrpSpPr>
        <p:grpSpPr>
          <a:xfrm>
            <a:off x="1243849" y="1435604"/>
            <a:ext cx="9704302" cy="3986792"/>
            <a:chOff x="1276873" y="1488816"/>
            <a:chExt cx="9704302" cy="3986792"/>
          </a:xfrm>
        </p:grpSpPr>
        <p:pic>
          <p:nvPicPr>
            <p:cNvPr id="4" name="Afbeelding 6">
              <a:extLst>
                <a:ext uri="{FF2B5EF4-FFF2-40B4-BE49-F238E27FC236}">
                  <a16:creationId xmlns:a16="http://schemas.microsoft.com/office/drawing/2014/main" id="{EF7D19A3-A576-8F93-3B42-1FF757B52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7196" y="1488816"/>
              <a:ext cx="4758805" cy="1905328"/>
            </a:xfrm>
            <a:prstGeom prst="rect">
              <a:avLst/>
            </a:prstGeom>
          </p:spPr>
        </p:pic>
        <p:pic>
          <p:nvPicPr>
            <p:cNvPr id="5" name="Afbeelding 490">
              <a:extLst>
                <a:ext uri="{FF2B5EF4-FFF2-40B4-BE49-F238E27FC236}">
                  <a16:creationId xmlns:a16="http://schemas.microsoft.com/office/drawing/2014/main" id="{38A23ADE-7A04-5050-0D2B-1ED7AEED2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0242" y="1488816"/>
              <a:ext cx="4180933" cy="3986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07313F-20E8-D29C-23E3-4CED7E64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6873" y="3724862"/>
              <a:ext cx="4819127" cy="1750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6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/>
              <a:t>Ons doel voor de </a:t>
            </a:r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opdracht </a:t>
            </a:r>
            <a:r>
              <a:rPr lang="nl-NL"/>
              <a:t>was</a:t>
            </a:r>
          </a:p>
        </p:txBody>
      </p:sp>
    </p:spTree>
    <p:extLst>
      <p:ext uri="{BB962C8B-B14F-4D97-AF65-F5344CB8AC3E}">
        <p14:creationId xmlns:p14="http://schemas.microsoft.com/office/powerpoint/2010/main" val="277307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font, screenshot, logo&#10;&#10;Description automatically generated">
            <a:extLst>
              <a:ext uri="{FF2B5EF4-FFF2-40B4-BE49-F238E27FC236}">
                <a16:creationId xmlns:a16="http://schemas.microsoft.com/office/drawing/2014/main" id="{C4664C0E-DCE6-0F93-F1EA-836C4F480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26" y="1171811"/>
            <a:ext cx="5030948" cy="45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1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8A5-A28F-075C-954F-A7DE0AE5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>
                <a:gradFill>
                  <a:gsLst>
                    <a:gs pos="36000">
                      <a:srgbClr val="A8289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</a:rPr>
              <a:t>Architectuur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8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B1D23BA1C3E6488B81AE84115B590D" ma:contentTypeVersion="10" ma:contentTypeDescription="Een nieuw document maken." ma:contentTypeScope="" ma:versionID="8a68b06512fa89ab7e5e92a892dd4de8">
  <xsd:schema xmlns:xsd="http://www.w3.org/2001/XMLSchema" xmlns:xs="http://www.w3.org/2001/XMLSchema" xmlns:p="http://schemas.microsoft.com/office/2006/metadata/properties" xmlns:ns3="7bb321e8-e0b5-420c-918a-21f5ea37ccb9" xmlns:ns4="ba27f75b-d088-4346-873d-2f6f60a52047" targetNamespace="http://schemas.microsoft.com/office/2006/metadata/properties" ma:root="true" ma:fieldsID="6fc731d5f8f2a9ea143cc79efaa9a971" ns3:_="" ns4:_="">
    <xsd:import namespace="7bb321e8-e0b5-420c-918a-21f5ea37ccb9"/>
    <xsd:import namespace="ba27f75b-d088-4346-873d-2f6f60a5204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321e8-e0b5-420c-918a-21f5ea37cc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7f75b-d088-4346-873d-2f6f60a52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27f75b-d088-4346-873d-2f6f60a52047" xsi:nil="true"/>
  </documentManagement>
</p:properties>
</file>

<file path=customXml/itemProps1.xml><?xml version="1.0" encoding="utf-8"?>
<ds:datastoreItem xmlns:ds="http://schemas.openxmlformats.org/officeDocument/2006/customXml" ds:itemID="{9AC023BF-BC68-41F6-A03A-9BDA12951D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28883D-4AE0-42FF-B6E7-6295C667C9DE}">
  <ds:schemaRefs>
    <ds:schemaRef ds:uri="7bb321e8-e0b5-420c-918a-21f5ea37ccb9"/>
    <ds:schemaRef ds:uri="ba27f75b-d088-4346-873d-2f6f60a520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BE5988-EAEE-46A7-94C9-014D7E2A1CCC}">
  <ds:schemaRefs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7bb321e8-e0b5-420c-918a-21f5ea37ccb9"/>
    <ds:schemaRef ds:uri="http://schemas.microsoft.com/office/2006/documentManagement/types"/>
    <ds:schemaRef ds:uri="http://schemas.microsoft.com/office/infopath/2007/PartnerControls"/>
    <ds:schemaRef ds:uri="ba27f75b-d088-4346-873d-2f6f60a5204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Breedbeeld</PresentationFormat>
  <Paragraphs>63</Paragraphs>
  <Slides>33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Object detectie</vt:lpstr>
      <vt:lpstr>Waar gaan we het over hebben?</vt:lpstr>
      <vt:lpstr>Wat is object detectie?</vt:lpstr>
      <vt:lpstr>PowerPoint-presentatie</vt:lpstr>
      <vt:lpstr>Wat was onze opdracht?</vt:lpstr>
      <vt:lpstr>PowerPoint-presentatie</vt:lpstr>
      <vt:lpstr>Ons doel voor de opdracht was</vt:lpstr>
      <vt:lpstr>PowerPoint-presentatie</vt:lpstr>
      <vt:lpstr>Architectuur</vt:lpstr>
      <vt:lpstr>Architectuur</vt:lpstr>
      <vt:lpstr>Object detectie</vt:lpstr>
      <vt:lpstr>Non-maximum suppression </vt:lpstr>
      <vt:lpstr>Non-maximum suppression</vt:lpstr>
      <vt:lpstr>Intersection over union</vt:lpstr>
      <vt:lpstr>Intersection over union</vt:lpstr>
      <vt:lpstr>Intersection over union</vt:lpstr>
      <vt:lpstr>Intersection over union</vt:lpstr>
      <vt:lpstr>Intersection over union</vt:lpstr>
      <vt:lpstr>Intersection over union</vt:lpstr>
      <vt:lpstr>Intersection over union</vt:lpstr>
      <vt:lpstr>Intersection over union</vt:lpstr>
      <vt:lpstr>Intersection over union</vt:lpstr>
      <vt:lpstr>Intersection over union</vt:lpstr>
      <vt:lpstr>Intersection over union</vt:lpstr>
      <vt:lpstr>You only look once</vt:lpstr>
      <vt:lpstr>You only look once</vt:lpstr>
      <vt:lpstr>You only look once</vt:lpstr>
      <vt:lpstr>You only look once</vt:lpstr>
      <vt:lpstr>Proces</vt:lpstr>
      <vt:lpstr>Proces</vt:lpstr>
      <vt:lpstr>Demo</vt:lpstr>
      <vt:lpstr>PowerPoint-presentatie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detectie</dc:title>
  <dc:creator>Sam Wolters (student)</dc:creator>
  <cp:lastModifiedBy>Sven van Ee (student)</cp:lastModifiedBy>
  <cp:revision>2</cp:revision>
  <dcterms:created xsi:type="dcterms:W3CDTF">2023-06-04T08:21:26Z</dcterms:created>
  <dcterms:modified xsi:type="dcterms:W3CDTF">2023-06-08T13:09:32Z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0x01010029B1D23BA1C3E6488B81AE84115B590D</vt:lpwstr>
  </property>
</Properties>
</file>