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7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4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6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80E3-D08E-4B4B-9373-2DB591604631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9C21-FBC6-B246-B7E0-591ADD38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Wu</dc:creator>
  <cp:lastModifiedBy>Samantha Wu</cp:lastModifiedBy>
  <cp:revision>1</cp:revision>
  <dcterms:created xsi:type="dcterms:W3CDTF">2016-05-16T16:43:27Z</dcterms:created>
  <dcterms:modified xsi:type="dcterms:W3CDTF">2016-05-16T16:43:54Z</dcterms:modified>
</cp:coreProperties>
</file>