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0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14CD31F-0343-338D-B584-C333EB64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2" r="3059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336FA-500E-961B-C5BE-B48CFDC86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579" y="1890819"/>
            <a:ext cx="2550941" cy="1513739"/>
          </a:xfrm>
        </p:spPr>
        <p:txBody>
          <a:bodyPr anchor="t">
            <a:normAutofit/>
          </a:bodyPr>
          <a:lstStyle/>
          <a:p>
            <a:r>
              <a:rPr lang="en-US" sz="3200" dirty="0"/>
              <a:t>Hospital Manager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F9168-87CA-ACBD-A700-9C682CD16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4662" y="4390939"/>
            <a:ext cx="3296776" cy="1029286"/>
          </a:xfrm>
        </p:spPr>
        <p:txBody>
          <a:bodyPr>
            <a:normAutofit fontScale="62500" lnSpcReduction="20000"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Northeastern University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College of Engineering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Department of Electrical and Computer Engineering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EECE 2560: Fundamentals of Engineering Algorithms</a:t>
            </a:r>
            <a:br>
              <a:rPr lang="en-US" sz="1600" dirty="0"/>
            </a:br>
            <a:r>
              <a:rPr lang="en-US" sz="1600" b="0" i="0" dirty="0">
                <a:effectLst/>
                <a:latin typeface="Arial" panose="020B0604020202020204" pitchFamily="34" charset="0"/>
              </a:rPr>
              <a:t>Fall 2024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21755-6979-0E80-B490-42CDC1E4B1EB}"/>
              </a:ext>
            </a:extLst>
          </p:cNvPr>
          <p:cNvSpPr txBox="1"/>
          <p:nvPr/>
        </p:nvSpPr>
        <p:spPr>
          <a:xfrm>
            <a:off x="8395034" y="3562584"/>
            <a:ext cx="14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Samuel Ying</a:t>
            </a:r>
          </a:p>
        </p:txBody>
      </p:sp>
    </p:spTree>
    <p:extLst>
      <p:ext uri="{BB962C8B-B14F-4D97-AF65-F5344CB8AC3E}">
        <p14:creationId xmlns:p14="http://schemas.microsoft.com/office/powerpoint/2010/main" val="366357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F5BB1-A029-37FC-C4DC-09094978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9138-9893-EDFC-F8D0-E1B4BF78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Objectives and goals</a:t>
            </a:r>
          </a:p>
          <a:p>
            <a:r>
              <a:rPr lang="en-US" dirty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9760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7104C-6D63-641A-53DE-2C36BD0E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8E8D-81EF-69F5-B11F-16906D5F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Summary of relevant existing work</a:t>
            </a:r>
          </a:p>
          <a:p>
            <a:r>
              <a:rPr lang="en-US" dirty="0"/>
              <a:t>Relation of your project to previous work</a:t>
            </a:r>
          </a:p>
        </p:txBody>
      </p:sp>
    </p:spTree>
    <p:extLst>
      <p:ext uri="{BB962C8B-B14F-4D97-AF65-F5344CB8AC3E}">
        <p14:creationId xmlns:p14="http://schemas.microsoft.com/office/powerpoint/2010/main" val="400179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02068-CA34-88D2-2530-E25EDF14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12AD9-8CC3-D15F-6907-10ADF17B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09FB-7A01-D9E5-9AEA-CEC12111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Description of Methods and Techniques</a:t>
            </a:r>
          </a:p>
          <a:p>
            <a:r>
              <a:rPr lang="en-US" dirty="0"/>
              <a:t>Data Preprocessing Steps</a:t>
            </a:r>
          </a:p>
          <a:p>
            <a:r>
              <a:rPr lang="en-US" dirty="0"/>
              <a:t>Pseudo Code for Techniques</a:t>
            </a:r>
          </a:p>
          <a:p>
            <a:r>
              <a:rPr lang="en-US" dirty="0"/>
              <a:t>Time Complexity Estimation</a:t>
            </a:r>
          </a:p>
          <a:p>
            <a:r>
              <a:rPr lang="en-US" dirty="0"/>
              <a:t>Data Structures Utilized</a:t>
            </a:r>
          </a:p>
        </p:txBody>
      </p:sp>
    </p:spTree>
    <p:extLst>
      <p:ext uri="{BB962C8B-B14F-4D97-AF65-F5344CB8AC3E}">
        <p14:creationId xmlns:p14="http://schemas.microsoft.com/office/powerpoint/2010/main" val="24901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82970D-CF9B-3813-F7D2-A01568502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BD19-7771-429C-61BB-5232904B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Analysis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D548-96F6-C9C3-2F58-7D4A616D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Presentation of Key Findings</a:t>
            </a:r>
          </a:p>
          <a:p>
            <a:r>
              <a:rPr lang="en-US" dirty="0"/>
              <a:t>Charts, Graphs, and Tables</a:t>
            </a:r>
          </a:p>
          <a:p>
            <a:r>
              <a:rPr lang="en-US" dirty="0"/>
              <a:t>Interpretation of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E4E1A-FFD1-E142-6A2B-B974CF3B1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9993D-1D3E-7C2C-E9C2-3CEC4DC6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4A10-B73A-4A58-5BDE-DC92925E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Implications of Findings</a:t>
            </a:r>
          </a:p>
          <a:p>
            <a:r>
              <a:rPr lang="en-US" dirty="0"/>
              <a:t>Study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1BE1E3-82C9-07C1-AD1B-FEC6B490F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9A6BB-A164-1F1A-09CE-6F85F100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6808-27AA-881C-F8B2-5651BDB4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Conclusions from the Study</a:t>
            </a:r>
          </a:p>
          <a:p>
            <a:r>
              <a:rPr lang="en-US" dirty="0"/>
              <a:t>Recommendations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425272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B894D-E8D6-B389-8A68-EFD54950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58731-5D8C-DEF5-F2BD-AB1EA541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7304-3F10-9885-E61D-4DEF1AEA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List of All Cited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9402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Goudy Old Style</vt:lpstr>
      <vt:lpstr>ClassicFrameVTI</vt:lpstr>
      <vt:lpstr>Hospital Manager project</vt:lpstr>
      <vt:lpstr>Introduction</vt:lpstr>
      <vt:lpstr>Literature review</vt:lpstr>
      <vt:lpstr>Methodology</vt:lpstr>
      <vt:lpstr>Analysis and results</vt:lpstr>
      <vt:lpstr>Discussion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Xiangcheng Ying</dc:creator>
  <cp:lastModifiedBy>Xiangcheng Ying</cp:lastModifiedBy>
  <cp:revision>1</cp:revision>
  <dcterms:created xsi:type="dcterms:W3CDTF">2024-11-14T16:21:02Z</dcterms:created>
  <dcterms:modified xsi:type="dcterms:W3CDTF">2024-11-14T16:30:15Z</dcterms:modified>
</cp:coreProperties>
</file>