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6" r:id="rId7"/>
    <p:sldId id="260" r:id="rId8"/>
    <p:sldId id="265"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275B94-850F-452D-BBBD-9CB7A93CFADA}" v="136" dt="2024-11-21T18:42:50.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27" d="100"/>
          <a:sy n="127" d="100"/>
        </p:scale>
        <p:origin x="110"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ngcheng Ying" userId="eadc4aa6-20fb-4ae8-90fe-935fa4452651" providerId="ADAL" clId="{E1275B94-850F-452D-BBBD-9CB7A93CFADA}"/>
    <pc:docChg chg="undo custSel addSld delSld modSld sldOrd">
      <pc:chgData name="Xiangcheng Ying" userId="eadc4aa6-20fb-4ae8-90fe-935fa4452651" providerId="ADAL" clId="{E1275B94-850F-452D-BBBD-9CB7A93CFADA}" dt="2024-12-02T18:57:21.066" v="2274" actId="20577"/>
      <pc:docMkLst>
        <pc:docMk/>
      </pc:docMkLst>
      <pc:sldChg chg="modSp mod">
        <pc:chgData name="Xiangcheng Ying" userId="eadc4aa6-20fb-4ae8-90fe-935fa4452651" providerId="ADAL" clId="{E1275B94-850F-452D-BBBD-9CB7A93CFADA}" dt="2024-11-21T05:36:43.319" v="1824" actId="1076"/>
        <pc:sldMkLst>
          <pc:docMk/>
          <pc:sldMk cId="3663577086" sldId="256"/>
        </pc:sldMkLst>
        <pc:spChg chg="mod">
          <ac:chgData name="Xiangcheng Ying" userId="eadc4aa6-20fb-4ae8-90fe-935fa4452651" providerId="ADAL" clId="{E1275B94-850F-452D-BBBD-9CB7A93CFADA}" dt="2024-11-20T04:16:07.827" v="256" actId="207"/>
          <ac:spMkLst>
            <pc:docMk/>
            <pc:sldMk cId="3663577086" sldId="256"/>
            <ac:spMk id="2" creationId="{7FC336FA-500E-961B-C5BE-B48CFDC860BB}"/>
          </ac:spMkLst>
        </pc:spChg>
        <pc:spChg chg="mod">
          <ac:chgData name="Xiangcheng Ying" userId="eadc4aa6-20fb-4ae8-90fe-935fa4452651" providerId="ADAL" clId="{E1275B94-850F-452D-BBBD-9CB7A93CFADA}" dt="2024-11-20T04:14:37.524" v="246" actId="1076"/>
          <ac:spMkLst>
            <pc:docMk/>
            <pc:sldMk cId="3663577086" sldId="256"/>
            <ac:spMk id="3" creationId="{C1CF9168-87CA-ACBD-A700-9C682CD16713}"/>
          </ac:spMkLst>
        </pc:spChg>
        <pc:spChg chg="mod">
          <ac:chgData name="Xiangcheng Ying" userId="eadc4aa6-20fb-4ae8-90fe-935fa4452651" providerId="ADAL" clId="{E1275B94-850F-452D-BBBD-9CB7A93CFADA}" dt="2024-11-20T04:15:53.327" v="253" actId="207"/>
          <ac:spMkLst>
            <pc:docMk/>
            <pc:sldMk cId="3663577086" sldId="256"/>
            <ac:spMk id="5" creationId="{2C621755-6979-0E80-B490-42CDC1E4B1EB}"/>
          </ac:spMkLst>
        </pc:spChg>
        <pc:picChg chg="mod">
          <ac:chgData name="Xiangcheng Ying" userId="eadc4aa6-20fb-4ae8-90fe-935fa4452651" providerId="ADAL" clId="{E1275B94-850F-452D-BBBD-9CB7A93CFADA}" dt="2024-11-21T05:36:43.319" v="1824" actId="1076"/>
          <ac:picMkLst>
            <pc:docMk/>
            <pc:sldMk cId="3663577086" sldId="256"/>
            <ac:picMk id="4" creationId="{F14CD31F-0343-338D-B584-C333EB64A9E3}"/>
          </ac:picMkLst>
        </pc:picChg>
      </pc:sldChg>
      <pc:sldChg chg="addSp delSp modSp mod">
        <pc:chgData name="Xiangcheng Ying" userId="eadc4aa6-20fb-4ae8-90fe-935fa4452651" providerId="ADAL" clId="{E1275B94-850F-452D-BBBD-9CB7A93CFADA}" dt="2024-11-21T01:06:11.833" v="664" actId="1076"/>
        <pc:sldMkLst>
          <pc:docMk/>
          <pc:sldMk cId="976054989" sldId="257"/>
        </pc:sldMkLst>
        <pc:spChg chg="mod">
          <ac:chgData name="Xiangcheng Ying" userId="eadc4aa6-20fb-4ae8-90fe-935fa4452651" providerId="ADAL" clId="{E1275B94-850F-452D-BBBD-9CB7A93CFADA}" dt="2024-11-21T01:05:29.453" v="660" actId="26606"/>
          <ac:spMkLst>
            <pc:docMk/>
            <pc:sldMk cId="976054989" sldId="257"/>
            <ac:spMk id="2" creationId="{CC0F5BB1-A029-37FC-C4DC-09094978DB96}"/>
          </ac:spMkLst>
        </pc:spChg>
        <pc:spChg chg="mod">
          <ac:chgData name="Xiangcheng Ying" userId="eadc4aa6-20fb-4ae8-90fe-935fa4452651" providerId="ADAL" clId="{E1275B94-850F-452D-BBBD-9CB7A93CFADA}" dt="2024-11-21T01:05:29.453" v="660" actId="26606"/>
          <ac:spMkLst>
            <pc:docMk/>
            <pc:sldMk cId="976054989" sldId="257"/>
            <ac:spMk id="3" creationId="{41599138-9893-EDFC-F8D0-E1B4BF782AAD}"/>
          </ac:spMkLst>
        </pc:spChg>
        <pc:spChg chg="del">
          <ac:chgData name="Xiangcheng Ying" userId="eadc4aa6-20fb-4ae8-90fe-935fa4452651" providerId="ADAL" clId="{E1275B94-850F-452D-BBBD-9CB7A93CFADA}" dt="2024-11-21T01:05:29.453" v="660" actId="26606"/>
          <ac:spMkLst>
            <pc:docMk/>
            <pc:sldMk cId="976054989" sldId="257"/>
            <ac:spMk id="8" creationId="{EFF9146B-4CCD-4CDB-AB9C-458005307E6F}"/>
          </ac:spMkLst>
        </pc:spChg>
        <pc:spChg chg="del">
          <ac:chgData name="Xiangcheng Ying" userId="eadc4aa6-20fb-4ae8-90fe-935fa4452651" providerId="ADAL" clId="{E1275B94-850F-452D-BBBD-9CB7A93CFADA}" dt="2024-11-21T01:05:29.453" v="660" actId="26606"/>
          <ac:spMkLst>
            <pc:docMk/>
            <pc:sldMk cId="976054989" sldId="257"/>
            <ac:spMk id="10" creationId="{5E1FEFA6-7D4F-4746-AE64-D4D52FE76DC2}"/>
          </ac:spMkLst>
        </pc:spChg>
        <pc:spChg chg="del">
          <ac:chgData name="Xiangcheng Ying" userId="eadc4aa6-20fb-4ae8-90fe-935fa4452651" providerId="ADAL" clId="{E1275B94-850F-452D-BBBD-9CB7A93CFADA}" dt="2024-11-21T01:05:29.453" v="660" actId="26606"/>
          <ac:spMkLst>
            <pc:docMk/>
            <pc:sldMk cId="976054989" sldId="257"/>
            <ac:spMk id="12" creationId="{BF8DA3CF-9D4B-403A-9AD4-BB177DAB6CC1}"/>
          </ac:spMkLst>
        </pc:spChg>
        <pc:spChg chg="add">
          <ac:chgData name="Xiangcheng Ying" userId="eadc4aa6-20fb-4ae8-90fe-935fa4452651" providerId="ADAL" clId="{E1275B94-850F-452D-BBBD-9CB7A93CFADA}" dt="2024-11-21T01:05:29.453" v="660" actId="26606"/>
          <ac:spMkLst>
            <pc:docMk/>
            <pc:sldMk cId="976054989" sldId="257"/>
            <ac:spMk id="18" creationId="{10EE8294-4110-44EB-8577-6CA8DF797A49}"/>
          </ac:spMkLst>
        </pc:spChg>
        <pc:spChg chg="add">
          <ac:chgData name="Xiangcheng Ying" userId="eadc4aa6-20fb-4ae8-90fe-935fa4452651" providerId="ADAL" clId="{E1275B94-850F-452D-BBBD-9CB7A93CFADA}" dt="2024-11-21T01:05:29.453" v="660" actId="26606"/>
          <ac:spMkLst>
            <pc:docMk/>
            <pc:sldMk cId="976054989" sldId="257"/>
            <ac:spMk id="20" creationId="{7C45E44A-48F0-452E-94AB-C02C0355C6C5}"/>
          </ac:spMkLst>
        </pc:spChg>
        <pc:picChg chg="add mod">
          <ac:chgData name="Xiangcheng Ying" userId="eadc4aa6-20fb-4ae8-90fe-935fa4452651" providerId="ADAL" clId="{E1275B94-850F-452D-BBBD-9CB7A93CFADA}" dt="2024-11-21T01:06:11.833" v="664" actId="1076"/>
          <ac:picMkLst>
            <pc:docMk/>
            <pc:sldMk cId="976054989" sldId="257"/>
            <ac:picMk id="14" creationId="{222C5B9F-9FBA-54F2-DEFF-661C65D6FEA2}"/>
          </ac:picMkLst>
        </pc:picChg>
      </pc:sldChg>
      <pc:sldChg chg="addSp delSp modSp mod">
        <pc:chgData name="Xiangcheng Ying" userId="eadc4aa6-20fb-4ae8-90fe-935fa4452651" providerId="ADAL" clId="{E1275B94-850F-452D-BBBD-9CB7A93CFADA}" dt="2024-11-21T01:15:58.849" v="822" actId="255"/>
        <pc:sldMkLst>
          <pc:docMk/>
          <pc:sldMk cId="4001791729" sldId="258"/>
        </pc:sldMkLst>
        <pc:spChg chg="mod">
          <ac:chgData name="Xiangcheng Ying" userId="eadc4aa6-20fb-4ae8-90fe-935fa4452651" providerId="ADAL" clId="{E1275B94-850F-452D-BBBD-9CB7A93CFADA}" dt="2024-11-21T01:15:53.216" v="821" actId="26606"/>
          <ac:spMkLst>
            <pc:docMk/>
            <pc:sldMk cId="4001791729" sldId="258"/>
            <ac:spMk id="2" creationId="{9D17104C-6D63-641A-53DE-2C36BD0EFFB9}"/>
          </ac:spMkLst>
        </pc:spChg>
        <pc:spChg chg="add del mod">
          <ac:chgData name="Xiangcheng Ying" userId="eadc4aa6-20fb-4ae8-90fe-935fa4452651" providerId="ADAL" clId="{E1275B94-850F-452D-BBBD-9CB7A93CFADA}" dt="2024-11-21T01:15:53.216" v="821" actId="26606"/>
          <ac:spMkLst>
            <pc:docMk/>
            <pc:sldMk cId="4001791729" sldId="258"/>
            <ac:spMk id="3" creationId="{82738E8D-81EF-69F5-B11F-16906D5F6A2B}"/>
          </ac:spMkLst>
        </pc:spChg>
        <pc:spChg chg="add del">
          <ac:chgData name="Xiangcheng Ying" userId="eadc4aa6-20fb-4ae8-90fe-935fa4452651" providerId="ADAL" clId="{E1275B94-850F-452D-BBBD-9CB7A93CFADA}" dt="2024-11-21T01:15:53.216" v="821" actId="26606"/>
          <ac:spMkLst>
            <pc:docMk/>
            <pc:sldMk cId="4001791729" sldId="258"/>
            <ac:spMk id="14" creationId="{EFF9146B-4CCD-4CDB-AB9C-458005307E6F}"/>
          </ac:spMkLst>
        </pc:spChg>
        <pc:spChg chg="add del">
          <ac:chgData name="Xiangcheng Ying" userId="eadc4aa6-20fb-4ae8-90fe-935fa4452651" providerId="ADAL" clId="{E1275B94-850F-452D-BBBD-9CB7A93CFADA}" dt="2024-11-21T01:15:53.216" v="821" actId="26606"/>
          <ac:spMkLst>
            <pc:docMk/>
            <pc:sldMk cId="4001791729" sldId="258"/>
            <ac:spMk id="15" creationId="{5E1FEFA6-7D4F-4746-AE64-D4D52FE76DC2}"/>
          </ac:spMkLst>
        </pc:spChg>
        <pc:spChg chg="add del">
          <ac:chgData name="Xiangcheng Ying" userId="eadc4aa6-20fb-4ae8-90fe-935fa4452651" providerId="ADAL" clId="{E1275B94-850F-452D-BBBD-9CB7A93CFADA}" dt="2024-11-21T01:15:53.216" v="821" actId="26606"/>
          <ac:spMkLst>
            <pc:docMk/>
            <pc:sldMk cId="4001791729" sldId="258"/>
            <ac:spMk id="16" creationId="{BF8DA3CF-9D4B-403A-9AD4-BB177DAB6CC1}"/>
          </ac:spMkLst>
        </pc:spChg>
        <pc:spChg chg="add">
          <ac:chgData name="Xiangcheng Ying" userId="eadc4aa6-20fb-4ae8-90fe-935fa4452651" providerId="ADAL" clId="{E1275B94-850F-452D-BBBD-9CB7A93CFADA}" dt="2024-11-21T01:15:53.216" v="821" actId="26606"/>
          <ac:spMkLst>
            <pc:docMk/>
            <pc:sldMk cId="4001791729" sldId="258"/>
            <ac:spMk id="21" creationId="{EFF9146B-4CCD-4CDB-AB9C-458005307E6F}"/>
          </ac:spMkLst>
        </pc:spChg>
        <pc:spChg chg="add del">
          <ac:chgData name="Xiangcheng Ying" userId="eadc4aa6-20fb-4ae8-90fe-935fa4452651" providerId="ADAL" clId="{E1275B94-850F-452D-BBBD-9CB7A93CFADA}" dt="2024-11-21T01:15:37.610" v="814" actId="26606"/>
          <ac:spMkLst>
            <pc:docMk/>
            <pc:sldMk cId="4001791729" sldId="258"/>
            <ac:spMk id="22" creationId="{6E00E3E0-07DA-4A53-8D2F-59983E1449A0}"/>
          </ac:spMkLst>
        </pc:spChg>
        <pc:spChg chg="add">
          <ac:chgData name="Xiangcheng Ying" userId="eadc4aa6-20fb-4ae8-90fe-935fa4452651" providerId="ADAL" clId="{E1275B94-850F-452D-BBBD-9CB7A93CFADA}" dt="2024-11-21T01:15:53.216" v="821" actId="26606"/>
          <ac:spMkLst>
            <pc:docMk/>
            <pc:sldMk cId="4001791729" sldId="258"/>
            <ac:spMk id="23" creationId="{5E1FEFA6-7D4F-4746-AE64-D4D52FE76DC2}"/>
          </ac:spMkLst>
        </pc:spChg>
        <pc:spChg chg="add del">
          <ac:chgData name="Xiangcheng Ying" userId="eadc4aa6-20fb-4ae8-90fe-935fa4452651" providerId="ADAL" clId="{E1275B94-850F-452D-BBBD-9CB7A93CFADA}" dt="2024-11-21T01:15:42.675" v="816" actId="26606"/>
          <ac:spMkLst>
            <pc:docMk/>
            <pc:sldMk cId="4001791729" sldId="258"/>
            <ac:spMk id="24" creationId="{F850E0BE-0A13-43E4-9007-A06960852F21}"/>
          </ac:spMkLst>
        </pc:spChg>
        <pc:spChg chg="add del">
          <ac:chgData name="Xiangcheng Ying" userId="eadc4aa6-20fb-4ae8-90fe-935fa4452651" providerId="ADAL" clId="{E1275B94-850F-452D-BBBD-9CB7A93CFADA}" dt="2024-11-21T01:15:42.675" v="816" actId="26606"/>
          <ac:spMkLst>
            <pc:docMk/>
            <pc:sldMk cId="4001791729" sldId="258"/>
            <ac:spMk id="25" creationId="{4D88A92C-0BD1-4D13-9480-9CA5056B1076}"/>
          </ac:spMkLst>
        </pc:spChg>
        <pc:spChg chg="add del">
          <ac:chgData name="Xiangcheng Ying" userId="eadc4aa6-20fb-4ae8-90fe-935fa4452651" providerId="ADAL" clId="{E1275B94-850F-452D-BBBD-9CB7A93CFADA}" dt="2024-11-21T01:15:42.675" v="816" actId="26606"/>
          <ac:spMkLst>
            <pc:docMk/>
            <pc:sldMk cId="4001791729" sldId="258"/>
            <ac:spMk id="26" creationId="{82738E8D-81EF-69F5-B11F-16906D5F6A2B}"/>
          </ac:spMkLst>
        </pc:spChg>
        <pc:spChg chg="add del">
          <ac:chgData name="Xiangcheng Ying" userId="eadc4aa6-20fb-4ae8-90fe-935fa4452651" providerId="ADAL" clId="{E1275B94-850F-452D-BBBD-9CB7A93CFADA}" dt="2024-11-21T01:15:47.449" v="818" actId="26606"/>
          <ac:spMkLst>
            <pc:docMk/>
            <pc:sldMk cId="4001791729" sldId="258"/>
            <ac:spMk id="29" creationId="{EFF9146B-4CCD-4CDB-AB9C-458005307E6F}"/>
          </ac:spMkLst>
        </pc:spChg>
        <pc:spChg chg="add del">
          <ac:chgData name="Xiangcheng Ying" userId="eadc4aa6-20fb-4ae8-90fe-935fa4452651" providerId="ADAL" clId="{E1275B94-850F-452D-BBBD-9CB7A93CFADA}" dt="2024-11-21T01:15:47.449" v="818" actId="26606"/>
          <ac:spMkLst>
            <pc:docMk/>
            <pc:sldMk cId="4001791729" sldId="258"/>
            <ac:spMk id="30" creationId="{5E1FEFA6-7D4F-4746-AE64-D4D52FE76DC2}"/>
          </ac:spMkLst>
        </pc:spChg>
        <pc:spChg chg="add del">
          <ac:chgData name="Xiangcheng Ying" userId="eadc4aa6-20fb-4ae8-90fe-935fa4452651" providerId="ADAL" clId="{E1275B94-850F-452D-BBBD-9CB7A93CFADA}" dt="2024-11-21T01:15:47.449" v="818" actId="26606"/>
          <ac:spMkLst>
            <pc:docMk/>
            <pc:sldMk cId="4001791729" sldId="258"/>
            <ac:spMk id="31" creationId="{BF8DA3CF-9D4B-403A-9AD4-BB177DAB6CC1}"/>
          </ac:spMkLst>
        </pc:spChg>
        <pc:spChg chg="add del">
          <ac:chgData name="Xiangcheng Ying" userId="eadc4aa6-20fb-4ae8-90fe-935fa4452651" providerId="ADAL" clId="{E1275B94-850F-452D-BBBD-9CB7A93CFADA}" dt="2024-11-21T01:15:53.210" v="820" actId="26606"/>
          <ac:spMkLst>
            <pc:docMk/>
            <pc:sldMk cId="4001791729" sldId="258"/>
            <ac:spMk id="34" creationId="{EFF9146B-4CCD-4CDB-AB9C-458005307E6F}"/>
          </ac:spMkLst>
        </pc:spChg>
        <pc:spChg chg="add del">
          <ac:chgData name="Xiangcheng Ying" userId="eadc4aa6-20fb-4ae8-90fe-935fa4452651" providerId="ADAL" clId="{E1275B94-850F-452D-BBBD-9CB7A93CFADA}" dt="2024-11-21T01:15:53.210" v="820" actId="26606"/>
          <ac:spMkLst>
            <pc:docMk/>
            <pc:sldMk cId="4001791729" sldId="258"/>
            <ac:spMk id="35" creationId="{5E1FEFA6-7D4F-4746-AE64-D4D52FE76DC2}"/>
          </ac:spMkLst>
        </pc:spChg>
        <pc:spChg chg="add del">
          <ac:chgData name="Xiangcheng Ying" userId="eadc4aa6-20fb-4ae8-90fe-935fa4452651" providerId="ADAL" clId="{E1275B94-850F-452D-BBBD-9CB7A93CFADA}" dt="2024-11-21T01:15:53.210" v="820" actId="26606"/>
          <ac:spMkLst>
            <pc:docMk/>
            <pc:sldMk cId="4001791729" sldId="258"/>
            <ac:spMk id="36" creationId="{BF8DA3CF-9D4B-403A-9AD4-BB177DAB6CC1}"/>
          </ac:spMkLst>
        </pc:spChg>
        <pc:spChg chg="add">
          <ac:chgData name="Xiangcheng Ying" userId="eadc4aa6-20fb-4ae8-90fe-935fa4452651" providerId="ADAL" clId="{E1275B94-850F-452D-BBBD-9CB7A93CFADA}" dt="2024-11-21T01:15:53.216" v="821" actId="26606"/>
          <ac:spMkLst>
            <pc:docMk/>
            <pc:sldMk cId="4001791729" sldId="258"/>
            <ac:spMk id="39" creationId="{BF8DA3CF-9D4B-403A-9AD4-BB177DAB6CC1}"/>
          </ac:spMkLst>
        </pc:spChg>
        <pc:spChg chg="add mod">
          <ac:chgData name="Xiangcheng Ying" userId="eadc4aa6-20fb-4ae8-90fe-935fa4452651" providerId="ADAL" clId="{E1275B94-850F-452D-BBBD-9CB7A93CFADA}" dt="2024-11-21T01:15:58.849" v="822" actId="255"/>
          <ac:spMkLst>
            <pc:docMk/>
            <pc:sldMk cId="4001791729" sldId="258"/>
            <ac:spMk id="40" creationId="{82738E8D-81EF-69F5-B11F-16906D5F6A2B}"/>
          </ac:spMkLst>
        </pc:spChg>
        <pc:graphicFrameChg chg="add del">
          <ac:chgData name="Xiangcheng Ying" userId="eadc4aa6-20fb-4ae8-90fe-935fa4452651" providerId="ADAL" clId="{E1275B94-850F-452D-BBBD-9CB7A93CFADA}" dt="2024-11-21T01:15:37.610" v="814" actId="26606"/>
          <ac:graphicFrameMkLst>
            <pc:docMk/>
            <pc:sldMk cId="4001791729" sldId="258"/>
            <ac:graphicFrameMk id="18" creationId="{0483BF30-2FD0-D584-9C02-2C952A49CF98}"/>
          </ac:graphicFrameMkLst>
        </pc:graphicFrameChg>
        <pc:graphicFrameChg chg="add del">
          <ac:chgData name="Xiangcheng Ying" userId="eadc4aa6-20fb-4ae8-90fe-935fa4452651" providerId="ADAL" clId="{E1275B94-850F-452D-BBBD-9CB7A93CFADA}" dt="2024-11-21T01:15:47.449" v="818" actId="26606"/>
          <ac:graphicFrameMkLst>
            <pc:docMk/>
            <pc:sldMk cId="4001791729" sldId="258"/>
            <ac:graphicFrameMk id="32" creationId="{0CDBE74C-09D8-378E-88C6-0BA65C42C92C}"/>
          </ac:graphicFrameMkLst>
        </pc:graphicFrameChg>
        <pc:graphicFrameChg chg="add del">
          <ac:chgData name="Xiangcheng Ying" userId="eadc4aa6-20fb-4ae8-90fe-935fa4452651" providerId="ADAL" clId="{E1275B94-850F-452D-BBBD-9CB7A93CFADA}" dt="2024-11-21T01:15:53.210" v="820" actId="26606"/>
          <ac:graphicFrameMkLst>
            <pc:docMk/>
            <pc:sldMk cId="4001791729" sldId="258"/>
            <ac:graphicFrameMk id="37" creationId="{3CD427A0-3DC5-721C-D569-890EBBCB3266}"/>
          </ac:graphicFrameMkLst>
        </pc:graphicFrameChg>
        <pc:picChg chg="add del">
          <ac:chgData name="Xiangcheng Ying" userId="eadc4aa6-20fb-4ae8-90fe-935fa4452651" providerId="ADAL" clId="{E1275B94-850F-452D-BBBD-9CB7A93CFADA}" dt="2024-11-21T01:15:42.675" v="816" actId="26606"/>
          <ac:picMkLst>
            <pc:docMk/>
            <pc:sldMk cId="4001791729" sldId="258"/>
            <ac:picMk id="27" creationId="{16F40460-7CB2-F54D-E276-EE625495003C}"/>
          </ac:picMkLst>
        </pc:picChg>
      </pc:sldChg>
      <pc:sldChg chg="addSp delSp modSp mod">
        <pc:chgData name="Xiangcheng Ying" userId="eadc4aa6-20fb-4ae8-90fe-935fa4452651" providerId="ADAL" clId="{E1275B94-850F-452D-BBBD-9CB7A93CFADA}" dt="2024-11-21T18:42:50.740" v="2109" actId="2711"/>
        <pc:sldMkLst>
          <pc:docMk/>
          <pc:sldMk cId="249012738" sldId="259"/>
        </pc:sldMkLst>
        <pc:spChg chg="mod">
          <ac:chgData name="Xiangcheng Ying" userId="eadc4aa6-20fb-4ae8-90fe-935fa4452651" providerId="ADAL" clId="{E1275B94-850F-452D-BBBD-9CB7A93CFADA}" dt="2024-11-20T04:17:35.438" v="273" actId="14100"/>
          <ac:spMkLst>
            <pc:docMk/>
            <pc:sldMk cId="249012738" sldId="259"/>
            <ac:spMk id="2" creationId="{9CB12AD9-8CC3-D15F-6907-10ADF17BE534}"/>
          </ac:spMkLst>
        </pc:spChg>
        <pc:spChg chg="add del mod">
          <ac:chgData name="Xiangcheng Ying" userId="eadc4aa6-20fb-4ae8-90fe-935fa4452651" providerId="ADAL" clId="{E1275B94-850F-452D-BBBD-9CB7A93CFADA}" dt="2024-11-21T18:41:57.329" v="2096" actId="26606"/>
          <ac:spMkLst>
            <pc:docMk/>
            <pc:sldMk cId="249012738" sldId="259"/>
            <ac:spMk id="3" creationId="{D1C509FB-7A01-D9E5-9AEA-CEC1211178A4}"/>
          </ac:spMkLst>
        </pc:spChg>
        <pc:spChg chg="add del mod">
          <ac:chgData name="Xiangcheng Ying" userId="eadc4aa6-20fb-4ae8-90fe-935fa4452651" providerId="ADAL" clId="{E1275B94-850F-452D-BBBD-9CB7A93CFADA}" dt="2024-11-21T18:40:06.739" v="2091" actId="478"/>
          <ac:spMkLst>
            <pc:docMk/>
            <pc:sldMk cId="249012738" sldId="259"/>
            <ac:spMk id="4" creationId="{3C887E6A-EC16-929E-699D-2D860F9D38AA}"/>
          </ac:spMkLst>
        </pc:spChg>
        <pc:graphicFrameChg chg="add del">
          <ac:chgData name="Xiangcheng Ying" userId="eadc4aa6-20fb-4ae8-90fe-935fa4452651" providerId="ADAL" clId="{E1275B94-850F-452D-BBBD-9CB7A93CFADA}" dt="2024-11-21T18:41:48.733" v="2093" actId="26606"/>
          <ac:graphicFrameMkLst>
            <pc:docMk/>
            <pc:sldMk cId="249012738" sldId="259"/>
            <ac:graphicFrameMk id="14" creationId="{EDA9D4FF-1705-A54C-4AB8-BEC1E52F2EC0}"/>
          </ac:graphicFrameMkLst>
        </pc:graphicFrameChg>
        <pc:graphicFrameChg chg="add del">
          <ac:chgData name="Xiangcheng Ying" userId="eadc4aa6-20fb-4ae8-90fe-935fa4452651" providerId="ADAL" clId="{E1275B94-850F-452D-BBBD-9CB7A93CFADA}" dt="2024-11-21T18:41:57.317" v="2095" actId="26606"/>
          <ac:graphicFrameMkLst>
            <pc:docMk/>
            <pc:sldMk cId="249012738" sldId="259"/>
            <ac:graphicFrameMk id="16" creationId="{23C1DB0A-511E-BD6D-FE35-4FCAC7B136B7}"/>
          </ac:graphicFrameMkLst>
        </pc:graphicFrameChg>
        <pc:graphicFrameChg chg="add mod">
          <ac:chgData name="Xiangcheng Ying" userId="eadc4aa6-20fb-4ae8-90fe-935fa4452651" providerId="ADAL" clId="{E1275B94-850F-452D-BBBD-9CB7A93CFADA}" dt="2024-11-21T18:42:50.740" v="2109" actId="2711"/>
          <ac:graphicFrameMkLst>
            <pc:docMk/>
            <pc:sldMk cId="249012738" sldId="259"/>
            <ac:graphicFrameMk id="18" creationId="{EDA9D4FF-1705-A54C-4AB8-BEC1E52F2EC0}"/>
          </ac:graphicFrameMkLst>
        </pc:graphicFrameChg>
      </pc:sldChg>
      <pc:sldChg chg="addSp delSp modSp mod ord">
        <pc:chgData name="Xiangcheng Ying" userId="eadc4aa6-20fb-4ae8-90fe-935fa4452651" providerId="ADAL" clId="{E1275B94-850F-452D-BBBD-9CB7A93CFADA}" dt="2024-12-02T18:57:21.066" v="2274" actId="20577"/>
        <pc:sldMkLst>
          <pc:docMk/>
          <pc:sldMk cId="63844314" sldId="260"/>
        </pc:sldMkLst>
        <pc:spChg chg="mod">
          <ac:chgData name="Xiangcheng Ying" userId="eadc4aa6-20fb-4ae8-90fe-935fa4452651" providerId="ADAL" clId="{E1275B94-850F-452D-BBBD-9CB7A93CFADA}" dt="2024-11-21T05:28:41.675" v="1610" actId="1076"/>
          <ac:spMkLst>
            <pc:docMk/>
            <pc:sldMk cId="63844314" sldId="260"/>
            <ac:spMk id="2" creationId="{4BD5BD19-7771-429C-61BB-5232904B7882}"/>
          </ac:spMkLst>
        </pc:spChg>
        <pc:spChg chg="add del mod ord">
          <ac:chgData name="Xiangcheng Ying" userId="eadc4aa6-20fb-4ae8-90fe-935fa4452651" providerId="ADAL" clId="{E1275B94-850F-452D-BBBD-9CB7A93CFADA}" dt="2024-12-02T18:57:21.066" v="2274" actId="20577"/>
          <ac:spMkLst>
            <pc:docMk/>
            <pc:sldMk cId="63844314" sldId="260"/>
            <ac:spMk id="3" creationId="{B227D548-96F6-C9C3-2F58-7D4A616DDBD1}"/>
          </ac:spMkLst>
        </pc:spChg>
        <pc:spChg chg="add">
          <ac:chgData name="Xiangcheng Ying" userId="eadc4aa6-20fb-4ae8-90fe-935fa4452651" providerId="ADAL" clId="{E1275B94-850F-452D-BBBD-9CB7A93CFADA}" dt="2024-11-21T04:40:18.616" v="1234"/>
          <ac:spMkLst>
            <pc:docMk/>
            <pc:sldMk cId="63844314" sldId="260"/>
            <ac:spMk id="4" creationId="{EB9A4A1B-67CD-16A9-4438-9E69E78C0AF1}"/>
          </ac:spMkLst>
        </pc:spChg>
        <pc:spChg chg="add mod">
          <ac:chgData name="Xiangcheng Ying" userId="eadc4aa6-20fb-4ae8-90fe-935fa4452651" providerId="ADAL" clId="{E1275B94-850F-452D-BBBD-9CB7A93CFADA}" dt="2024-11-21T04:40:23.772" v="1237"/>
          <ac:spMkLst>
            <pc:docMk/>
            <pc:sldMk cId="63844314" sldId="260"/>
            <ac:spMk id="5" creationId="{855799C8-AE97-8701-0B61-AF986668F228}"/>
          </ac:spMkLst>
        </pc:spChg>
        <pc:spChg chg="add">
          <ac:chgData name="Xiangcheng Ying" userId="eadc4aa6-20fb-4ae8-90fe-935fa4452651" providerId="ADAL" clId="{E1275B94-850F-452D-BBBD-9CB7A93CFADA}" dt="2024-11-21T04:40:27.006" v="1243"/>
          <ac:spMkLst>
            <pc:docMk/>
            <pc:sldMk cId="63844314" sldId="260"/>
            <ac:spMk id="6" creationId="{1D423759-6B51-51C4-7E84-574573B5BCF6}"/>
          </ac:spMkLst>
        </pc:spChg>
        <pc:spChg chg="add del mod">
          <ac:chgData name="Xiangcheng Ying" userId="eadc4aa6-20fb-4ae8-90fe-935fa4452651" providerId="ADAL" clId="{E1275B94-850F-452D-BBBD-9CB7A93CFADA}" dt="2024-11-21T04:40:39.504" v="1250"/>
          <ac:spMkLst>
            <pc:docMk/>
            <pc:sldMk cId="63844314" sldId="260"/>
            <ac:spMk id="7" creationId="{08AF6F40-5F71-D4F7-78AC-E6B4D2CD9766}"/>
          </ac:spMkLst>
        </pc:spChg>
        <pc:spChg chg="del">
          <ac:chgData name="Xiangcheng Ying" userId="eadc4aa6-20fb-4ae8-90fe-935fa4452651" providerId="ADAL" clId="{E1275B94-850F-452D-BBBD-9CB7A93CFADA}" dt="2024-11-21T05:26:27.088" v="1560" actId="26606"/>
          <ac:spMkLst>
            <pc:docMk/>
            <pc:sldMk cId="63844314" sldId="260"/>
            <ac:spMk id="8" creationId="{EFF9146B-4CCD-4CDB-AB9C-458005307E6F}"/>
          </ac:spMkLst>
        </pc:spChg>
        <pc:spChg chg="add mod">
          <ac:chgData name="Xiangcheng Ying" userId="eadc4aa6-20fb-4ae8-90fe-935fa4452651" providerId="ADAL" clId="{E1275B94-850F-452D-BBBD-9CB7A93CFADA}" dt="2024-11-21T05:29:00.722" v="1621" actId="1076"/>
          <ac:spMkLst>
            <pc:docMk/>
            <pc:sldMk cId="63844314" sldId="260"/>
            <ac:spMk id="9" creationId="{9667F293-F73D-9149-81FD-989931B28A1F}"/>
          </ac:spMkLst>
        </pc:spChg>
        <pc:spChg chg="del">
          <ac:chgData name="Xiangcheng Ying" userId="eadc4aa6-20fb-4ae8-90fe-935fa4452651" providerId="ADAL" clId="{E1275B94-850F-452D-BBBD-9CB7A93CFADA}" dt="2024-11-21T05:26:27.088" v="1560" actId="26606"/>
          <ac:spMkLst>
            <pc:docMk/>
            <pc:sldMk cId="63844314" sldId="260"/>
            <ac:spMk id="10" creationId="{5E1FEFA6-7D4F-4746-AE64-D4D52FE76DC2}"/>
          </ac:spMkLst>
        </pc:spChg>
        <pc:spChg chg="del">
          <ac:chgData name="Xiangcheng Ying" userId="eadc4aa6-20fb-4ae8-90fe-935fa4452651" providerId="ADAL" clId="{E1275B94-850F-452D-BBBD-9CB7A93CFADA}" dt="2024-11-21T05:26:27.088" v="1560" actId="26606"/>
          <ac:spMkLst>
            <pc:docMk/>
            <pc:sldMk cId="63844314" sldId="260"/>
            <ac:spMk id="12" creationId="{BF8DA3CF-9D4B-403A-9AD4-BB177DAB6CC1}"/>
          </ac:spMkLst>
        </pc:spChg>
        <pc:spChg chg="add">
          <ac:chgData name="Xiangcheng Ying" userId="eadc4aa6-20fb-4ae8-90fe-935fa4452651" providerId="ADAL" clId="{E1275B94-850F-452D-BBBD-9CB7A93CFADA}" dt="2024-11-21T05:26:27.088" v="1560" actId="26606"/>
          <ac:spMkLst>
            <pc:docMk/>
            <pc:sldMk cId="63844314" sldId="260"/>
            <ac:spMk id="2056" creationId="{C1CA7196-CAF1-4234-8849-E335F0BCA3E8}"/>
          </ac:spMkLst>
        </pc:spChg>
        <pc:spChg chg="add">
          <ac:chgData name="Xiangcheng Ying" userId="eadc4aa6-20fb-4ae8-90fe-935fa4452651" providerId="ADAL" clId="{E1275B94-850F-452D-BBBD-9CB7A93CFADA}" dt="2024-11-21T05:26:27.088" v="1560" actId="26606"/>
          <ac:spMkLst>
            <pc:docMk/>
            <pc:sldMk cId="63844314" sldId="260"/>
            <ac:spMk id="2058" creationId="{8A7C3535-4FB5-4E5B-BDFE-FA61877AF1A9}"/>
          </ac:spMkLst>
        </pc:spChg>
        <pc:picChg chg="add mod">
          <ac:chgData name="Xiangcheng Ying" userId="eadc4aa6-20fb-4ae8-90fe-935fa4452651" providerId="ADAL" clId="{E1275B94-850F-452D-BBBD-9CB7A93CFADA}" dt="2024-11-21T05:26:41.469" v="1566" actId="1076"/>
          <ac:picMkLst>
            <pc:docMk/>
            <pc:sldMk cId="63844314" sldId="260"/>
            <ac:picMk id="2051" creationId="{B01B07A0-4D3B-8E26-BF64-8C2F4FD439E6}"/>
          </ac:picMkLst>
        </pc:picChg>
      </pc:sldChg>
      <pc:sldChg chg="addSp delSp modSp mod">
        <pc:chgData name="Xiangcheng Ying" userId="eadc4aa6-20fb-4ae8-90fe-935fa4452651" providerId="ADAL" clId="{E1275B94-850F-452D-BBBD-9CB7A93CFADA}" dt="2024-11-21T17:52:51.513" v="2077" actId="20577"/>
        <pc:sldMkLst>
          <pc:docMk/>
          <pc:sldMk cId="145585416" sldId="261"/>
        </pc:sldMkLst>
        <pc:spChg chg="mod">
          <ac:chgData name="Xiangcheng Ying" userId="eadc4aa6-20fb-4ae8-90fe-935fa4452651" providerId="ADAL" clId="{E1275B94-850F-452D-BBBD-9CB7A93CFADA}" dt="2024-11-21T05:37:57.781" v="1827" actId="26606"/>
          <ac:spMkLst>
            <pc:docMk/>
            <pc:sldMk cId="145585416" sldId="261"/>
            <ac:spMk id="2" creationId="{8879993D-1D3E-7C2C-E9C2-3CEC4DC6118E}"/>
          </ac:spMkLst>
        </pc:spChg>
        <pc:spChg chg="add del mod">
          <ac:chgData name="Xiangcheng Ying" userId="eadc4aa6-20fb-4ae8-90fe-935fa4452651" providerId="ADAL" clId="{E1275B94-850F-452D-BBBD-9CB7A93CFADA}" dt="2024-11-21T05:37:57.781" v="1827" actId="26606"/>
          <ac:spMkLst>
            <pc:docMk/>
            <pc:sldMk cId="145585416" sldId="261"/>
            <ac:spMk id="3" creationId="{4F404A10-B73A-4A58-5BDE-DC92925E28E0}"/>
          </ac:spMkLst>
        </pc:spChg>
        <pc:spChg chg="add del">
          <ac:chgData name="Xiangcheng Ying" userId="eadc4aa6-20fb-4ae8-90fe-935fa4452651" providerId="ADAL" clId="{E1275B94-850F-452D-BBBD-9CB7A93CFADA}" dt="2024-11-21T05:37:57.781" v="1827" actId="26606"/>
          <ac:spMkLst>
            <pc:docMk/>
            <pc:sldMk cId="145585416" sldId="261"/>
            <ac:spMk id="8" creationId="{EFF9146B-4CCD-4CDB-AB9C-458005307E6F}"/>
          </ac:spMkLst>
        </pc:spChg>
        <pc:spChg chg="add del">
          <ac:chgData name="Xiangcheng Ying" userId="eadc4aa6-20fb-4ae8-90fe-935fa4452651" providerId="ADAL" clId="{E1275B94-850F-452D-BBBD-9CB7A93CFADA}" dt="2024-11-21T05:37:57.781" v="1827" actId="26606"/>
          <ac:spMkLst>
            <pc:docMk/>
            <pc:sldMk cId="145585416" sldId="261"/>
            <ac:spMk id="10" creationId="{5E1FEFA6-7D4F-4746-AE64-D4D52FE76DC2}"/>
          </ac:spMkLst>
        </pc:spChg>
        <pc:spChg chg="add del">
          <ac:chgData name="Xiangcheng Ying" userId="eadc4aa6-20fb-4ae8-90fe-935fa4452651" providerId="ADAL" clId="{E1275B94-850F-452D-BBBD-9CB7A93CFADA}" dt="2024-11-21T05:37:57.781" v="1827" actId="26606"/>
          <ac:spMkLst>
            <pc:docMk/>
            <pc:sldMk cId="145585416" sldId="261"/>
            <ac:spMk id="12" creationId="{BF8DA3CF-9D4B-403A-9AD4-BB177DAB6CC1}"/>
          </ac:spMkLst>
        </pc:spChg>
        <pc:spChg chg="add del">
          <ac:chgData name="Xiangcheng Ying" userId="eadc4aa6-20fb-4ae8-90fe-935fa4452651" providerId="ADAL" clId="{E1275B94-850F-452D-BBBD-9CB7A93CFADA}" dt="2024-11-21T05:37:57.767" v="1826" actId="26606"/>
          <ac:spMkLst>
            <pc:docMk/>
            <pc:sldMk cId="145585416" sldId="261"/>
            <ac:spMk id="18" creationId="{ECD538B8-489B-407A-A760-436DB4C563CC}"/>
          </ac:spMkLst>
        </pc:spChg>
        <pc:spChg chg="add">
          <ac:chgData name="Xiangcheng Ying" userId="eadc4aa6-20fb-4ae8-90fe-935fa4452651" providerId="ADAL" clId="{E1275B94-850F-452D-BBBD-9CB7A93CFADA}" dt="2024-11-21T05:37:57.781" v="1827" actId="26606"/>
          <ac:spMkLst>
            <pc:docMk/>
            <pc:sldMk cId="145585416" sldId="261"/>
            <ac:spMk id="20" creationId="{6E00E3E0-07DA-4A53-8D2F-59983E1449A0}"/>
          </ac:spMkLst>
        </pc:spChg>
        <pc:graphicFrameChg chg="add del">
          <ac:chgData name="Xiangcheng Ying" userId="eadc4aa6-20fb-4ae8-90fe-935fa4452651" providerId="ADAL" clId="{E1275B94-850F-452D-BBBD-9CB7A93CFADA}" dt="2024-11-21T05:37:57.767" v="1826" actId="26606"/>
          <ac:graphicFrameMkLst>
            <pc:docMk/>
            <pc:sldMk cId="145585416" sldId="261"/>
            <ac:graphicFrameMk id="14" creationId="{56750334-B1CD-94EB-8524-B528C4B54DD5}"/>
          </ac:graphicFrameMkLst>
        </pc:graphicFrameChg>
        <pc:graphicFrameChg chg="add mod">
          <ac:chgData name="Xiangcheng Ying" userId="eadc4aa6-20fb-4ae8-90fe-935fa4452651" providerId="ADAL" clId="{E1275B94-850F-452D-BBBD-9CB7A93CFADA}" dt="2024-11-21T17:52:51.513" v="2077" actId="20577"/>
          <ac:graphicFrameMkLst>
            <pc:docMk/>
            <pc:sldMk cId="145585416" sldId="261"/>
            <ac:graphicFrameMk id="21" creationId="{1FC474A2-F009-A70F-F9BF-40E88D33EAA5}"/>
          </ac:graphicFrameMkLst>
        </pc:graphicFrameChg>
      </pc:sldChg>
      <pc:sldChg chg="addSp delSp modSp mod">
        <pc:chgData name="Xiangcheng Ying" userId="eadc4aa6-20fb-4ae8-90fe-935fa4452651" providerId="ADAL" clId="{E1275B94-850F-452D-BBBD-9CB7A93CFADA}" dt="2024-11-21T05:38:31.732" v="1830" actId="26606"/>
        <pc:sldMkLst>
          <pc:docMk/>
          <pc:sldMk cId="4252725806" sldId="262"/>
        </pc:sldMkLst>
        <pc:spChg chg="mod">
          <ac:chgData name="Xiangcheng Ying" userId="eadc4aa6-20fb-4ae8-90fe-935fa4452651" providerId="ADAL" clId="{E1275B94-850F-452D-BBBD-9CB7A93CFADA}" dt="2024-11-21T05:38:31.732" v="1830" actId="26606"/>
          <ac:spMkLst>
            <pc:docMk/>
            <pc:sldMk cId="4252725806" sldId="262"/>
            <ac:spMk id="2" creationId="{3BD9A6BB-A164-1F1A-09CE-6F85F100A992}"/>
          </ac:spMkLst>
        </pc:spChg>
        <pc:spChg chg="add del mod">
          <ac:chgData name="Xiangcheng Ying" userId="eadc4aa6-20fb-4ae8-90fe-935fa4452651" providerId="ADAL" clId="{E1275B94-850F-452D-BBBD-9CB7A93CFADA}" dt="2024-11-21T05:38:31.732" v="1830" actId="26606"/>
          <ac:spMkLst>
            <pc:docMk/>
            <pc:sldMk cId="4252725806" sldId="262"/>
            <ac:spMk id="3" creationId="{3DEA6808-27AA-881C-F8B2-5651BDB4F0FC}"/>
          </ac:spMkLst>
        </pc:spChg>
        <pc:spChg chg="add del mod">
          <ac:chgData name="Xiangcheng Ying" userId="eadc4aa6-20fb-4ae8-90fe-935fa4452651" providerId="ADAL" clId="{E1275B94-850F-452D-BBBD-9CB7A93CFADA}" dt="2024-11-21T05:26:13.243" v="1557"/>
          <ac:spMkLst>
            <pc:docMk/>
            <pc:sldMk cId="4252725806" sldId="262"/>
            <ac:spMk id="4" creationId="{317710FC-9BA5-F643-826D-7FF879FC4832}"/>
          </ac:spMkLst>
        </pc:spChg>
        <pc:spChg chg="add del">
          <ac:chgData name="Xiangcheng Ying" userId="eadc4aa6-20fb-4ae8-90fe-935fa4452651" providerId="ADAL" clId="{E1275B94-850F-452D-BBBD-9CB7A93CFADA}" dt="2024-11-21T05:38:31.732" v="1830" actId="26606"/>
          <ac:spMkLst>
            <pc:docMk/>
            <pc:sldMk cId="4252725806" sldId="262"/>
            <ac:spMk id="8" creationId="{EFF9146B-4CCD-4CDB-AB9C-458005307E6F}"/>
          </ac:spMkLst>
        </pc:spChg>
        <pc:spChg chg="add del">
          <ac:chgData name="Xiangcheng Ying" userId="eadc4aa6-20fb-4ae8-90fe-935fa4452651" providerId="ADAL" clId="{E1275B94-850F-452D-BBBD-9CB7A93CFADA}" dt="2024-11-21T05:38:31.732" v="1830" actId="26606"/>
          <ac:spMkLst>
            <pc:docMk/>
            <pc:sldMk cId="4252725806" sldId="262"/>
            <ac:spMk id="10" creationId="{5E1FEFA6-7D4F-4746-AE64-D4D52FE76DC2}"/>
          </ac:spMkLst>
        </pc:spChg>
        <pc:spChg chg="add del">
          <ac:chgData name="Xiangcheng Ying" userId="eadc4aa6-20fb-4ae8-90fe-935fa4452651" providerId="ADAL" clId="{E1275B94-850F-452D-BBBD-9CB7A93CFADA}" dt="2024-11-21T05:38:31.732" v="1830" actId="26606"/>
          <ac:spMkLst>
            <pc:docMk/>
            <pc:sldMk cId="4252725806" sldId="262"/>
            <ac:spMk id="12" creationId="{BF8DA3CF-9D4B-403A-9AD4-BB177DAB6CC1}"/>
          </ac:spMkLst>
        </pc:spChg>
        <pc:spChg chg="add">
          <ac:chgData name="Xiangcheng Ying" userId="eadc4aa6-20fb-4ae8-90fe-935fa4452651" providerId="ADAL" clId="{E1275B94-850F-452D-BBBD-9CB7A93CFADA}" dt="2024-11-21T05:38:31.732" v="1830" actId="26606"/>
          <ac:spMkLst>
            <pc:docMk/>
            <pc:sldMk cId="4252725806" sldId="262"/>
            <ac:spMk id="17" creationId="{A9CD6474-47AA-4D47-AF35-32FA3089BDD1}"/>
          </ac:spMkLst>
        </pc:spChg>
        <pc:spChg chg="add del">
          <ac:chgData name="Xiangcheng Ying" userId="eadc4aa6-20fb-4ae8-90fe-935fa4452651" providerId="ADAL" clId="{E1275B94-850F-452D-BBBD-9CB7A93CFADA}" dt="2024-11-21T05:38:19.986" v="1829" actId="26606"/>
          <ac:spMkLst>
            <pc:docMk/>
            <pc:sldMk cId="4252725806" sldId="262"/>
            <ac:spMk id="18" creationId="{6E00E3E0-07DA-4A53-8D2F-59983E1449A0}"/>
          </ac:spMkLst>
        </pc:spChg>
        <pc:spChg chg="add">
          <ac:chgData name="Xiangcheng Ying" userId="eadc4aa6-20fb-4ae8-90fe-935fa4452651" providerId="ADAL" clId="{E1275B94-850F-452D-BBBD-9CB7A93CFADA}" dt="2024-11-21T05:38:31.732" v="1830" actId="26606"/>
          <ac:spMkLst>
            <pc:docMk/>
            <pc:sldMk cId="4252725806" sldId="262"/>
            <ac:spMk id="19" creationId="{5E1FEFA6-7D4F-4746-AE64-D4D52FE76DC2}"/>
          </ac:spMkLst>
        </pc:spChg>
        <pc:spChg chg="add">
          <ac:chgData name="Xiangcheng Ying" userId="eadc4aa6-20fb-4ae8-90fe-935fa4452651" providerId="ADAL" clId="{E1275B94-850F-452D-BBBD-9CB7A93CFADA}" dt="2024-11-21T05:38:31.732" v="1830" actId="26606"/>
          <ac:spMkLst>
            <pc:docMk/>
            <pc:sldMk cId="4252725806" sldId="262"/>
            <ac:spMk id="21" creationId="{BF8DA3CF-9D4B-403A-9AD4-BB177DAB6CC1}"/>
          </ac:spMkLst>
        </pc:spChg>
        <pc:graphicFrameChg chg="add del">
          <ac:chgData name="Xiangcheng Ying" userId="eadc4aa6-20fb-4ae8-90fe-935fa4452651" providerId="ADAL" clId="{E1275B94-850F-452D-BBBD-9CB7A93CFADA}" dt="2024-11-21T05:38:19.986" v="1829" actId="26606"/>
          <ac:graphicFrameMkLst>
            <pc:docMk/>
            <pc:sldMk cId="4252725806" sldId="262"/>
            <ac:graphicFrameMk id="14" creationId="{25B3DE89-AF81-2E61-72A9-7CCA3E98EA6A}"/>
          </ac:graphicFrameMkLst>
        </pc:graphicFrameChg>
        <pc:picChg chg="add del">
          <ac:chgData name="Xiangcheng Ying" userId="eadc4aa6-20fb-4ae8-90fe-935fa4452651" providerId="ADAL" clId="{E1275B94-850F-452D-BBBD-9CB7A93CFADA}" dt="2024-11-21T05:26:15.582" v="1558" actId="21"/>
          <ac:picMkLst>
            <pc:docMk/>
            <pc:sldMk cId="4252725806" sldId="262"/>
            <ac:picMk id="2051" creationId="{B01B07A0-4D3B-8E26-BF64-8C2F4FD439E6}"/>
          </ac:picMkLst>
        </pc:picChg>
      </pc:sldChg>
      <pc:sldChg chg="modSp mod">
        <pc:chgData name="Xiangcheng Ying" userId="eadc4aa6-20fb-4ae8-90fe-935fa4452651" providerId="ADAL" clId="{E1275B94-850F-452D-BBBD-9CB7A93CFADA}" dt="2024-11-21T05:42:13.578" v="1959" actId="20577"/>
        <pc:sldMkLst>
          <pc:docMk/>
          <pc:sldMk cId="997094026" sldId="263"/>
        </pc:sldMkLst>
        <pc:spChg chg="mod">
          <ac:chgData name="Xiangcheng Ying" userId="eadc4aa6-20fb-4ae8-90fe-935fa4452651" providerId="ADAL" clId="{E1275B94-850F-452D-BBBD-9CB7A93CFADA}" dt="2024-11-20T04:18:22.775" v="291" actId="14100"/>
          <ac:spMkLst>
            <pc:docMk/>
            <pc:sldMk cId="997094026" sldId="263"/>
            <ac:spMk id="2" creationId="{56358731-5D8C-DEF5-F2BD-AB1EA541A612}"/>
          </ac:spMkLst>
        </pc:spChg>
        <pc:spChg chg="mod">
          <ac:chgData name="Xiangcheng Ying" userId="eadc4aa6-20fb-4ae8-90fe-935fa4452651" providerId="ADAL" clId="{E1275B94-850F-452D-BBBD-9CB7A93CFADA}" dt="2024-11-21T05:42:13.578" v="1959" actId="20577"/>
          <ac:spMkLst>
            <pc:docMk/>
            <pc:sldMk cId="997094026" sldId="263"/>
            <ac:spMk id="3" creationId="{34C07304-3F10-9885-E61D-4DEF1AEA654C}"/>
          </ac:spMkLst>
        </pc:spChg>
      </pc:sldChg>
      <pc:sldChg chg="addSp delSp modSp new mod ord setBg">
        <pc:chgData name="Xiangcheng Ying" userId="eadc4aa6-20fb-4ae8-90fe-935fa4452651" providerId="ADAL" clId="{E1275B94-850F-452D-BBBD-9CB7A93CFADA}" dt="2024-11-21T01:22:17.401" v="883"/>
        <pc:sldMkLst>
          <pc:docMk/>
          <pc:sldMk cId="2464875374" sldId="264"/>
        </pc:sldMkLst>
        <pc:spChg chg="mod">
          <ac:chgData name="Xiangcheng Ying" userId="eadc4aa6-20fb-4ae8-90fe-935fa4452651" providerId="ADAL" clId="{E1275B94-850F-452D-BBBD-9CB7A93CFADA}" dt="2024-11-21T01:22:03.468" v="881" actId="1076"/>
          <ac:spMkLst>
            <pc:docMk/>
            <pc:sldMk cId="2464875374" sldId="264"/>
            <ac:spMk id="2" creationId="{7126288E-38D4-AD6A-8067-2CC18A672AA2}"/>
          </ac:spMkLst>
        </pc:spChg>
        <pc:spChg chg="del mod">
          <ac:chgData name="Xiangcheng Ying" userId="eadc4aa6-20fb-4ae8-90fe-935fa4452651" providerId="ADAL" clId="{E1275B94-850F-452D-BBBD-9CB7A93CFADA}" dt="2024-11-21T01:20:50.131" v="874" actId="478"/>
          <ac:spMkLst>
            <pc:docMk/>
            <pc:sldMk cId="2464875374" sldId="264"/>
            <ac:spMk id="3" creationId="{82D006A5-C8C3-FA59-4158-224603EC99DD}"/>
          </ac:spMkLst>
        </pc:spChg>
        <pc:spChg chg="add">
          <ac:chgData name="Xiangcheng Ying" userId="eadc4aa6-20fb-4ae8-90fe-935fa4452651" providerId="ADAL" clId="{E1275B94-850F-452D-BBBD-9CB7A93CFADA}" dt="2024-11-20T19:03:14.205" v="641" actId="26606"/>
          <ac:spMkLst>
            <pc:docMk/>
            <pc:sldMk cId="2464875374" sldId="264"/>
            <ac:spMk id="8" creationId="{EFF9146B-4CCD-4CDB-AB9C-458005307E6F}"/>
          </ac:spMkLst>
        </pc:spChg>
        <pc:spChg chg="add">
          <ac:chgData name="Xiangcheng Ying" userId="eadc4aa6-20fb-4ae8-90fe-935fa4452651" providerId="ADAL" clId="{E1275B94-850F-452D-BBBD-9CB7A93CFADA}" dt="2024-11-20T19:03:14.205" v="641" actId="26606"/>
          <ac:spMkLst>
            <pc:docMk/>
            <pc:sldMk cId="2464875374" sldId="264"/>
            <ac:spMk id="10" creationId="{5E1FEFA6-7D4F-4746-AE64-D4D52FE76DC2}"/>
          </ac:spMkLst>
        </pc:spChg>
        <pc:spChg chg="add">
          <ac:chgData name="Xiangcheng Ying" userId="eadc4aa6-20fb-4ae8-90fe-935fa4452651" providerId="ADAL" clId="{E1275B94-850F-452D-BBBD-9CB7A93CFADA}" dt="2024-11-20T19:03:14.205" v="641" actId="26606"/>
          <ac:spMkLst>
            <pc:docMk/>
            <pc:sldMk cId="2464875374" sldId="264"/>
            <ac:spMk id="12" creationId="{BF8DA3CF-9D4B-403A-9AD4-BB177DAB6CC1}"/>
          </ac:spMkLst>
        </pc:spChg>
        <pc:spChg chg="add mod">
          <ac:chgData name="Xiangcheng Ying" userId="eadc4aa6-20fb-4ae8-90fe-935fa4452651" providerId="ADAL" clId="{E1275B94-850F-452D-BBBD-9CB7A93CFADA}" dt="2024-11-21T01:22:03.468" v="881" actId="1076"/>
          <ac:spMkLst>
            <pc:docMk/>
            <pc:sldMk cId="2464875374" sldId="264"/>
            <ac:spMk id="17" creationId="{2A0C9C5B-7907-FCD7-BFA3-57D65634968D}"/>
          </ac:spMkLst>
        </pc:spChg>
        <pc:spChg chg="add mod">
          <ac:chgData name="Xiangcheng Ying" userId="eadc4aa6-20fb-4ae8-90fe-935fa4452651" providerId="ADAL" clId="{E1275B94-850F-452D-BBBD-9CB7A93CFADA}" dt="2024-11-21T01:21:30.462" v="876" actId="1076"/>
          <ac:spMkLst>
            <pc:docMk/>
            <pc:sldMk cId="2464875374" sldId="264"/>
            <ac:spMk id="18" creationId="{E7100E81-3F42-3B4C-4744-AD79E7183132}"/>
          </ac:spMkLst>
        </pc:spChg>
        <pc:picChg chg="add mod">
          <ac:chgData name="Xiangcheng Ying" userId="eadc4aa6-20fb-4ae8-90fe-935fa4452651" providerId="ADAL" clId="{E1275B94-850F-452D-BBBD-9CB7A93CFADA}" dt="2024-11-21T01:22:03.468" v="881" actId="1076"/>
          <ac:picMkLst>
            <pc:docMk/>
            <pc:sldMk cId="2464875374" sldId="264"/>
            <ac:picMk id="5" creationId="{F8726300-F871-AD22-731E-5EEC1FDBBDA1}"/>
          </ac:picMkLst>
        </pc:picChg>
        <pc:picChg chg="add del mod">
          <ac:chgData name="Xiangcheng Ying" userId="eadc4aa6-20fb-4ae8-90fe-935fa4452651" providerId="ADAL" clId="{E1275B94-850F-452D-BBBD-9CB7A93CFADA}" dt="2024-11-20T19:04:08.748" v="649" actId="478"/>
          <ac:picMkLst>
            <pc:docMk/>
            <pc:sldMk cId="2464875374" sldId="264"/>
            <ac:picMk id="7" creationId="{6B86C499-0294-E231-E013-2737B8C4AE27}"/>
          </ac:picMkLst>
        </pc:picChg>
        <pc:picChg chg="add del mod">
          <ac:chgData name="Xiangcheng Ying" userId="eadc4aa6-20fb-4ae8-90fe-935fa4452651" providerId="ADAL" clId="{E1275B94-850F-452D-BBBD-9CB7A93CFADA}" dt="2024-11-21T01:17:41.025" v="825" actId="478"/>
          <ac:picMkLst>
            <pc:docMk/>
            <pc:sldMk cId="2464875374" sldId="264"/>
            <ac:picMk id="11" creationId="{2DE5F8BC-72AC-781B-6AC0-3B0A90015E22}"/>
          </ac:picMkLst>
        </pc:picChg>
        <pc:picChg chg="add mod modCrop">
          <ac:chgData name="Xiangcheng Ying" userId="eadc4aa6-20fb-4ae8-90fe-935fa4452651" providerId="ADAL" clId="{E1275B94-850F-452D-BBBD-9CB7A93CFADA}" dt="2024-11-21T01:22:03.468" v="881" actId="1076"/>
          <ac:picMkLst>
            <pc:docMk/>
            <pc:sldMk cId="2464875374" sldId="264"/>
            <ac:picMk id="16" creationId="{DDC84375-CE88-94DE-A1FD-D81E9E449336}"/>
          </ac:picMkLst>
        </pc:picChg>
      </pc:sldChg>
      <pc:sldChg chg="addSp delSp modSp add mod ord setBg addAnim delDesignElem">
        <pc:chgData name="Xiangcheng Ying" userId="eadc4aa6-20fb-4ae8-90fe-935fa4452651" providerId="ADAL" clId="{E1275B94-850F-452D-BBBD-9CB7A93CFADA}" dt="2024-11-21T18:37:13.583" v="2080" actId="20578"/>
        <pc:sldMkLst>
          <pc:docMk/>
          <pc:sldMk cId="487656686" sldId="265"/>
        </pc:sldMkLst>
        <pc:spChg chg="mod">
          <ac:chgData name="Xiangcheng Ying" userId="eadc4aa6-20fb-4ae8-90fe-935fa4452651" providerId="ADAL" clId="{E1275B94-850F-452D-BBBD-9CB7A93CFADA}" dt="2024-11-21T05:43:09.743" v="1977" actId="26606"/>
          <ac:spMkLst>
            <pc:docMk/>
            <pc:sldMk cId="487656686" sldId="265"/>
            <ac:spMk id="2" creationId="{FE6ADCB8-8CE8-C709-24DF-C1E28C0DF73C}"/>
          </ac:spMkLst>
        </pc:spChg>
        <pc:spChg chg="add del mod">
          <ac:chgData name="Xiangcheng Ying" userId="eadc4aa6-20fb-4ae8-90fe-935fa4452651" providerId="ADAL" clId="{E1275B94-850F-452D-BBBD-9CB7A93CFADA}" dt="2024-11-21T05:43:00.568" v="1976" actId="478"/>
          <ac:spMkLst>
            <pc:docMk/>
            <pc:sldMk cId="487656686" sldId="265"/>
            <ac:spMk id="4" creationId="{CF0CA52D-6367-CCA5-8BC9-AD06FF358F30}"/>
          </ac:spMkLst>
        </pc:spChg>
        <pc:spChg chg="add">
          <ac:chgData name="Xiangcheng Ying" userId="eadc4aa6-20fb-4ae8-90fe-935fa4452651" providerId="ADAL" clId="{E1275B94-850F-452D-BBBD-9CB7A93CFADA}" dt="2024-11-21T05:43:09.743" v="1977" actId="26606"/>
          <ac:spMkLst>
            <pc:docMk/>
            <pc:sldMk cId="487656686" sldId="265"/>
            <ac:spMk id="7" creationId="{99485AE2-6BE9-4DCA-A6C4-83F4EEFCCCC0}"/>
          </ac:spMkLst>
        </pc:spChg>
        <pc:spChg chg="add">
          <ac:chgData name="Xiangcheng Ying" userId="eadc4aa6-20fb-4ae8-90fe-935fa4452651" providerId="ADAL" clId="{E1275B94-850F-452D-BBBD-9CB7A93CFADA}" dt="2024-11-21T05:43:09.743" v="1977" actId="26606"/>
          <ac:spMkLst>
            <pc:docMk/>
            <pc:sldMk cId="487656686" sldId="265"/>
            <ac:spMk id="9" creationId="{65BA7CAF-5EE9-4EEE-9E12-B2CECCB94D62}"/>
          </ac:spMkLst>
        </pc:spChg>
        <pc:spChg chg="add">
          <ac:chgData name="Xiangcheng Ying" userId="eadc4aa6-20fb-4ae8-90fe-935fa4452651" providerId="ADAL" clId="{E1275B94-850F-452D-BBBD-9CB7A93CFADA}" dt="2024-11-21T05:43:09.743" v="1977" actId="26606"/>
          <ac:spMkLst>
            <pc:docMk/>
            <pc:sldMk cId="487656686" sldId="265"/>
            <ac:spMk id="11" creationId="{EC199F73-795E-469A-AF4B-13FA2C7AB76F}"/>
          </ac:spMkLst>
        </pc:spChg>
        <pc:spChg chg="del">
          <ac:chgData name="Xiangcheng Ying" userId="eadc4aa6-20fb-4ae8-90fe-935fa4452651" providerId="ADAL" clId="{E1275B94-850F-452D-BBBD-9CB7A93CFADA}" dt="2024-11-21T05:42:48.104" v="1961"/>
          <ac:spMkLst>
            <pc:docMk/>
            <pc:sldMk cId="487656686" sldId="265"/>
            <ac:spMk id="21" creationId="{3DBB64E5-A2F4-7C7E-6CE4-1F87F5E11E51}"/>
          </ac:spMkLst>
        </pc:spChg>
        <pc:spChg chg="del">
          <ac:chgData name="Xiangcheng Ying" userId="eadc4aa6-20fb-4ae8-90fe-935fa4452651" providerId="ADAL" clId="{E1275B94-850F-452D-BBBD-9CB7A93CFADA}" dt="2024-11-21T05:42:48.104" v="1961"/>
          <ac:spMkLst>
            <pc:docMk/>
            <pc:sldMk cId="487656686" sldId="265"/>
            <ac:spMk id="23" creationId="{2FB02768-EC9F-9453-8D47-6B00659EC981}"/>
          </ac:spMkLst>
        </pc:spChg>
        <pc:spChg chg="del">
          <ac:chgData name="Xiangcheng Ying" userId="eadc4aa6-20fb-4ae8-90fe-935fa4452651" providerId="ADAL" clId="{E1275B94-850F-452D-BBBD-9CB7A93CFADA}" dt="2024-11-21T05:42:48.104" v="1961"/>
          <ac:spMkLst>
            <pc:docMk/>
            <pc:sldMk cId="487656686" sldId="265"/>
            <ac:spMk id="39" creationId="{168B6EBB-DE18-57DD-C9ED-D1D580E81A73}"/>
          </ac:spMkLst>
        </pc:spChg>
        <pc:spChg chg="del">
          <ac:chgData name="Xiangcheng Ying" userId="eadc4aa6-20fb-4ae8-90fe-935fa4452651" providerId="ADAL" clId="{E1275B94-850F-452D-BBBD-9CB7A93CFADA}" dt="2024-11-21T05:42:53.719" v="1962" actId="478"/>
          <ac:spMkLst>
            <pc:docMk/>
            <pc:sldMk cId="487656686" sldId="265"/>
            <ac:spMk id="40" creationId="{032D8DC1-E7F8-C38F-3CD5-62E781057DAB}"/>
          </ac:spMkLst>
        </pc:spChg>
      </pc:sldChg>
      <pc:sldChg chg="new del">
        <pc:chgData name="Xiangcheng Ying" userId="eadc4aa6-20fb-4ae8-90fe-935fa4452651" providerId="ADAL" clId="{E1275B94-850F-452D-BBBD-9CB7A93CFADA}" dt="2024-11-21T01:08:20.769" v="666" actId="680"/>
        <pc:sldMkLst>
          <pc:docMk/>
          <pc:sldMk cId="2403606340" sldId="265"/>
        </pc:sldMkLst>
      </pc:sldChg>
      <pc:sldChg chg="addSp delSp modSp add mod">
        <pc:chgData name="Xiangcheng Ying" userId="eadc4aa6-20fb-4ae8-90fe-935fa4452651" providerId="ADAL" clId="{E1275B94-850F-452D-BBBD-9CB7A93CFADA}" dt="2024-11-21T19:04:31.733" v="2271" actId="1076"/>
        <pc:sldMkLst>
          <pc:docMk/>
          <pc:sldMk cId="505852025" sldId="266"/>
        </pc:sldMkLst>
        <pc:spChg chg="del">
          <ac:chgData name="Xiangcheng Ying" userId="eadc4aa6-20fb-4ae8-90fe-935fa4452651" providerId="ADAL" clId="{E1275B94-850F-452D-BBBD-9CB7A93CFADA}" dt="2024-11-21T18:39:49.466" v="2085" actId="478"/>
          <ac:spMkLst>
            <pc:docMk/>
            <pc:sldMk cId="505852025" sldId="266"/>
            <ac:spMk id="3" creationId="{2BFF41E7-5126-C820-27EC-A217055AF846}"/>
          </ac:spMkLst>
        </pc:spChg>
        <pc:spChg chg="mod">
          <ac:chgData name="Xiangcheng Ying" userId="eadc4aa6-20fb-4ae8-90fe-935fa4452651" providerId="ADAL" clId="{E1275B94-850F-452D-BBBD-9CB7A93CFADA}" dt="2024-11-21T19:04:31.733" v="2271" actId="1076"/>
          <ac:spMkLst>
            <pc:docMk/>
            <pc:sldMk cId="505852025" sldId="266"/>
            <ac:spMk id="4" creationId="{688926ED-BD39-2226-05F0-6E753ECC9DFC}"/>
          </ac:spMkLst>
        </pc:spChg>
        <pc:spChg chg="add del mod">
          <ac:chgData name="Xiangcheng Ying" userId="eadc4aa6-20fb-4ae8-90fe-935fa4452651" providerId="ADAL" clId="{E1275B94-850F-452D-BBBD-9CB7A93CFADA}" dt="2024-11-21T18:39:51.165" v="2086" actId="478"/>
          <ac:spMkLst>
            <pc:docMk/>
            <pc:sldMk cId="505852025" sldId="266"/>
            <ac:spMk id="9" creationId="{74ACCFD6-5CB5-81B8-7A48-6926A10FC32E}"/>
          </ac:spMkLst>
        </pc:spChg>
        <pc:picChg chg="add mod">
          <ac:chgData name="Xiangcheng Ying" userId="eadc4aa6-20fb-4ae8-90fe-935fa4452651" providerId="ADAL" clId="{E1275B94-850F-452D-BBBD-9CB7A93CFADA}" dt="2024-11-21T18:40:01.140" v="2090" actId="1076"/>
          <ac:picMkLst>
            <pc:docMk/>
            <pc:sldMk cId="505852025" sldId="266"/>
            <ac:picMk id="6" creationId="{E85E7E1F-0C90-776F-757F-634BAF1619C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45ADC4-8D3D-4D6A-8637-16EC713804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A8B827C-1440-46F0-829C-A22DF41D8CBD}">
      <dgm:prSet custT="1"/>
      <dgm:spPr/>
      <dgm:t>
        <a:bodyPr/>
        <a:lstStyle/>
        <a:p>
          <a:r>
            <a:rPr lang="en-US" sz="2800" dirty="0">
              <a:latin typeface="Times New Roman" panose="02020603050405020304" pitchFamily="18" charset="0"/>
              <a:cs typeface="Times New Roman" panose="02020603050405020304" pitchFamily="18" charset="0"/>
            </a:rPr>
            <a:t>Patient priority determined by custom priority queue</a:t>
          </a:r>
        </a:p>
      </dgm:t>
    </dgm:pt>
    <dgm:pt modelId="{2058AA0E-AC94-4E30-A846-4A618BFF736D}" type="parTrans" cxnId="{9EC8C1DC-DD9C-4E11-9DF9-78EB0E6FCFEB}">
      <dgm:prSet/>
      <dgm:spPr/>
      <dgm:t>
        <a:bodyPr/>
        <a:lstStyle/>
        <a:p>
          <a:endParaRPr lang="en-US"/>
        </a:p>
      </dgm:t>
    </dgm:pt>
    <dgm:pt modelId="{7E332364-12C0-4771-A7F9-7D6CE66F47AD}" type="sibTrans" cxnId="{9EC8C1DC-DD9C-4E11-9DF9-78EB0E6FCFEB}">
      <dgm:prSet/>
      <dgm:spPr/>
      <dgm:t>
        <a:bodyPr/>
        <a:lstStyle/>
        <a:p>
          <a:endParaRPr lang="en-US"/>
        </a:p>
      </dgm:t>
    </dgm:pt>
    <dgm:pt modelId="{6CEE69CA-E9E1-42E5-B602-CFF7D89D3A26}">
      <dgm:prSet custT="1"/>
      <dgm:spPr/>
      <dgm:t>
        <a:bodyPr/>
        <a:lstStyle/>
        <a:p>
          <a:r>
            <a:rPr lang="en-US" sz="2800" dirty="0">
              <a:latin typeface="Times New Roman" panose="02020603050405020304" pitchFamily="18" charset="0"/>
              <a:cs typeface="Times New Roman" panose="02020603050405020304" pitchFamily="18" charset="0"/>
            </a:rPr>
            <a:t>Time Complexity: </a:t>
          </a:r>
        </a:p>
      </dgm:t>
    </dgm:pt>
    <dgm:pt modelId="{1DA57983-30E7-4E60-8204-E4393C20C17F}" type="parTrans" cxnId="{84D4C86A-34BB-45F8-8D7F-A49C7C1C5EBB}">
      <dgm:prSet/>
      <dgm:spPr/>
      <dgm:t>
        <a:bodyPr/>
        <a:lstStyle/>
        <a:p>
          <a:endParaRPr lang="en-US"/>
        </a:p>
      </dgm:t>
    </dgm:pt>
    <dgm:pt modelId="{07C286BE-EECC-42DB-8D1A-3DD711BC98B4}" type="sibTrans" cxnId="{84D4C86A-34BB-45F8-8D7F-A49C7C1C5EBB}">
      <dgm:prSet/>
      <dgm:spPr/>
      <dgm:t>
        <a:bodyPr/>
        <a:lstStyle/>
        <a:p>
          <a:endParaRPr lang="en-US"/>
        </a:p>
      </dgm:t>
    </dgm:pt>
    <dgm:pt modelId="{7FDCCD6B-2046-4661-A769-67FA8FFC3440}">
      <dgm:prSet custT="1"/>
      <dgm:spPr/>
      <dgm:t>
        <a:bodyPr/>
        <a:lstStyle/>
        <a:p>
          <a:r>
            <a:rPr lang="en-US" sz="2000" dirty="0">
              <a:latin typeface="Times New Roman" panose="02020603050405020304" pitchFamily="18" charset="0"/>
              <a:cs typeface="Times New Roman" panose="02020603050405020304" pitchFamily="18" charset="0"/>
            </a:rPr>
            <a:t>Add: O(log n)</a:t>
          </a:r>
        </a:p>
      </dgm:t>
    </dgm:pt>
    <dgm:pt modelId="{0E93A76B-9F22-4D6E-820D-124D10B5FEEE}" type="parTrans" cxnId="{B2EE1AE5-89B9-4E0C-90A9-6826CABA6C7F}">
      <dgm:prSet/>
      <dgm:spPr/>
      <dgm:t>
        <a:bodyPr/>
        <a:lstStyle/>
        <a:p>
          <a:endParaRPr lang="en-US"/>
        </a:p>
      </dgm:t>
    </dgm:pt>
    <dgm:pt modelId="{75B85EC8-F74B-4483-B3AD-5E0FDDB110A9}" type="sibTrans" cxnId="{B2EE1AE5-89B9-4E0C-90A9-6826CABA6C7F}">
      <dgm:prSet/>
      <dgm:spPr/>
      <dgm:t>
        <a:bodyPr/>
        <a:lstStyle/>
        <a:p>
          <a:endParaRPr lang="en-US"/>
        </a:p>
      </dgm:t>
    </dgm:pt>
    <dgm:pt modelId="{2DAD85F1-E774-44AB-9D03-D0A1B1B8FEC6}">
      <dgm:prSet custT="1"/>
      <dgm:spPr/>
      <dgm:t>
        <a:bodyPr/>
        <a:lstStyle/>
        <a:p>
          <a:r>
            <a:rPr lang="en-US" sz="2000" dirty="0">
              <a:latin typeface="Times New Roman" panose="02020603050405020304" pitchFamily="18" charset="0"/>
              <a:cs typeface="Times New Roman" panose="02020603050405020304" pitchFamily="18" charset="0"/>
            </a:rPr>
            <a:t>Get Next: O(log n)</a:t>
          </a:r>
        </a:p>
      </dgm:t>
    </dgm:pt>
    <dgm:pt modelId="{7DFE2F53-10F9-400E-BE02-04998A330301}" type="parTrans" cxnId="{F1B03890-29A9-4DC7-90F6-6ED4AD55B101}">
      <dgm:prSet/>
      <dgm:spPr/>
      <dgm:t>
        <a:bodyPr/>
        <a:lstStyle/>
        <a:p>
          <a:endParaRPr lang="en-US"/>
        </a:p>
      </dgm:t>
    </dgm:pt>
    <dgm:pt modelId="{70811BE8-2EE1-46D4-A9F5-3AD34F399902}" type="sibTrans" cxnId="{F1B03890-29A9-4DC7-90F6-6ED4AD55B101}">
      <dgm:prSet/>
      <dgm:spPr/>
      <dgm:t>
        <a:bodyPr/>
        <a:lstStyle/>
        <a:p>
          <a:endParaRPr lang="en-US"/>
        </a:p>
      </dgm:t>
    </dgm:pt>
    <dgm:pt modelId="{245037A2-E3A5-423D-81AE-A45EF4B29DD2}">
      <dgm:prSet custT="1"/>
      <dgm:spPr/>
      <dgm:t>
        <a:bodyPr/>
        <a:lstStyle/>
        <a:p>
          <a:r>
            <a:rPr lang="en-US" sz="2000" dirty="0">
              <a:latin typeface="Times New Roman" panose="02020603050405020304" pitchFamily="18" charset="0"/>
              <a:cs typeface="Times New Roman" panose="02020603050405020304" pitchFamily="18" charset="0"/>
            </a:rPr>
            <a:t>Delete: O(n)</a:t>
          </a:r>
        </a:p>
      </dgm:t>
    </dgm:pt>
    <dgm:pt modelId="{C50AFADF-D72F-4BA2-B2B7-9BAA7E3041AA}" type="parTrans" cxnId="{369B76F3-D88B-4581-AAF7-CA15ABE0DFDE}">
      <dgm:prSet/>
      <dgm:spPr/>
      <dgm:t>
        <a:bodyPr/>
        <a:lstStyle/>
        <a:p>
          <a:endParaRPr lang="en-US"/>
        </a:p>
      </dgm:t>
    </dgm:pt>
    <dgm:pt modelId="{C52A9D40-425E-4F4B-9156-5F2B6E7B6B9D}" type="sibTrans" cxnId="{369B76F3-D88B-4581-AAF7-CA15ABE0DFDE}">
      <dgm:prSet/>
      <dgm:spPr/>
      <dgm:t>
        <a:bodyPr/>
        <a:lstStyle/>
        <a:p>
          <a:endParaRPr lang="en-US"/>
        </a:p>
      </dgm:t>
    </dgm:pt>
    <dgm:pt modelId="{DDE5663F-425C-4E16-B1C4-11E5587B21BE}">
      <dgm:prSet custT="1"/>
      <dgm:spPr/>
      <dgm:t>
        <a:bodyPr/>
        <a:lstStyle/>
        <a:p>
          <a:r>
            <a:rPr lang="en-US" sz="2000" dirty="0">
              <a:latin typeface="Times New Roman" panose="02020603050405020304" pitchFamily="18" charset="0"/>
              <a:cs typeface="Times New Roman" panose="02020603050405020304" pitchFamily="18" charset="0"/>
            </a:rPr>
            <a:t>Peek: O(1)</a:t>
          </a:r>
        </a:p>
      </dgm:t>
    </dgm:pt>
    <dgm:pt modelId="{ACBE9716-83C4-49C8-969F-67123A776DED}" type="parTrans" cxnId="{7D08D2C7-12E3-49BD-A996-0B9AD76B1D99}">
      <dgm:prSet/>
      <dgm:spPr/>
      <dgm:t>
        <a:bodyPr/>
        <a:lstStyle/>
        <a:p>
          <a:endParaRPr lang="en-US"/>
        </a:p>
      </dgm:t>
    </dgm:pt>
    <dgm:pt modelId="{B29BF01F-FED9-4759-99D0-A764072B3CAB}" type="sibTrans" cxnId="{7D08D2C7-12E3-49BD-A996-0B9AD76B1D99}">
      <dgm:prSet/>
      <dgm:spPr/>
      <dgm:t>
        <a:bodyPr/>
        <a:lstStyle/>
        <a:p>
          <a:endParaRPr lang="en-US"/>
        </a:p>
      </dgm:t>
    </dgm:pt>
    <dgm:pt modelId="{6B929E84-1718-4273-AAE0-5BA8D77D4750}">
      <dgm:prSet custT="1"/>
      <dgm:spPr/>
      <dgm:t>
        <a:bodyPr/>
        <a:lstStyle/>
        <a:p>
          <a:endParaRPr lang="en-US" sz="2000">
            <a:latin typeface="Times New Roman" panose="02020603050405020304" pitchFamily="18" charset="0"/>
            <a:cs typeface="Times New Roman" panose="02020603050405020304" pitchFamily="18" charset="0"/>
          </a:endParaRPr>
        </a:p>
      </dgm:t>
    </dgm:pt>
    <dgm:pt modelId="{A7227AA4-F479-4FE9-BAE6-0ACD6B432CF4}" type="parTrans" cxnId="{EBE09D66-4ADE-4646-A4D6-F7B0DF82251D}">
      <dgm:prSet/>
      <dgm:spPr/>
      <dgm:t>
        <a:bodyPr/>
        <a:lstStyle/>
        <a:p>
          <a:endParaRPr lang="en-US"/>
        </a:p>
      </dgm:t>
    </dgm:pt>
    <dgm:pt modelId="{CEC426C8-89A0-454C-A23F-8463B8A6B944}" type="sibTrans" cxnId="{EBE09D66-4ADE-4646-A4D6-F7B0DF82251D}">
      <dgm:prSet/>
      <dgm:spPr/>
      <dgm:t>
        <a:bodyPr/>
        <a:lstStyle/>
        <a:p>
          <a:endParaRPr lang="en-US"/>
        </a:p>
      </dgm:t>
    </dgm:pt>
    <dgm:pt modelId="{EAA76279-6D68-428E-AA11-F15E24DDA144}" type="pres">
      <dgm:prSet presAssocID="{3345ADC4-8D3D-4D6A-8637-16EC71380424}" presName="linear" presStyleCnt="0">
        <dgm:presLayoutVars>
          <dgm:animLvl val="lvl"/>
          <dgm:resizeHandles val="exact"/>
        </dgm:presLayoutVars>
      </dgm:prSet>
      <dgm:spPr/>
    </dgm:pt>
    <dgm:pt modelId="{B30C0557-6CF8-45AF-B09C-64F7CB264051}" type="pres">
      <dgm:prSet presAssocID="{1A8B827C-1440-46F0-829C-A22DF41D8CBD}" presName="parentText" presStyleLbl="node1" presStyleIdx="0" presStyleCnt="2" custScaleY="60056" custLinFactNeighborX="0" custLinFactNeighborY="-83552">
        <dgm:presLayoutVars>
          <dgm:chMax val="0"/>
          <dgm:bulletEnabled val="1"/>
        </dgm:presLayoutVars>
      </dgm:prSet>
      <dgm:spPr/>
    </dgm:pt>
    <dgm:pt modelId="{B3BAB866-345B-473C-B033-C9C1475BBB5E}" type="pres">
      <dgm:prSet presAssocID="{7E332364-12C0-4771-A7F9-7D6CE66F47AD}" presName="spacer" presStyleCnt="0"/>
      <dgm:spPr/>
    </dgm:pt>
    <dgm:pt modelId="{81BB9090-5CDD-4C61-B417-06BE7FD7FC45}" type="pres">
      <dgm:prSet presAssocID="{6CEE69CA-E9E1-42E5-B602-CFF7D89D3A26}" presName="parentText" presStyleLbl="node1" presStyleIdx="1" presStyleCnt="2" custScaleY="61424" custLinFactNeighborX="0" custLinFactNeighborY="5188">
        <dgm:presLayoutVars>
          <dgm:chMax val="0"/>
          <dgm:bulletEnabled val="1"/>
        </dgm:presLayoutVars>
      </dgm:prSet>
      <dgm:spPr/>
    </dgm:pt>
    <dgm:pt modelId="{21D5341B-E2E0-45C9-BE38-21FDDA2F28E3}" type="pres">
      <dgm:prSet presAssocID="{6CEE69CA-E9E1-42E5-B602-CFF7D89D3A26}" presName="childText" presStyleLbl="revTx" presStyleIdx="0" presStyleCnt="1">
        <dgm:presLayoutVars>
          <dgm:bulletEnabled val="1"/>
        </dgm:presLayoutVars>
      </dgm:prSet>
      <dgm:spPr/>
    </dgm:pt>
  </dgm:ptLst>
  <dgm:cxnLst>
    <dgm:cxn modelId="{603A8000-48F2-4572-B64E-7D92B0F0CBAD}" type="presOf" srcId="{2DAD85F1-E774-44AB-9D03-D0A1B1B8FEC6}" destId="{21D5341B-E2E0-45C9-BE38-21FDDA2F28E3}" srcOrd="0" destOrd="2" presId="urn:microsoft.com/office/officeart/2005/8/layout/vList2"/>
    <dgm:cxn modelId="{FE064A02-72F3-4BAF-BB8C-9EBF71BBFFBE}" type="presOf" srcId="{6B929E84-1718-4273-AAE0-5BA8D77D4750}" destId="{21D5341B-E2E0-45C9-BE38-21FDDA2F28E3}" srcOrd="0" destOrd="0" presId="urn:microsoft.com/office/officeart/2005/8/layout/vList2"/>
    <dgm:cxn modelId="{F4DF153D-BC88-4BB7-AFDD-5AFD0955FDDC}" type="presOf" srcId="{6CEE69CA-E9E1-42E5-B602-CFF7D89D3A26}" destId="{81BB9090-5CDD-4C61-B417-06BE7FD7FC45}" srcOrd="0" destOrd="0" presId="urn:microsoft.com/office/officeart/2005/8/layout/vList2"/>
    <dgm:cxn modelId="{EBE09D66-4ADE-4646-A4D6-F7B0DF82251D}" srcId="{6CEE69CA-E9E1-42E5-B602-CFF7D89D3A26}" destId="{6B929E84-1718-4273-AAE0-5BA8D77D4750}" srcOrd="0" destOrd="0" parTransId="{A7227AA4-F479-4FE9-BAE6-0ACD6B432CF4}" sibTransId="{CEC426C8-89A0-454C-A23F-8463B8A6B944}"/>
    <dgm:cxn modelId="{84D4C86A-34BB-45F8-8D7F-A49C7C1C5EBB}" srcId="{3345ADC4-8D3D-4D6A-8637-16EC71380424}" destId="{6CEE69CA-E9E1-42E5-B602-CFF7D89D3A26}" srcOrd="1" destOrd="0" parTransId="{1DA57983-30E7-4E60-8204-E4393C20C17F}" sibTransId="{07C286BE-EECC-42DB-8D1A-3DD711BC98B4}"/>
    <dgm:cxn modelId="{35BEFB75-BC42-4734-AAF2-F9285D4F4DFA}" type="presOf" srcId="{7FDCCD6B-2046-4661-A769-67FA8FFC3440}" destId="{21D5341B-E2E0-45C9-BE38-21FDDA2F28E3}" srcOrd="0" destOrd="1" presId="urn:microsoft.com/office/officeart/2005/8/layout/vList2"/>
    <dgm:cxn modelId="{DC91AA80-E74D-4675-BDB8-2C8B22E64B1C}" type="presOf" srcId="{DDE5663F-425C-4E16-B1C4-11E5587B21BE}" destId="{21D5341B-E2E0-45C9-BE38-21FDDA2F28E3}" srcOrd="0" destOrd="4" presId="urn:microsoft.com/office/officeart/2005/8/layout/vList2"/>
    <dgm:cxn modelId="{F1B03890-29A9-4DC7-90F6-6ED4AD55B101}" srcId="{6CEE69CA-E9E1-42E5-B602-CFF7D89D3A26}" destId="{2DAD85F1-E774-44AB-9D03-D0A1B1B8FEC6}" srcOrd="2" destOrd="0" parTransId="{7DFE2F53-10F9-400E-BE02-04998A330301}" sibTransId="{70811BE8-2EE1-46D4-A9F5-3AD34F399902}"/>
    <dgm:cxn modelId="{121990A4-F103-4EA4-BC14-2803B7F95062}" type="presOf" srcId="{1A8B827C-1440-46F0-829C-A22DF41D8CBD}" destId="{B30C0557-6CF8-45AF-B09C-64F7CB264051}" srcOrd="0" destOrd="0" presId="urn:microsoft.com/office/officeart/2005/8/layout/vList2"/>
    <dgm:cxn modelId="{21E0DEB0-36F5-47FB-A121-5C64F299EB19}" type="presOf" srcId="{3345ADC4-8D3D-4D6A-8637-16EC71380424}" destId="{EAA76279-6D68-428E-AA11-F15E24DDA144}" srcOrd="0" destOrd="0" presId="urn:microsoft.com/office/officeart/2005/8/layout/vList2"/>
    <dgm:cxn modelId="{7D08D2C7-12E3-49BD-A996-0B9AD76B1D99}" srcId="{6CEE69CA-E9E1-42E5-B602-CFF7D89D3A26}" destId="{DDE5663F-425C-4E16-B1C4-11E5587B21BE}" srcOrd="4" destOrd="0" parTransId="{ACBE9716-83C4-49C8-969F-67123A776DED}" sibTransId="{B29BF01F-FED9-4759-99D0-A764072B3CAB}"/>
    <dgm:cxn modelId="{9EC8C1DC-DD9C-4E11-9DF9-78EB0E6FCFEB}" srcId="{3345ADC4-8D3D-4D6A-8637-16EC71380424}" destId="{1A8B827C-1440-46F0-829C-A22DF41D8CBD}" srcOrd="0" destOrd="0" parTransId="{2058AA0E-AC94-4E30-A846-4A618BFF736D}" sibTransId="{7E332364-12C0-4771-A7F9-7D6CE66F47AD}"/>
    <dgm:cxn modelId="{2BC73BE1-A097-46A8-B23D-78D215D4BE8D}" type="presOf" srcId="{245037A2-E3A5-423D-81AE-A45EF4B29DD2}" destId="{21D5341B-E2E0-45C9-BE38-21FDDA2F28E3}" srcOrd="0" destOrd="3" presId="urn:microsoft.com/office/officeart/2005/8/layout/vList2"/>
    <dgm:cxn modelId="{B2EE1AE5-89B9-4E0C-90A9-6826CABA6C7F}" srcId="{6CEE69CA-E9E1-42E5-B602-CFF7D89D3A26}" destId="{7FDCCD6B-2046-4661-A769-67FA8FFC3440}" srcOrd="1" destOrd="0" parTransId="{0E93A76B-9F22-4D6E-820D-124D10B5FEEE}" sibTransId="{75B85EC8-F74B-4483-B3AD-5E0FDDB110A9}"/>
    <dgm:cxn modelId="{369B76F3-D88B-4581-AAF7-CA15ABE0DFDE}" srcId="{6CEE69CA-E9E1-42E5-B602-CFF7D89D3A26}" destId="{245037A2-E3A5-423D-81AE-A45EF4B29DD2}" srcOrd="3" destOrd="0" parTransId="{C50AFADF-D72F-4BA2-B2B7-9BAA7E3041AA}" sibTransId="{C52A9D40-425E-4F4B-9156-5F2B6E7B6B9D}"/>
    <dgm:cxn modelId="{47474ECA-978D-4076-ABB8-5D7ACBDCBDD0}" type="presParOf" srcId="{EAA76279-6D68-428E-AA11-F15E24DDA144}" destId="{B30C0557-6CF8-45AF-B09C-64F7CB264051}" srcOrd="0" destOrd="0" presId="urn:microsoft.com/office/officeart/2005/8/layout/vList2"/>
    <dgm:cxn modelId="{02F5A956-7242-4F97-8788-C2FFB242B1B5}" type="presParOf" srcId="{EAA76279-6D68-428E-AA11-F15E24DDA144}" destId="{B3BAB866-345B-473C-B033-C9C1475BBB5E}" srcOrd="1" destOrd="0" presId="urn:microsoft.com/office/officeart/2005/8/layout/vList2"/>
    <dgm:cxn modelId="{9BDADD8E-4B26-4919-A3B9-3D8BE1CB1C29}" type="presParOf" srcId="{EAA76279-6D68-428E-AA11-F15E24DDA144}" destId="{81BB9090-5CDD-4C61-B417-06BE7FD7FC45}" srcOrd="2" destOrd="0" presId="urn:microsoft.com/office/officeart/2005/8/layout/vList2"/>
    <dgm:cxn modelId="{B13A70C5-9028-4916-ABFB-2EFFFA9ED67D}" type="presParOf" srcId="{EAA76279-6D68-428E-AA11-F15E24DDA144}" destId="{21D5341B-E2E0-45C9-BE38-21FDDA2F28E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BEA68-C6CC-4EB7-A721-39E6D33D7C0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6505017-E16E-4212-BE57-022174BB9A43}">
      <dgm:prSet custT="1"/>
      <dgm:spPr/>
      <dgm:t>
        <a:bodyPr/>
        <a:lstStyle/>
        <a:p>
          <a:r>
            <a:rPr lang="en-US" sz="3000" dirty="0">
              <a:latin typeface="Times New Roman" panose="02020603050405020304" pitchFamily="18" charset="0"/>
              <a:cs typeface="Times New Roman" panose="02020603050405020304" pitchFamily="18" charset="0"/>
            </a:rPr>
            <a:t>Implications of Findings:</a:t>
          </a:r>
        </a:p>
      </dgm:t>
    </dgm:pt>
    <dgm:pt modelId="{81322231-6239-4F74-A0F9-DEB97C8D5D9D}" type="parTrans" cxnId="{1ABE6FBD-75C3-45D9-98F8-068102F6EE64}">
      <dgm:prSet/>
      <dgm:spPr/>
      <dgm:t>
        <a:bodyPr/>
        <a:lstStyle/>
        <a:p>
          <a:endParaRPr lang="en-US"/>
        </a:p>
      </dgm:t>
    </dgm:pt>
    <dgm:pt modelId="{4A38FC79-AF84-4D68-BA0E-A89F6AD6865D}" type="sibTrans" cxnId="{1ABE6FBD-75C3-45D9-98F8-068102F6EE64}">
      <dgm:prSet/>
      <dgm:spPr/>
      <dgm:t>
        <a:bodyPr/>
        <a:lstStyle/>
        <a:p>
          <a:endParaRPr lang="en-US"/>
        </a:p>
      </dgm:t>
    </dgm:pt>
    <dgm:pt modelId="{4C5ADA69-8FC8-4E7A-AD07-E68A88F11C86}">
      <dgm:prSet custT="1"/>
      <dgm:spPr/>
      <dgm:t>
        <a:bodyPr/>
        <a:lstStyle/>
        <a:p>
          <a:r>
            <a:rPr lang="en-US" sz="2000" dirty="0">
              <a:latin typeface="Times New Roman" panose="02020603050405020304" pitchFamily="18" charset="0"/>
              <a:cs typeface="Times New Roman" panose="02020603050405020304" pitchFamily="18" charset="0"/>
            </a:rPr>
            <a:t>Demonstrated feasibility of priority queue systems in hospital ER management.</a:t>
          </a:r>
        </a:p>
      </dgm:t>
    </dgm:pt>
    <dgm:pt modelId="{96A8E47F-C44C-4CFD-9A49-489EC03C78D8}" type="parTrans" cxnId="{B8B1E5A6-CF06-42CC-80F1-9F7DD3B90DEA}">
      <dgm:prSet/>
      <dgm:spPr/>
      <dgm:t>
        <a:bodyPr/>
        <a:lstStyle/>
        <a:p>
          <a:endParaRPr lang="en-US"/>
        </a:p>
      </dgm:t>
    </dgm:pt>
    <dgm:pt modelId="{0D1EC92A-F6E8-4CE4-870F-B576D1E59CAB}" type="sibTrans" cxnId="{B8B1E5A6-CF06-42CC-80F1-9F7DD3B90DEA}">
      <dgm:prSet/>
      <dgm:spPr/>
      <dgm:t>
        <a:bodyPr/>
        <a:lstStyle/>
        <a:p>
          <a:endParaRPr lang="en-US"/>
        </a:p>
      </dgm:t>
    </dgm:pt>
    <dgm:pt modelId="{B712B0CD-C478-4EB6-A15C-534ACBD141D3}">
      <dgm:prSet custT="1"/>
      <dgm:spPr/>
      <dgm:t>
        <a:bodyPr/>
        <a:lstStyle/>
        <a:p>
          <a:r>
            <a:rPr lang="en-US" sz="2000" dirty="0">
              <a:latin typeface="Times New Roman" panose="02020603050405020304" pitchFamily="18" charset="0"/>
              <a:cs typeface="Times New Roman" panose="02020603050405020304" pitchFamily="18" charset="0"/>
            </a:rPr>
            <a:t>Provided a framework for scalable ER management systems.</a:t>
          </a:r>
        </a:p>
      </dgm:t>
    </dgm:pt>
    <dgm:pt modelId="{EB9F5098-21C7-45A3-9915-FA6F2019BF89}" type="parTrans" cxnId="{CF622A6D-87B9-4BD3-92C3-288711434DEB}">
      <dgm:prSet/>
      <dgm:spPr/>
      <dgm:t>
        <a:bodyPr/>
        <a:lstStyle/>
        <a:p>
          <a:endParaRPr lang="en-US"/>
        </a:p>
      </dgm:t>
    </dgm:pt>
    <dgm:pt modelId="{C6C3602B-3AA5-4797-A2A0-0AE4019DDF8D}" type="sibTrans" cxnId="{CF622A6D-87B9-4BD3-92C3-288711434DEB}">
      <dgm:prSet/>
      <dgm:spPr/>
      <dgm:t>
        <a:bodyPr/>
        <a:lstStyle/>
        <a:p>
          <a:endParaRPr lang="en-US"/>
        </a:p>
      </dgm:t>
    </dgm:pt>
    <dgm:pt modelId="{BE4B54B7-A9C4-4CAB-83C5-BEFE2A183EA5}">
      <dgm:prSet custT="1"/>
      <dgm:spPr/>
      <dgm:t>
        <a:bodyPr/>
        <a:lstStyle/>
        <a:p>
          <a:r>
            <a:rPr lang="en-US" sz="3000" dirty="0">
              <a:latin typeface="Times New Roman" panose="02020603050405020304" pitchFamily="18" charset="0"/>
              <a:cs typeface="Times New Roman" panose="02020603050405020304" pitchFamily="18" charset="0"/>
            </a:rPr>
            <a:t>Project Limitations:</a:t>
          </a:r>
        </a:p>
      </dgm:t>
    </dgm:pt>
    <dgm:pt modelId="{721958CD-378C-4ED9-9745-3F0B0D940E19}" type="parTrans" cxnId="{148523E1-AA7A-434E-B0A5-2865CEAAB109}">
      <dgm:prSet/>
      <dgm:spPr/>
      <dgm:t>
        <a:bodyPr/>
        <a:lstStyle/>
        <a:p>
          <a:endParaRPr lang="en-US"/>
        </a:p>
      </dgm:t>
    </dgm:pt>
    <dgm:pt modelId="{8ED93D8A-B8F3-434F-A7FB-A09C71CCACC8}" type="sibTrans" cxnId="{148523E1-AA7A-434E-B0A5-2865CEAAB109}">
      <dgm:prSet/>
      <dgm:spPr/>
      <dgm:t>
        <a:bodyPr/>
        <a:lstStyle/>
        <a:p>
          <a:endParaRPr lang="en-US"/>
        </a:p>
      </dgm:t>
    </dgm:pt>
    <dgm:pt modelId="{35786F47-56A2-416F-96CD-DDED5F6A8653}">
      <dgm:prSet custT="1"/>
      <dgm:spPr/>
      <dgm:t>
        <a:bodyPr/>
        <a:lstStyle/>
        <a:p>
          <a:r>
            <a:rPr lang="en-US" sz="2000" dirty="0">
              <a:latin typeface="Times New Roman" panose="02020603050405020304" pitchFamily="18" charset="0"/>
              <a:cs typeface="Times New Roman" panose="02020603050405020304" pitchFamily="18" charset="0"/>
            </a:rPr>
            <a:t>Limited time and testing. </a:t>
          </a:r>
        </a:p>
      </dgm:t>
    </dgm:pt>
    <dgm:pt modelId="{699F3612-9062-477F-AB78-70D6AD9E237A}" type="parTrans" cxnId="{ACC22FFB-5CBF-4286-A13C-CBCE5EBAC1B6}">
      <dgm:prSet/>
      <dgm:spPr/>
      <dgm:t>
        <a:bodyPr/>
        <a:lstStyle/>
        <a:p>
          <a:endParaRPr lang="en-US"/>
        </a:p>
      </dgm:t>
    </dgm:pt>
    <dgm:pt modelId="{F7DE0C72-71DA-4484-B71D-86FD246EC8C7}" type="sibTrans" cxnId="{ACC22FFB-5CBF-4286-A13C-CBCE5EBAC1B6}">
      <dgm:prSet/>
      <dgm:spPr/>
      <dgm:t>
        <a:bodyPr/>
        <a:lstStyle/>
        <a:p>
          <a:endParaRPr lang="en-US"/>
        </a:p>
      </dgm:t>
    </dgm:pt>
    <dgm:pt modelId="{B5E6D9D7-FF0B-4A50-B406-CBE6C2B025A4}">
      <dgm:prSet custT="1"/>
      <dgm:spPr/>
      <dgm:t>
        <a:bodyPr/>
        <a:lstStyle/>
        <a:p>
          <a:r>
            <a:rPr lang="en-US" sz="2000" dirty="0">
              <a:latin typeface="Times New Roman" panose="02020603050405020304" pitchFamily="18" charset="0"/>
              <a:cs typeface="Times New Roman" panose="02020603050405020304" pitchFamily="18" charset="0"/>
            </a:rPr>
            <a:t>Requires hospital personals to assess injury severity. </a:t>
          </a:r>
        </a:p>
      </dgm:t>
    </dgm:pt>
    <dgm:pt modelId="{2C3535F0-3B68-4765-8714-FF8E0B0A31B4}" type="parTrans" cxnId="{2F88AEAC-A5DB-42BD-A6D9-DAA3CE465BD5}">
      <dgm:prSet/>
      <dgm:spPr/>
      <dgm:t>
        <a:bodyPr/>
        <a:lstStyle/>
        <a:p>
          <a:endParaRPr lang="en-US"/>
        </a:p>
      </dgm:t>
    </dgm:pt>
    <dgm:pt modelId="{977674C0-7ACA-484B-82C1-20973E11A9ED}" type="sibTrans" cxnId="{2F88AEAC-A5DB-42BD-A6D9-DAA3CE465BD5}">
      <dgm:prSet/>
      <dgm:spPr/>
      <dgm:t>
        <a:bodyPr/>
        <a:lstStyle/>
        <a:p>
          <a:endParaRPr lang="en-US"/>
        </a:p>
      </dgm:t>
    </dgm:pt>
    <dgm:pt modelId="{E1F9975F-FE94-4269-856E-6D56DCA8B3EC}">
      <dgm:prSet custT="1"/>
      <dgm:spPr/>
      <dgm:t>
        <a:bodyPr/>
        <a:lstStyle/>
        <a:p>
          <a:endParaRPr lang="en-US" sz="2000" dirty="0">
            <a:latin typeface="Times New Roman" panose="02020603050405020304" pitchFamily="18" charset="0"/>
            <a:cs typeface="Times New Roman" panose="02020603050405020304" pitchFamily="18" charset="0"/>
          </a:endParaRPr>
        </a:p>
      </dgm:t>
    </dgm:pt>
    <dgm:pt modelId="{796F5A1A-C734-43EF-A6D8-33C6C1FA7B31}" type="parTrans" cxnId="{FC9A216D-CB06-4D81-8206-91B58179C1D6}">
      <dgm:prSet/>
      <dgm:spPr/>
      <dgm:t>
        <a:bodyPr/>
        <a:lstStyle/>
        <a:p>
          <a:endParaRPr lang="en-US"/>
        </a:p>
      </dgm:t>
    </dgm:pt>
    <dgm:pt modelId="{89C64427-A111-4B5C-9D6E-3453AAEEF81B}" type="sibTrans" cxnId="{FC9A216D-CB06-4D81-8206-91B58179C1D6}">
      <dgm:prSet/>
      <dgm:spPr/>
      <dgm:t>
        <a:bodyPr/>
        <a:lstStyle/>
        <a:p>
          <a:endParaRPr lang="en-US"/>
        </a:p>
      </dgm:t>
    </dgm:pt>
    <dgm:pt modelId="{BCDC5B04-42AF-4BDD-B8B6-10599DAB2501}" type="pres">
      <dgm:prSet presAssocID="{248BEA68-C6CC-4EB7-A721-39E6D33D7C0F}" presName="linear" presStyleCnt="0">
        <dgm:presLayoutVars>
          <dgm:animLvl val="lvl"/>
          <dgm:resizeHandles val="exact"/>
        </dgm:presLayoutVars>
      </dgm:prSet>
      <dgm:spPr/>
    </dgm:pt>
    <dgm:pt modelId="{EB05FEBC-3D16-4473-99CF-885D0A4F8093}" type="pres">
      <dgm:prSet presAssocID="{86505017-E16E-4212-BE57-022174BB9A43}" presName="parentText" presStyleLbl="node1" presStyleIdx="0" presStyleCnt="2" custScaleY="71063" custLinFactNeighborX="-92" custLinFactNeighborY="-15897">
        <dgm:presLayoutVars>
          <dgm:chMax val="0"/>
          <dgm:bulletEnabled val="1"/>
        </dgm:presLayoutVars>
      </dgm:prSet>
      <dgm:spPr/>
    </dgm:pt>
    <dgm:pt modelId="{441432CF-0F24-464C-AE26-8FAAAFB10A20}" type="pres">
      <dgm:prSet presAssocID="{86505017-E16E-4212-BE57-022174BB9A43}" presName="childText" presStyleLbl="revTx" presStyleIdx="0" presStyleCnt="2" custScaleY="113834">
        <dgm:presLayoutVars>
          <dgm:bulletEnabled val="1"/>
        </dgm:presLayoutVars>
      </dgm:prSet>
      <dgm:spPr/>
    </dgm:pt>
    <dgm:pt modelId="{C101E53E-8EB1-4982-8534-B58235C5AABF}" type="pres">
      <dgm:prSet presAssocID="{BE4B54B7-A9C4-4CAB-83C5-BEFE2A183EA5}" presName="parentText" presStyleLbl="node1" presStyleIdx="1" presStyleCnt="2" custScaleY="70773" custLinFactNeighborX="-184" custLinFactNeighborY="-16207">
        <dgm:presLayoutVars>
          <dgm:chMax val="0"/>
          <dgm:bulletEnabled val="1"/>
        </dgm:presLayoutVars>
      </dgm:prSet>
      <dgm:spPr/>
    </dgm:pt>
    <dgm:pt modelId="{2DBF6813-45D4-4865-9C74-D63F3EAEFB12}" type="pres">
      <dgm:prSet presAssocID="{BE4B54B7-A9C4-4CAB-83C5-BEFE2A183EA5}" presName="childText" presStyleLbl="revTx" presStyleIdx="1" presStyleCnt="2">
        <dgm:presLayoutVars>
          <dgm:bulletEnabled val="1"/>
        </dgm:presLayoutVars>
      </dgm:prSet>
      <dgm:spPr/>
    </dgm:pt>
  </dgm:ptLst>
  <dgm:cxnLst>
    <dgm:cxn modelId="{BC216100-B6BD-417F-B7EF-A09502876303}" type="presOf" srcId="{E1F9975F-FE94-4269-856E-6D56DCA8B3EC}" destId="{441432CF-0F24-464C-AE26-8FAAAFB10A20}" srcOrd="0" destOrd="2" presId="urn:microsoft.com/office/officeart/2005/8/layout/vList2"/>
    <dgm:cxn modelId="{2A012F05-7EFB-4CF8-A651-80049C94A015}" type="presOf" srcId="{35786F47-56A2-416F-96CD-DDED5F6A8653}" destId="{2DBF6813-45D4-4865-9C74-D63F3EAEFB12}" srcOrd="0" destOrd="0" presId="urn:microsoft.com/office/officeart/2005/8/layout/vList2"/>
    <dgm:cxn modelId="{1D915936-9DE7-4A54-9028-5B0175AAC30C}" type="presOf" srcId="{BE4B54B7-A9C4-4CAB-83C5-BEFE2A183EA5}" destId="{C101E53E-8EB1-4982-8534-B58235C5AABF}" srcOrd="0" destOrd="0" presId="urn:microsoft.com/office/officeart/2005/8/layout/vList2"/>
    <dgm:cxn modelId="{3B3ABE40-077D-4C62-9094-D139AD08CE78}" type="presOf" srcId="{B712B0CD-C478-4EB6-A15C-534ACBD141D3}" destId="{441432CF-0F24-464C-AE26-8FAAAFB10A20}" srcOrd="0" destOrd="1" presId="urn:microsoft.com/office/officeart/2005/8/layout/vList2"/>
    <dgm:cxn modelId="{1E6C905F-E1A6-415F-9E99-6B9513EB976F}" type="presOf" srcId="{86505017-E16E-4212-BE57-022174BB9A43}" destId="{EB05FEBC-3D16-4473-99CF-885D0A4F8093}" srcOrd="0" destOrd="0" presId="urn:microsoft.com/office/officeart/2005/8/layout/vList2"/>
    <dgm:cxn modelId="{5F024A4B-B6E7-404C-A857-6CCE3E237926}" type="presOf" srcId="{248BEA68-C6CC-4EB7-A721-39E6D33D7C0F}" destId="{BCDC5B04-42AF-4BDD-B8B6-10599DAB2501}" srcOrd="0" destOrd="0" presId="urn:microsoft.com/office/officeart/2005/8/layout/vList2"/>
    <dgm:cxn modelId="{FC9A216D-CB06-4D81-8206-91B58179C1D6}" srcId="{86505017-E16E-4212-BE57-022174BB9A43}" destId="{E1F9975F-FE94-4269-856E-6D56DCA8B3EC}" srcOrd="2" destOrd="0" parTransId="{796F5A1A-C734-43EF-A6D8-33C6C1FA7B31}" sibTransId="{89C64427-A111-4B5C-9D6E-3453AAEEF81B}"/>
    <dgm:cxn modelId="{CF622A6D-87B9-4BD3-92C3-288711434DEB}" srcId="{86505017-E16E-4212-BE57-022174BB9A43}" destId="{B712B0CD-C478-4EB6-A15C-534ACBD141D3}" srcOrd="1" destOrd="0" parTransId="{EB9F5098-21C7-45A3-9915-FA6F2019BF89}" sibTransId="{C6C3602B-3AA5-4797-A2A0-0AE4019DDF8D}"/>
    <dgm:cxn modelId="{0A1FE952-0230-4E8E-9DCB-6DE0878916F9}" type="presOf" srcId="{B5E6D9D7-FF0B-4A50-B406-CBE6C2B025A4}" destId="{2DBF6813-45D4-4865-9C74-D63F3EAEFB12}" srcOrd="0" destOrd="1" presId="urn:microsoft.com/office/officeart/2005/8/layout/vList2"/>
    <dgm:cxn modelId="{1E88EC8D-AE73-4743-A92F-527F2B98A760}" type="presOf" srcId="{4C5ADA69-8FC8-4E7A-AD07-E68A88F11C86}" destId="{441432CF-0F24-464C-AE26-8FAAAFB10A20}" srcOrd="0" destOrd="0" presId="urn:microsoft.com/office/officeart/2005/8/layout/vList2"/>
    <dgm:cxn modelId="{B8B1E5A6-CF06-42CC-80F1-9F7DD3B90DEA}" srcId="{86505017-E16E-4212-BE57-022174BB9A43}" destId="{4C5ADA69-8FC8-4E7A-AD07-E68A88F11C86}" srcOrd="0" destOrd="0" parTransId="{96A8E47F-C44C-4CFD-9A49-489EC03C78D8}" sibTransId="{0D1EC92A-F6E8-4CE4-870F-B576D1E59CAB}"/>
    <dgm:cxn modelId="{2F88AEAC-A5DB-42BD-A6D9-DAA3CE465BD5}" srcId="{BE4B54B7-A9C4-4CAB-83C5-BEFE2A183EA5}" destId="{B5E6D9D7-FF0B-4A50-B406-CBE6C2B025A4}" srcOrd="1" destOrd="0" parTransId="{2C3535F0-3B68-4765-8714-FF8E0B0A31B4}" sibTransId="{977674C0-7ACA-484B-82C1-20973E11A9ED}"/>
    <dgm:cxn modelId="{1ABE6FBD-75C3-45D9-98F8-068102F6EE64}" srcId="{248BEA68-C6CC-4EB7-A721-39E6D33D7C0F}" destId="{86505017-E16E-4212-BE57-022174BB9A43}" srcOrd="0" destOrd="0" parTransId="{81322231-6239-4F74-A0F9-DEB97C8D5D9D}" sibTransId="{4A38FC79-AF84-4D68-BA0E-A89F6AD6865D}"/>
    <dgm:cxn modelId="{148523E1-AA7A-434E-B0A5-2865CEAAB109}" srcId="{248BEA68-C6CC-4EB7-A721-39E6D33D7C0F}" destId="{BE4B54B7-A9C4-4CAB-83C5-BEFE2A183EA5}" srcOrd="1" destOrd="0" parTransId="{721958CD-378C-4ED9-9745-3F0B0D940E19}" sibTransId="{8ED93D8A-B8F3-434F-A7FB-A09C71CCACC8}"/>
    <dgm:cxn modelId="{ACC22FFB-5CBF-4286-A13C-CBCE5EBAC1B6}" srcId="{BE4B54B7-A9C4-4CAB-83C5-BEFE2A183EA5}" destId="{35786F47-56A2-416F-96CD-DDED5F6A8653}" srcOrd="0" destOrd="0" parTransId="{699F3612-9062-477F-AB78-70D6AD9E237A}" sibTransId="{F7DE0C72-71DA-4484-B71D-86FD246EC8C7}"/>
    <dgm:cxn modelId="{10ABCBD7-F65E-40F9-A775-13952AF6AE3D}" type="presParOf" srcId="{BCDC5B04-42AF-4BDD-B8B6-10599DAB2501}" destId="{EB05FEBC-3D16-4473-99CF-885D0A4F8093}" srcOrd="0" destOrd="0" presId="urn:microsoft.com/office/officeart/2005/8/layout/vList2"/>
    <dgm:cxn modelId="{4FD52DB9-D2A0-4370-8DF5-4E4651375F7F}" type="presParOf" srcId="{BCDC5B04-42AF-4BDD-B8B6-10599DAB2501}" destId="{441432CF-0F24-464C-AE26-8FAAAFB10A20}" srcOrd="1" destOrd="0" presId="urn:microsoft.com/office/officeart/2005/8/layout/vList2"/>
    <dgm:cxn modelId="{A89FA232-120E-42C4-932F-65B21C4B0333}" type="presParOf" srcId="{BCDC5B04-42AF-4BDD-B8B6-10599DAB2501}" destId="{C101E53E-8EB1-4982-8534-B58235C5AABF}" srcOrd="2" destOrd="0" presId="urn:microsoft.com/office/officeart/2005/8/layout/vList2"/>
    <dgm:cxn modelId="{FB69892B-398B-45F9-A303-F06915C10D24}" type="presParOf" srcId="{BCDC5B04-42AF-4BDD-B8B6-10599DAB2501}" destId="{2DBF6813-45D4-4865-9C74-D63F3EAEFB1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C0557-6CF8-45AF-B09C-64F7CB264051}">
      <dsp:nvSpPr>
        <dsp:cNvPr id="0" name=""/>
        <dsp:cNvSpPr/>
      </dsp:nvSpPr>
      <dsp:spPr>
        <a:xfrm>
          <a:off x="0" y="154678"/>
          <a:ext cx="9486901" cy="730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Patient priority determined by custom priority queue</a:t>
          </a:r>
        </a:p>
      </dsp:txBody>
      <dsp:txXfrm>
        <a:off x="35673" y="190351"/>
        <a:ext cx="9415555" cy="659415"/>
      </dsp:txXfrm>
    </dsp:sp>
    <dsp:sp modelId="{81BB9090-5CDD-4C61-B417-06BE7FD7FC45}">
      <dsp:nvSpPr>
        <dsp:cNvPr id="0" name=""/>
        <dsp:cNvSpPr/>
      </dsp:nvSpPr>
      <dsp:spPr>
        <a:xfrm>
          <a:off x="0" y="1312815"/>
          <a:ext cx="9486901" cy="7474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Time Complexity: </a:t>
          </a:r>
        </a:p>
      </dsp:txBody>
      <dsp:txXfrm>
        <a:off x="36485" y="1349300"/>
        <a:ext cx="9413931" cy="674437"/>
      </dsp:txXfrm>
    </dsp:sp>
    <dsp:sp modelId="{21D5341B-E2E0-45C9-BE38-21FDDA2F28E3}">
      <dsp:nvSpPr>
        <dsp:cNvPr id="0" name=""/>
        <dsp:cNvSpPr/>
      </dsp:nvSpPr>
      <dsp:spPr>
        <a:xfrm>
          <a:off x="0" y="1976456"/>
          <a:ext cx="9486901"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209"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Add: O(log n)</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Get Next: O(log n)</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Delete: O(n)</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Peek: O(1)</a:t>
          </a:r>
        </a:p>
      </dsp:txBody>
      <dsp:txXfrm>
        <a:off x="0" y="1976456"/>
        <a:ext cx="9486901" cy="1614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5FEBC-3D16-4473-99CF-885D0A4F8093}">
      <dsp:nvSpPr>
        <dsp:cNvPr id="0" name=""/>
        <dsp:cNvSpPr/>
      </dsp:nvSpPr>
      <dsp:spPr>
        <a:xfrm>
          <a:off x="0" y="231955"/>
          <a:ext cx="6537158" cy="8646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Implications of Findings:</a:t>
          </a:r>
        </a:p>
      </dsp:txBody>
      <dsp:txXfrm>
        <a:off x="42211" y="274166"/>
        <a:ext cx="6452736" cy="780272"/>
      </dsp:txXfrm>
    </dsp:sp>
    <dsp:sp modelId="{441432CF-0F24-464C-AE26-8FAAAFB10A20}">
      <dsp:nvSpPr>
        <dsp:cNvPr id="0" name=""/>
        <dsp:cNvSpPr/>
      </dsp:nvSpPr>
      <dsp:spPr>
        <a:xfrm>
          <a:off x="0" y="1337281"/>
          <a:ext cx="6537158" cy="1723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55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Demonstrated feasibility of priority queue systems in hospital ER management.</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Provided a framework for scalable ER management systems.</a:t>
          </a:r>
        </a:p>
        <a:p>
          <a:pPr marL="228600" lvl="1" indent="-228600" algn="l" defTabSz="889000">
            <a:lnSpc>
              <a:spcPct val="90000"/>
            </a:lnSpc>
            <a:spcBef>
              <a:spcPct val="0"/>
            </a:spcBef>
            <a:spcAft>
              <a:spcPct val="20000"/>
            </a:spcAft>
            <a:buChar char="•"/>
          </a:pPr>
          <a:endParaRPr lang="en-US" sz="2000" kern="1200" dirty="0">
            <a:latin typeface="Times New Roman" panose="02020603050405020304" pitchFamily="18" charset="0"/>
            <a:cs typeface="Times New Roman" panose="02020603050405020304" pitchFamily="18" charset="0"/>
          </a:endParaRPr>
        </a:p>
      </dsp:txBody>
      <dsp:txXfrm>
        <a:off x="0" y="1337281"/>
        <a:ext cx="6537158" cy="1723091"/>
      </dsp:txXfrm>
    </dsp:sp>
    <dsp:sp modelId="{C101E53E-8EB1-4982-8534-B58235C5AABF}">
      <dsp:nvSpPr>
        <dsp:cNvPr id="0" name=""/>
        <dsp:cNvSpPr/>
      </dsp:nvSpPr>
      <dsp:spPr>
        <a:xfrm>
          <a:off x="0" y="2885920"/>
          <a:ext cx="6537158" cy="861165"/>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Project Limitations:</a:t>
          </a:r>
        </a:p>
      </dsp:txBody>
      <dsp:txXfrm>
        <a:off x="42039" y="2927959"/>
        <a:ext cx="6453080" cy="777087"/>
      </dsp:txXfrm>
    </dsp:sp>
    <dsp:sp modelId="{2DBF6813-45D4-4865-9C74-D63F3EAEFB12}">
      <dsp:nvSpPr>
        <dsp:cNvPr id="0" name=""/>
        <dsp:cNvSpPr/>
      </dsp:nvSpPr>
      <dsp:spPr>
        <a:xfrm>
          <a:off x="0" y="3921538"/>
          <a:ext cx="6537158"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55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Limited time and testing. </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Requires hospital personals to assess injury severity. </a:t>
          </a:r>
        </a:p>
      </dsp:txBody>
      <dsp:txXfrm>
        <a:off x="0" y="3921538"/>
        <a:ext cx="6537158"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12/2/2024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7910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12/2/2024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721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12/2/2024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1295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12/2/2024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7296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12/2/2024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3257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12/2/2024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0005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12/2/2024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5160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12/2/2024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619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12/2/2024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8203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12/2/2024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3430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12/2/2024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1097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12/2/2024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623118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F14CD31F-0343-338D-B584-C333EB64A9E3}"/>
              </a:ext>
            </a:extLst>
          </p:cNvPr>
          <p:cNvPicPr>
            <a:picLocks noChangeAspect="1"/>
          </p:cNvPicPr>
          <p:nvPr/>
        </p:nvPicPr>
        <p:blipFill>
          <a:blip r:embed="rId2"/>
          <a:srcRect l="8052" r="3059"/>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336FA-500E-961B-C5BE-B48CFDC860BB}"/>
              </a:ext>
            </a:extLst>
          </p:cNvPr>
          <p:cNvSpPr>
            <a:spLocks noGrp="1"/>
          </p:cNvSpPr>
          <p:nvPr>
            <p:ph type="ctrTitle"/>
          </p:nvPr>
        </p:nvSpPr>
        <p:spPr>
          <a:xfrm>
            <a:off x="7604398" y="1745672"/>
            <a:ext cx="3117304" cy="1513739"/>
          </a:xfrm>
        </p:spPr>
        <p:txBody>
          <a:bodyPr anchor="t">
            <a:noAutofit/>
          </a:bodyPr>
          <a:lstStyle/>
          <a:p>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Hospital Manager project</a:t>
            </a:r>
          </a:p>
        </p:txBody>
      </p:sp>
      <p:sp>
        <p:nvSpPr>
          <p:cNvPr id="3" name="Subtitle 2">
            <a:extLst>
              <a:ext uri="{FF2B5EF4-FFF2-40B4-BE49-F238E27FC236}">
                <a16:creationId xmlns:a16="http://schemas.microsoft.com/office/drawing/2014/main" id="{C1CF9168-87CA-ACBD-A700-9C682CD16713}"/>
              </a:ext>
            </a:extLst>
          </p:cNvPr>
          <p:cNvSpPr>
            <a:spLocks noGrp="1"/>
          </p:cNvSpPr>
          <p:nvPr>
            <p:ph type="subTitle" idx="1"/>
          </p:nvPr>
        </p:nvSpPr>
        <p:spPr>
          <a:xfrm>
            <a:off x="7514662" y="4457113"/>
            <a:ext cx="3296776" cy="1029286"/>
          </a:xfrm>
        </p:spPr>
        <p:txBody>
          <a:bodyPr>
            <a:normAutofit fontScale="62500" lnSpcReduction="20000"/>
          </a:bodyPr>
          <a:lstStyle/>
          <a:p>
            <a:r>
              <a:rPr lang="en-US" sz="1600" b="0" i="0" dirty="0">
                <a:effectLst/>
                <a:latin typeface="Arial" panose="020B0604020202020204" pitchFamily="34" charset="0"/>
              </a:rPr>
              <a:t>Northeastern University</a:t>
            </a:r>
            <a:br>
              <a:rPr lang="en-US" sz="1600" dirty="0"/>
            </a:br>
            <a:r>
              <a:rPr lang="en-US" sz="1600" b="0" i="0" dirty="0">
                <a:effectLst/>
                <a:latin typeface="Arial" panose="020B0604020202020204" pitchFamily="34" charset="0"/>
              </a:rPr>
              <a:t>College of Engineering</a:t>
            </a:r>
            <a:br>
              <a:rPr lang="en-US" sz="1600" dirty="0"/>
            </a:br>
            <a:r>
              <a:rPr lang="en-US" sz="1600" b="0" i="0" dirty="0">
                <a:effectLst/>
                <a:latin typeface="Arial" panose="020B0604020202020204" pitchFamily="34" charset="0"/>
              </a:rPr>
              <a:t>Department of Electrical and Computer Engineering</a:t>
            </a:r>
            <a:br>
              <a:rPr lang="en-US" sz="1600" dirty="0"/>
            </a:br>
            <a:r>
              <a:rPr lang="en-US" sz="1600" b="0" i="0" dirty="0">
                <a:effectLst/>
                <a:latin typeface="Arial" panose="020B0604020202020204" pitchFamily="34" charset="0"/>
              </a:rPr>
              <a:t>EECE 2560: Fundamentals of Engineering Algorithms</a:t>
            </a:r>
            <a:br>
              <a:rPr lang="en-US" sz="1600" dirty="0"/>
            </a:br>
            <a:r>
              <a:rPr lang="en-US" sz="1600" b="0" i="0" dirty="0">
                <a:effectLst/>
                <a:latin typeface="Arial" panose="020B0604020202020204" pitchFamily="34" charset="0"/>
              </a:rPr>
              <a:t>Fall 2024</a:t>
            </a:r>
            <a:endParaRPr lang="en-US" sz="2000" dirty="0"/>
          </a:p>
        </p:txBody>
      </p:sp>
      <p:sp>
        <p:nvSpPr>
          <p:cNvPr id="5" name="TextBox 4">
            <a:extLst>
              <a:ext uri="{FF2B5EF4-FFF2-40B4-BE49-F238E27FC236}">
                <a16:creationId xmlns:a16="http://schemas.microsoft.com/office/drawing/2014/main" id="{2C621755-6979-0E80-B490-42CDC1E4B1EB}"/>
              </a:ext>
            </a:extLst>
          </p:cNvPr>
          <p:cNvSpPr txBox="1"/>
          <p:nvPr/>
        </p:nvSpPr>
        <p:spPr>
          <a:xfrm>
            <a:off x="8063414" y="3683600"/>
            <a:ext cx="2161172" cy="523220"/>
          </a:xfrm>
          <a:prstGeom prst="rect">
            <a:avLst/>
          </a:prstGeom>
          <a:noFill/>
        </p:spPr>
        <p:txBody>
          <a:bodyPr wrap="square" rtlCol="0">
            <a:spAutoFit/>
          </a:bodyPr>
          <a:lstStyle/>
          <a:p>
            <a:pPr algn="ct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Samuel Ying</a:t>
            </a:r>
          </a:p>
        </p:txBody>
      </p:sp>
    </p:spTree>
    <p:extLst>
      <p:ext uri="{BB962C8B-B14F-4D97-AF65-F5344CB8AC3E}">
        <p14:creationId xmlns:p14="http://schemas.microsoft.com/office/powerpoint/2010/main" val="366357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1BE1E3-82C9-07C1-AD1B-FEC6B490FA8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9A6BB-A164-1F1A-09CE-6F85F100A992}"/>
              </a:ext>
            </a:extLst>
          </p:cNvPr>
          <p:cNvSpPr>
            <a:spLocks noGrp="1"/>
          </p:cNvSpPr>
          <p:nvPr>
            <p:ph type="title"/>
          </p:nvPr>
        </p:nvSpPr>
        <p:spPr>
          <a:xfrm>
            <a:off x="1371600" y="1020728"/>
            <a:ext cx="9486900" cy="996061"/>
          </a:xfrm>
        </p:spPr>
        <p:txBody>
          <a:bodyPr anchor="b">
            <a:normAutofit/>
          </a:bodyPr>
          <a:lstStyle/>
          <a:p>
            <a:pPr algn="ctr"/>
            <a:r>
              <a:rPr lang="en-US">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DEA6808-27AA-881C-F8B2-5651BDB4F0FC}"/>
              </a:ext>
            </a:extLst>
          </p:cNvPr>
          <p:cNvSpPr>
            <a:spLocks noGrp="1"/>
          </p:cNvSpPr>
          <p:nvPr>
            <p:ph idx="1"/>
          </p:nvPr>
        </p:nvSpPr>
        <p:spPr>
          <a:xfrm>
            <a:off x="1371600" y="2200940"/>
            <a:ext cx="9486901" cy="3577854"/>
          </a:xfrm>
        </p:spPr>
        <p:txBody>
          <a:bodyPr>
            <a:normAutofit/>
          </a:bodyPr>
          <a:lstStyle/>
          <a:p>
            <a:r>
              <a:rPr lang="en-US" dirty="0">
                <a:latin typeface="Times New Roman" panose="02020603050405020304" pitchFamily="18" charset="0"/>
                <a:cs typeface="Times New Roman" panose="02020603050405020304" pitchFamily="18" charset="0"/>
              </a:rPr>
              <a:t>Conclusions from the Project:</a:t>
            </a:r>
          </a:p>
          <a:p>
            <a:pPr lvl="1"/>
            <a:r>
              <a:rPr lang="en-US" dirty="0">
                <a:latin typeface="Times New Roman" panose="02020603050405020304" pitchFamily="18" charset="0"/>
                <a:cs typeface="Times New Roman" panose="02020603050405020304" pitchFamily="18" charset="0"/>
              </a:rPr>
              <a:t>Priority queue is an effective data structure for hospital ER management.</a:t>
            </a:r>
          </a:p>
          <a:p>
            <a:pPr lvl="1"/>
            <a:r>
              <a:rPr lang="en-US" dirty="0">
                <a:latin typeface="Times New Roman" panose="02020603050405020304" pitchFamily="18" charset="0"/>
                <a:cs typeface="Times New Roman" panose="02020603050405020304" pitchFamily="18" charset="0"/>
              </a:rPr>
              <a:t>Successfully combined backend and frontend frameworks for a functional system.</a:t>
            </a:r>
          </a:p>
          <a:p>
            <a:r>
              <a:rPr lang="en-US" dirty="0">
                <a:latin typeface="Times New Roman" panose="02020603050405020304" pitchFamily="18" charset="0"/>
                <a:cs typeface="Times New Roman" panose="02020603050405020304" pitchFamily="18" charset="0"/>
              </a:rPr>
              <a:t>For future work: </a:t>
            </a:r>
          </a:p>
          <a:p>
            <a:pPr lvl="1"/>
            <a:r>
              <a:rPr lang="en-US" dirty="0">
                <a:latin typeface="Times New Roman" panose="02020603050405020304" pitchFamily="18" charset="0"/>
                <a:cs typeface="Times New Roman" panose="02020603050405020304" pitchFamily="18" charset="0"/>
              </a:rPr>
              <a:t>Make priority queue output actual exact order of patients in queue and not just estimate of where patients are. </a:t>
            </a:r>
          </a:p>
          <a:p>
            <a:pPr lvl="2"/>
            <a:r>
              <a:rPr lang="en-US">
                <a:latin typeface="Times New Roman" panose="02020603050405020304" pitchFamily="18" charset="0"/>
                <a:cs typeface="Times New Roman" panose="02020603050405020304" pitchFamily="18" charset="0"/>
              </a:rPr>
              <a:t>Considering not using binary heap though might have slower time. </a:t>
            </a:r>
          </a:p>
          <a:p>
            <a:pPr lvl="1"/>
            <a:r>
              <a:rPr lang="en-US" dirty="0">
                <a:latin typeface="Times New Roman" panose="02020603050405020304" pitchFamily="18" charset="0"/>
                <a:cs typeface="Times New Roman" panose="02020603050405020304" pitchFamily="18" charset="0"/>
              </a:rPr>
              <a:t>Use a database so that even if backend goes down, the patient data would be saved. </a:t>
            </a: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effectLst/>
              <a:latin typeface="Arial" panose="020B0604020202020204" pitchFamily="34"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72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8B894D-E8D6-B389-8A68-EFD54950F18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58731-5D8C-DEF5-F2BD-AB1EA541A612}"/>
              </a:ext>
            </a:extLst>
          </p:cNvPr>
          <p:cNvSpPr>
            <a:spLocks noGrp="1"/>
          </p:cNvSpPr>
          <p:nvPr>
            <p:ph type="title"/>
          </p:nvPr>
        </p:nvSpPr>
        <p:spPr>
          <a:xfrm>
            <a:off x="1371599" y="1010097"/>
            <a:ext cx="9486901" cy="510360"/>
          </a:xfrm>
        </p:spPr>
        <p:txBody>
          <a:bodyPr anchor="b">
            <a:normAutofit/>
          </a:bodyPr>
          <a:lstStyle/>
          <a:p>
            <a:pPr algn="ctr"/>
            <a:r>
              <a:rPr lang="en-US"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4C07304-3F10-9885-E61D-4DEF1AEA654C}"/>
              </a:ext>
            </a:extLst>
          </p:cNvPr>
          <p:cNvSpPr>
            <a:spLocks noGrp="1"/>
          </p:cNvSpPr>
          <p:nvPr>
            <p:ph idx="1"/>
          </p:nvPr>
        </p:nvSpPr>
        <p:spPr>
          <a:xfrm>
            <a:off x="1371600" y="1844754"/>
            <a:ext cx="9486901" cy="3902145"/>
          </a:xfrm>
        </p:spPr>
        <p:txBody>
          <a:bodyPr>
            <a:normAutofit/>
          </a:bodyPr>
          <a:lstStyle/>
          <a:p>
            <a:r>
              <a:rPr lang="en-US" sz="1800" dirty="0">
                <a:latin typeface="Times New Roman" panose="02020603050405020304" pitchFamily="18" charset="0"/>
                <a:cs typeface="Times New Roman" panose="02020603050405020304" pitchFamily="18" charset="0"/>
              </a:rPr>
              <a:t>Spring Boot:  https://www.youtube.com/watch?v=9SGDpanrc8U&amp;list=PLwvrYc43l1MzeA2bBYQhCWr2gvWLs9A7S&amp;index=10 </a:t>
            </a:r>
          </a:p>
          <a:p>
            <a:r>
              <a:rPr lang="en-US" sz="1800" dirty="0">
                <a:latin typeface="Times New Roman" panose="02020603050405020304" pitchFamily="18" charset="0"/>
                <a:cs typeface="Times New Roman" panose="02020603050405020304" pitchFamily="18" charset="0"/>
              </a:rPr>
              <a:t>Angular: https://www.youtube.com/watch?v=Gx4iBLKLVHk&amp;list=PLwvrYc43l1MzeA2bBYQhCWr2gvWLs9A7S&amp;index=13</a:t>
            </a:r>
          </a:p>
          <a:p>
            <a:r>
              <a:rPr lang="en-US" sz="1800" dirty="0">
                <a:latin typeface="Times New Roman" panose="02020603050405020304" pitchFamily="18" charset="0"/>
                <a:cs typeface="Times New Roman" panose="02020603050405020304" pitchFamily="18" charset="0"/>
              </a:rPr>
              <a:t>UI template using Bootstrap: 		           https://www.bootdey.com/snippets/view/bs4-contact-cards#html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09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F5BB1-A029-37FC-C4DC-09094978DB96}"/>
              </a:ext>
            </a:extLst>
          </p:cNvPr>
          <p:cNvSpPr>
            <a:spLocks noGrp="1"/>
          </p:cNvSpPr>
          <p:nvPr>
            <p:ph type="title"/>
          </p:nvPr>
        </p:nvSpPr>
        <p:spPr>
          <a:xfrm>
            <a:off x="4762500" y="942449"/>
            <a:ext cx="6096000" cy="936840"/>
          </a:xfrm>
        </p:spPr>
        <p:txBody>
          <a:bodyPr>
            <a:normAutofit/>
          </a:bodyPr>
          <a:lstStyle/>
          <a:p>
            <a:pPr algn="ctr"/>
            <a:r>
              <a:rPr lang="en-US">
                <a:latin typeface="Times New Roman" panose="02020603050405020304" pitchFamily="18" charset="0"/>
                <a:cs typeface="Times New Roman" panose="02020603050405020304" pitchFamily="18" charset="0"/>
              </a:rPr>
              <a:t>Introduction</a:t>
            </a:r>
          </a:p>
        </p:txBody>
      </p:sp>
      <p:pic>
        <p:nvPicPr>
          <p:cNvPr id="14" name="Picture 13" descr="Open doors">
            <a:extLst>
              <a:ext uri="{FF2B5EF4-FFF2-40B4-BE49-F238E27FC236}">
                <a16:creationId xmlns:a16="http://schemas.microsoft.com/office/drawing/2014/main" id="{222C5B9F-9FBA-54F2-DEFF-661C65D6FEA2}"/>
              </a:ext>
            </a:extLst>
          </p:cNvPr>
          <p:cNvPicPr>
            <a:picLocks noChangeAspect="1"/>
          </p:cNvPicPr>
          <p:nvPr/>
        </p:nvPicPr>
        <p:blipFill>
          <a:blip r:embed="rId2"/>
          <a:srcRect l="47196" r="19799" b="-1"/>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41599138-9893-EDFC-F8D0-E1B4BF782AAD}"/>
              </a:ext>
            </a:extLst>
          </p:cNvPr>
          <p:cNvSpPr>
            <a:spLocks noGrp="1"/>
          </p:cNvSpPr>
          <p:nvPr>
            <p:ph idx="1"/>
          </p:nvPr>
        </p:nvSpPr>
        <p:spPr>
          <a:xfrm>
            <a:off x="4672977" y="2135938"/>
            <a:ext cx="6247233" cy="3535585"/>
          </a:xfrm>
        </p:spPr>
        <p:txBody>
          <a:bodyPr>
            <a:normAutofit/>
          </a:bodyPr>
          <a:lstStyle/>
          <a:p>
            <a:pPr marL="0" indent="0">
              <a:lnSpc>
                <a:spcPct val="90000"/>
              </a:lnSpc>
              <a:buNone/>
            </a:pPr>
            <a:r>
              <a:rPr lang="en-US" sz="2000" dirty="0">
                <a:latin typeface="Times New Roman" panose="02020603050405020304" pitchFamily="18" charset="0"/>
                <a:cs typeface="Times New Roman" panose="02020603050405020304" pitchFamily="18" charset="0"/>
              </a:rPr>
              <a:t>This project aims to design a hospital emergency room patient management system that prioritizes patients based on their medical condition severity and time spent waiting. The system uses priority queues to ensure that patients in critical condition are treated first while also accounting for patients with extended wait times. </a:t>
            </a:r>
            <a:endParaRPr lang="en-US" sz="200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Developing a priority queue-based patient system.</a:t>
            </a:r>
            <a:endParaRPr lang="en-US" sz="200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Balancing patient severity and wait time to ensure equitable care.</a:t>
            </a:r>
            <a:endParaRPr lang="en-US" sz="200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Automating patient prioritization for improved ER efficiency.</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05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7104C-6D63-641A-53DE-2C36BD0EFFB9}"/>
              </a:ext>
            </a:extLst>
          </p:cNvPr>
          <p:cNvSpPr>
            <a:spLocks noGrp="1"/>
          </p:cNvSpPr>
          <p:nvPr>
            <p:ph type="title"/>
          </p:nvPr>
        </p:nvSpPr>
        <p:spPr>
          <a:xfrm>
            <a:off x="1371599" y="1010097"/>
            <a:ext cx="9486901" cy="1010088"/>
          </a:xfrm>
        </p:spPr>
        <p:txBody>
          <a:bodyPr anchor="b">
            <a:normAutofit/>
          </a:bodyPr>
          <a:lstStyle/>
          <a:p>
            <a:pPr algn="ctr"/>
            <a:r>
              <a:rPr lang="en-US">
                <a:latin typeface="Times New Roman" panose="02020603050405020304" pitchFamily="18" charset="0"/>
                <a:cs typeface="Times New Roman" panose="02020603050405020304" pitchFamily="18" charset="0"/>
              </a:rPr>
              <a:t>Literature review</a:t>
            </a:r>
          </a:p>
        </p:txBody>
      </p:sp>
      <p:sp>
        <p:nvSpPr>
          <p:cNvPr id="40" name="Content Placeholder 2">
            <a:extLst>
              <a:ext uri="{FF2B5EF4-FFF2-40B4-BE49-F238E27FC236}">
                <a16:creationId xmlns:a16="http://schemas.microsoft.com/office/drawing/2014/main" id="{82738E8D-81EF-69F5-B11F-16906D5F6A2B}"/>
              </a:ext>
            </a:extLst>
          </p:cNvPr>
          <p:cNvSpPr>
            <a:spLocks noGrp="1"/>
          </p:cNvSpPr>
          <p:nvPr>
            <p:ph idx="1"/>
          </p:nvPr>
        </p:nvSpPr>
        <p:spPr>
          <a:xfrm>
            <a:off x="1371600" y="2206257"/>
            <a:ext cx="9486901" cy="3540642"/>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Explored the development of a sophisticated hospital patient management system.  </a:t>
            </a:r>
          </a:p>
          <a:p>
            <a:pPr>
              <a:lnSpc>
                <a:spcPct val="90000"/>
              </a:lnSpc>
            </a:pPr>
            <a:r>
              <a:rPr lang="en-US" sz="2000" dirty="0">
                <a:latin typeface="Times New Roman" panose="02020603050405020304" pitchFamily="18" charset="0"/>
                <a:cs typeface="Times New Roman" panose="02020603050405020304" pitchFamily="18" charset="0"/>
              </a:rPr>
              <a:t>Gained experience with frameworks for building standalone applications, including:  </a:t>
            </a:r>
          </a:p>
          <a:p>
            <a:pPr lvl="1">
              <a:lnSpc>
                <a:spcPct val="90000"/>
              </a:lnSpc>
            </a:pPr>
            <a:r>
              <a:rPr lang="en-US" dirty="0">
                <a:latin typeface="Times New Roman" panose="02020603050405020304" pitchFamily="18" charset="0"/>
                <a:cs typeface="Times New Roman" panose="02020603050405020304" pitchFamily="18" charset="0"/>
              </a:rPr>
              <a:t>Spring Boot for backend logic.  </a:t>
            </a:r>
          </a:p>
          <a:p>
            <a:pPr lvl="1">
              <a:lnSpc>
                <a:spcPct val="90000"/>
              </a:lnSpc>
            </a:pPr>
            <a:r>
              <a:rPr lang="en-US" dirty="0">
                <a:latin typeface="Times New Roman" panose="02020603050405020304" pitchFamily="18" charset="0"/>
                <a:cs typeface="Times New Roman" panose="02020603050405020304" pitchFamily="18" charset="0"/>
              </a:rPr>
              <a:t>Angular for frontend user interface.  </a:t>
            </a:r>
          </a:p>
          <a:p>
            <a:pPr>
              <a:lnSpc>
                <a:spcPct val="90000"/>
              </a:lnSpc>
            </a:pPr>
            <a:r>
              <a:rPr lang="en-US" sz="2000" dirty="0">
                <a:latin typeface="Times New Roman" panose="02020603050405020304" pitchFamily="18" charset="0"/>
                <a:cs typeface="Times New Roman" panose="02020603050405020304" pitchFamily="18" charset="0"/>
              </a:rPr>
              <a:t>Based on a project that implemented backend and frontend for an employee manager. </a:t>
            </a:r>
          </a:p>
          <a:p>
            <a:pPr>
              <a:lnSpc>
                <a:spcPct val="90000"/>
              </a:lnSpc>
            </a:pPr>
            <a:r>
              <a:rPr lang="en-US" sz="2000" dirty="0">
                <a:latin typeface="Times New Roman" panose="02020603050405020304" pitchFamily="18" charset="0"/>
                <a:cs typeface="Times New Roman" panose="02020603050405020304" pitchFamily="18" charset="0"/>
              </a:rPr>
              <a:t>Adapted the system to implement priority queues, enabling dynamic patient prioritization and efficient queue management. </a:t>
            </a:r>
          </a:p>
        </p:txBody>
      </p:sp>
    </p:spTree>
    <p:extLst>
      <p:ext uri="{BB962C8B-B14F-4D97-AF65-F5344CB8AC3E}">
        <p14:creationId xmlns:p14="http://schemas.microsoft.com/office/powerpoint/2010/main" val="400179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6288E-38D4-AD6A-8067-2CC18A672AA2}"/>
              </a:ext>
            </a:extLst>
          </p:cNvPr>
          <p:cNvSpPr>
            <a:spLocks noGrp="1"/>
          </p:cNvSpPr>
          <p:nvPr>
            <p:ph type="title"/>
          </p:nvPr>
        </p:nvSpPr>
        <p:spPr>
          <a:xfrm>
            <a:off x="7235992" y="1445913"/>
            <a:ext cx="3591427" cy="1010088"/>
          </a:xfrm>
        </p:spPr>
        <p:txBody>
          <a:bodyPr anchor="t">
            <a:normAutofit/>
          </a:bodyPr>
          <a:lstStyle/>
          <a:p>
            <a:pPr algn="ctr"/>
            <a:r>
              <a:rPr lang="en-US" sz="2800" dirty="0"/>
              <a:t>Spring Boot</a:t>
            </a:r>
          </a:p>
        </p:txBody>
      </p:sp>
      <p:pic>
        <p:nvPicPr>
          <p:cNvPr id="5" name="Picture 4">
            <a:extLst>
              <a:ext uri="{FF2B5EF4-FFF2-40B4-BE49-F238E27FC236}">
                <a16:creationId xmlns:a16="http://schemas.microsoft.com/office/drawing/2014/main" id="{F8726300-F871-AD22-731E-5EEC1FDBBDA1}"/>
              </a:ext>
            </a:extLst>
          </p:cNvPr>
          <p:cNvPicPr>
            <a:picLocks noChangeAspect="1"/>
          </p:cNvPicPr>
          <p:nvPr/>
        </p:nvPicPr>
        <p:blipFill>
          <a:blip r:embed="rId2"/>
          <a:stretch>
            <a:fillRect/>
          </a:stretch>
        </p:blipFill>
        <p:spPr>
          <a:xfrm>
            <a:off x="6844350" y="1950957"/>
            <a:ext cx="4548282" cy="2023685"/>
          </a:xfrm>
          <a:prstGeom prst="rect">
            <a:avLst/>
          </a:prstGeom>
        </p:spPr>
      </p:pic>
      <p:pic>
        <p:nvPicPr>
          <p:cNvPr id="16" name="Picture 15">
            <a:extLst>
              <a:ext uri="{FF2B5EF4-FFF2-40B4-BE49-F238E27FC236}">
                <a16:creationId xmlns:a16="http://schemas.microsoft.com/office/drawing/2014/main" id="{DDC84375-CE88-94DE-A1FD-D81E9E449336}"/>
              </a:ext>
            </a:extLst>
          </p:cNvPr>
          <p:cNvPicPr>
            <a:picLocks noChangeAspect="1"/>
          </p:cNvPicPr>
          <p:nvPr/>
        </p:nvPicPr>
        <p:blipFill>
          <a:blip r:embed="rId3"/>
          <a:srcRect b="3404"/>
          <a:stretch/>
        </p:blipFill>
        <p:spPr>
          <a:xfrm>
            <a:off x="962526" y="1888283"/>
            <a:ext cx="5925553" cy="4211727"/>
          </a:xfrm>
          <a:prstGeom prst="rect">
            <a:avLst/>
          </a:prstGeom>
        </p:spPr>
      </p:pic>
      <p:sp>
        <p:nvSpPr>
          <p:cNvPr id="17" name="Title 1">
            <a:extLst>
              <a:ext uri="{FF2B5EF4-FFF2-40B4-BE49-F238E27FC236}">
                <a16:creationId xmlns:a16="http://schemas.microsoft.com/office/drawing/2014/main" id="{2A0C9C5B-7907-FCD7-BFA3-57D65634968D}"/>
              </a:ext>
            </a:extLst>
          </p:cNvPr>
          <p:cNvSpPr txBox="1">
            <a:spLocks/>
          </p:cNvSpPr>
          <p:nvPr/>
        </p:nvSpPr>
        <p:spPr>
          <a:xfrm>
            <a:off x="1432141" y="1439622"/>
            <a:ext cx="3591427" cy="101008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sz="2800" dirty="0"/>
              <a:t>Angular</a:t>
            </a:r>
          </a:p>
        </p:txBody>
      </p:sp>
      <p:sp>
        <p:nvSpPr>
          <p:cNvPr id="18" name="Title 1">
            <a:extLst>
              <a:ext uri="{FF2B5EF4-FFF2-40B4-BE49-F238E27FC236}">
                <a16:creationId xmlns:a16="http://schemas.microsoft.com/office/drawing/2014/main" id="{E7100E81-3F42-3B4C-4744-AD79E7183132}"/>
              </a:ext>
            </a:extLst>
          </p:cNvPr>
          <p:cNvSpPr txBox="1">
            <a:spLocks/>
          </p:cNvSpPr>
          <p:nvPr/>
        </p:nvSpPr>
        <p:spPr>
          <a:xfrm>
            <a:off x="1352549" y="989751"/>
            <a:ext cx="9486901" cy="51036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sz="28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46487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102068-CA34-88D2-2530-E25EDF148E0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12AD9-8CC3-D15F-6907-10ADF17BE534}"/>
              </a:ext>
            </a:extLst>
          </p:cNvPr>
          <p:cNvSpPr>
            <a:spLocks noGrp="1"/>
          </p:cNvSpPr>
          <p:nvPr>
            <p:ph type="title"/>
          </p:nvPr>
        </p:nvSpPr>
        <p:spPr>
          <a:xfrm>
            <a:off x="1371599" y="1010097"/>
            <a:ext cx="9486901" cy="510360"/>
          </a:xfrm>
        </p:spPr>
        <p:txBody>
          <a:bodyPr anchor="t">
            <a:normAutofit/>
          </a:bodyPr>
          <a:lstStyle/>
          <a:p>
            <a:pPr algn="ctr"/>
            <a:r>
              <a:rPr lang="en-US" sz="2800" dirty="0">
                <a:latin typeface="Times New Roman" panose="02020603050405020304" pitchFamily="18" charset="0"/>
                <a:cs typeface="Times New Roman" panose="02020603050405020304" pitchFamily="18" charset="0"/>
              </a:rPr>
              <a:t>Methodology</a:t>
            </a:r>
          </a:p>
        </p:txBody>
      </p:sp>
      <p:graphicFrame>
        <p:nvGraphicFramePr>
          <p:cNvPr id="18" name="Content Placeholder 2">
            <a:extLst>
              <a:ext uri="{FF2B5EF4-FFF2-40B4-BE49-F238E27FC236}">
                <a16:creationId xmlns:a16="http://schemas.microsoft.com/office/drawing/2014/main" id="{EDA9D4FF-1705-A54C-4AB8-BEC1E52F2EC0}"/>
              </a:ext>
            </a:extLst>
          </p:cNvPr>
          <p:cNvGraphicFramePr>
            <a:graphicFrameLocks noGrp="1"/>
          </p:cNvGraphicFramePr>
          <p:nvPr>
            <p:ph idx="1"/>
            <p:extLst>
              <p:ext uri="{D42A27DB-BD31-4B8C-83A1-F6EECF244321}">
                <p14:modId xmlns:p14="http://schemas.microsoft.com/office/powerpoint/2010/main" val="4196646712"/>
              </p:ext>
            </p:extLst>
          </p:nvPr>
        </p:nvGraphicFramePr>
        <p:xfrm>
          <a:off x="1371600" y="1844754"/>
          <a:ext cx="9486901" cy="3902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1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5F966F-C296-82DA-948A-19D89938DAE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E98C2A-2500-1C61-FFB6-06A550266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870FA2-E412-6A7C-6C39-CAAD59F2F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FE01E9B-8A22-B40E-3779-5391FF781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225A1-849A-F926-3B79-E3FD481DB1B9}"/>
              </a:ext>
            </a:extLst>
          </p:cNvPr>
          <p:cNvSpPr>
            <a:spLocks noGrp="1"/>
          </p:cNvSpPr>
          <p:nvPr>
            <p:ph type="title"/>
          </p:nvPr>
        </p:nvSpPr>
        <p:spPr>
          <a:xfrm>
            <a:off x="1371599" y="1010097"/>
            <a:ext cx="9486901" cy="510360"/>
          </a:xfrm>
        </p:spPr>
        <p:txBody>
          <a:bodyPr anchor="t">
            <a:normAutofit/>
          </a:bodyPr>
          <a:lstStyle/>
          <a:p>
            <a:pPr algn="ctr"/>
            <a:r>
              <a:rPr lang="en-US" sz="2800"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688926ED-BD39-2226-05F0-6E753ECC9DFC}"/>
              </a:ext>
            </a:extLst>
          </p:cNvPr>
          <p:cNvSpPr txBox="1"/>
          <p:nvPr/>
        </p:nvSpPr>
        <p:spPr>
          <a:xfrm>
            <a:off x="5542833" y="1754475"/>
            <a:ext cx="5851072"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Pseudocode: </a:t>
            </a:r>
          </a:p>
          <a:p>
            <a:r>
              <a:rPr lang="en-US" sz="1200" dirty="0">
                <a:latin typeface="Times New Roman" panose="02020603050405020304" pitchFamily="18" charset="0"/>
                <a:cs typeface="Times New Roman" panose="02020603050405020304" pitchFamily="18" charset="0"/>
              </a:rPr>
              <a:t>FUNCTION </a:t>
            </a:r>
            <a:r>
              <a:rPr lang="en-US" sz="1200" dirty="0" err="1">
                <a:latin typeface="Times New Roman" panose="02020603050405020304" pitchFamily="18" charset="0"/>
                <a:cs typeface="Times New Roman" panose="02020603050405020304" pitchFamily="18" charset="0"/>
              </a:rPr>
              <a:t>compareTo</a:t>
            </a:r>
            <a:r>
              <a:rPr lang="en-US" sz="1200" dirty="0">
                <a:latin typeface="Times New Roman" panose="02020603050405020304" pitchFamily="18" charset="0"/>
                <a:cs typeface="Times New Roman" panose="02020603050405020304" pitchFamily="18" charset="0"/>
              </a:rPr>
              <a:t>(Patient p)</a:t>
            </a:r>
          </a:p>
          <a:p>
            <a:r>
              <a:rPr lang="en-US" sz="1200" dirty="0">
                <a:latin typeface="Times New Roman" panose="02020603050405020304" pitchFamily="18" charset="0"/>
                <a:cs typeface="Times New Roman" panose="02020603050405020304" pitchFamily="18" charset="0"/>
              </a:rPr>
              <a:t>    DEFINE wait time threshold as 15 minutes in seconds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CALCULATE the wait time for the current patient: </a:t>
            </a:r>
            <a:r>
              <a:rPr lang="en-US" sz="1200" dirty="0" err="1">
                <a:latin typeface="Times New Roman" panose="02020603050405020304" pitchFamily="18" charset="0"/>
                <a:cs typeface="Times New Roman" panose="02020603050405020304" pitchFamily="18" charset="0"/>
              </a:rPr>
              <a:t>timeNow</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checkInTime</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CALCULATE the wait time for the other patient: </a:t>
            </a:r>
            <a:r>
              <a:rPr lang="en-US" sz="1200" dirty="0" err="1">
                <a:latin typeface="Times New Roman" panose="02020603050405020304" pitchFamily="18" charset="0"/>
                <a:cs typeface="Times New Roman" panose="02020603050405020304" pitchFamily="18" charset="0"/>
              </a:rPr>
              <a:t>timeNow</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checkInTIme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SET current and other patient </a:t>
            </a:r>
            <a:r>
              <a:rPr lang="en-US" sz="1200" dirty="0" err="1">
                <a:latin typeface="Times New Roman" panose="02020603050405020304" pitchFamily="18" charset="0"/>
                <a:cs typeface="Times New Roman" panose="02020603050405020304" pitchFamily="18" charset="0"/>
              </a:rPr>
              <a:t>priorityScore</a:t>
            </a:r>
            <a:r>
              <a:rPr lang="en-US" sz="1200" dirty="0">
                <a:latin typeface="Times New Roman" panose="02020603050405020304" pitchFamily="18" charset="0"/>
                <a:cs typeface="Times New Roman" panose="02020603050405020304" pitchFamily="18" charset="0"/>
              </a:rPr>
              <a:t> as their </a:t>
            </a:r>
            <a:r>
              <a:rPr lang="en-US" sz="1200" dirty="0" err="1">
                <a:latin typeface="Times New Roman" panose="02020603050405020304" pitchFamily="18" charset="0"/>
                <a:cs typeface="Times New Roman" panose="02020603050405020304" pitchFamily="18" charset="0"/>
              </a:rPr>
              <a:t>injurySeverity</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IF the current patient's wait time exceeds the threshold THEN</a:t>
            </a:r>
          </a:p>
          <a:p>
            <a:r>
              <a:rPr lang="en-US" sz="1200" dirty="0">
                <a:latin typeface="Times New Roman" panose="02020603050405020304" pitchFamily="18" charset="0"/>
                <a:cs typeface="Times New Roman" panose="02020603050405020304" pitchFamily="18" charset="0"/>
              </a:rPr>
              <a:t>        ADJUST their priority score:</a:t>
            </a:r>
          </a:p>
          <a:p>
            <a:r>
              <a:rPr lang="en-US" sz="1200" dirty="0">
                <a:latin typeface="Times New Roman" panose="02020603050405020304" pitchFamily="18" charset="0"/>
                <a:cs typeface="Times New Roman" panose="02020603050405020304" pitchFamily="18" charset="0"/>
              </a:rPr>
              <a:t>            Increase the severity score slightly and multiply by their wait time</a:t>
            </a:r>
          </a:p>
          <a:p>
            <a:r>
              <a:rPr lang="en-US" sz="1200" dirty="0">
                <a:latin typeface="Times New Roman" panose="02020603050405020304" pitchFamily="18" charset="0"/>
                <a:cs typeface="Times New Roman" panose="02020603050405020304" pitchFamily="18" charset="0"/>
              </a:rPr>
              <a:t>    IF the other patient's wait time exceeds the threshold THEN</a:t>
            </a:r>
          </a:p>
          <a:p>
            <a:r>
              <a:rPr lang="en-US" sz="1200" dirty="0">
                <a:latin typeface="Times New Roman" panose="02020603050405020304" pitchFamily="18" charset="0"/>
                <a:cs typeface="Times New Roman" panose="02020603050405020304" pitchFamily="18" charset="0"/>
              </a:rPr>
              <a:t>        ADJUST their priority score:</a:t>
            </a:r>
          </a:p>
          <a:p>
            <a:r>
              <a:rPr lang="en-US" sz="1200" dirty="0">
                <a:latin typeface="Times New Roman" panose="02020603050405020304" pitchFamily="18" charset="0"/>
                <a:cs typeface="Times New Roman" panose="02020603050405020304" pitchFamily="18" charset="0"/>
              </a:rPr>
              <a:t>            Increase the severity score slightly and multiply by their wait time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IF current and other patient </a:t>
            </a:r>
            <a:r>
              <a:rPr lang="en-US" sz="1200" dirty="0" err="1">
                <a:latin typeface="Times New Roman" panose="02020603050405020304" pitchFamily="18" charset="0"/>
                <a:cs typeface="Times New Roman" panose="02020603050405020304" pitchFamily="18" charset="0"/>
              </a:rPr>
              <a:t>priorityScore</a:t>
            </a:r>
            <a:r>
              <a:rPr lang="en-US" sz="1200" dirty="0">
                <a:latin typeface="Times New Roman" panose="02020603050405020304" pitchFamily="18" charset="0"/>
                <a:cs typeface="Times New Roman" panose="02020603050405020304" pitchFamily="18" charset="0"/>
              </a:rPr>
              <a:t> equals</a:t>
            </a:r>
          </a:p>
          <a:p>
            <a:r>
              <a:rPr lang="en-US" sz="1200" dirty="0">
                <a:latin typeface="Times New Roman" panose="02020603050405020304" pitchFamily="18" charset="0"/>
                <a:cs typeface="Times New Roman" panose="02020603050405020304" pitchFamily="18" charset="0"/>
              </a:rPr>
              <a:t>        Return result where patient with longer </a:t>
            </a:r>
            <a:r>
              <a:rPr lang="en-US" sz="1200" dirty="0" err="1">
                <a:latin typeface="Times New Roman" panose="02020603050405020304" pitchFamily="18" charset="0"/>
                <a:cs typeface="Times New Roman" panose="02020603050405020304" pitchFamily="18" charset="0"/>
              </a:rPr>
              <a:t>watiTime</a:t>
            </a:r>
            <a:r>
              <a:rPr lang="en-US" sz="1200" dirty="0">
                <a:latin typeface="Times New Roman" panose="02020603050405020304" pitchFamily="18" charset="0"/>
                <a:cs typeface="Times New Roman" panose="02020603050405020304" pitchFamily="18" charset="0"/>
              </a:rPr>
              <a:t> has higher priority</a:t>
            </a:r>
          </a:p>
          <a:p>
            <a:r>
              <a:rPr lang="en-US" sz="1200" dirty="0">
                <a:latin typeface="Times New Roman" panose="02020603050405020304" pitchFamily="18" charset="0"/>
                <a:cs typeface="Times New Roman" panose="02020603050405020304" pitchFamily="18" charset="0"/>
              </a:rPr>
              <a:t>    COMPARE the adjusted priority scores:</a:t>
            </a:r>
          </a:p>
          <a:p>
            <a:r>
              <a:rPr lang="en-US" sz="1200" dirty="0">
                <a:latin typeface="Times New Roman" panose="02020603050405020304" pitchFamily="18" charset="0"/>
                <a:cs typeface="Times New Roman" panose="02020603050405020304" pitchFamily="18" charset="0"/>
              </a:rPr>
              <a:t>        Return result where the patient with the higher score has higher priority</a:t>
            </a:r>
          </a:p>
          <a:p>
            <a:r>
              <a:rPr lang="en-US" sz="1200" dirty="0">
                <a:latin typeface="Times New Roman" panose="02020603050405020304" pitchFamily="18" charset="0"/>
                <a:cs typeface="Times New Roman" panose="02020603050405020304" pitchFamily="18" charset="0"/>
              </a:rPr>
              <a:t>END FUNCTION</a:t>
            </a:r>
          </a:p>
        </p:txBody>
      </p:sp>
      <p:pic>
        <p:nvPicPr>
          <p:cNvPr id="6" name="Picture 5">
            <a:extLst>
              <a:ext uri="{FF2B5EF4-FFF2-40B4-BE49-F238E27FC236}">
                <a16:creationId xmlns:a16="http://schemas.microsoft.com/office/drawing/2014/main" id="{E85E7E1F-0C90-776F-757F-634BAF1619CC}"/>
              </a:ext>
            </a:extLst>
          </p:cNvPr>
          <p:cNvPicPr>
            <a:picLocks noChangeAspect="1"/>
          </p:cNvPicPr>
          <p:nvPr/>
        </p:nvPicPr>
        <p:blipFill>
          <a:blip r:embed="rId2"/>
          <a:stretch>
            <a:fillRect/>
          </a:stretch>
        </p:blipFill>
        <p:spPr>
          <a:xfrm>
            <a:off x="1075800" y="2464936"/>
            <a:ext cx="4201043" cy="2480044"/>
          </a:xfrm>
          <a:prstGeom prst="rect">
            <a:avLst/>
          </a:prstGeom>
        </p:spPr>
      </p:pic>
    </p:spTree>
    <p:extLst>
      <p:ext uri="{BB962C8B-B14F-4D97-AF65-F5344CB8AC3E}">
        <p14:creationId xmlns:p14="http://schemas.microsoft.com/office/powerpoint/2010/main" val="50585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82970D-CF9B-3813-F7D2-A015685021AE}"/>
            </a:ext>
          </a:extLst>
        </p:cNvPr>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5BD19-7771-429C-61BB-5232904B7882}"/>
              </a:ext>
            </a:extLst>
          </p:cNvPr>
          <p:cNvSpPr>
            <a:spLocks noGrp="1"/>
          </p:cNvSpPr>
          <p:nvPr>
            <p:ph type="title"/>
          </p:nvPr>
        </p:nvSpPr>
        <p:spPr>
          <a:xfrm>
            <a:off x="8134350" y="650615"/>
            <a:ext cx="3390899" cy="1303606"/>
          </a:xfrm>
        </p:spPr>
        <p:txBody>
          <a:bodyPr>
            <a:normAutofit/>
          </a:bodyPr>
          <a:lstStyle/>
          <a:p>
            <a:pPr algn="ctr"/>
            <a:r>
              <a:rPr lang="en-US" sz="2800" dirty="0">
                <a:latin typeface="Times New Roman" panose="02020603050405020304" pitchFamily="18" charset="0"/>
                <a:cs typeface="Times New Roman" panose="02020603050405020304" pitchFamily="18" charset="0"/>
              </a:rPr>
              <a:t>Analysis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and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results</a:t>
            </a:r>
          </a:p>
        </p:txBody>
      </p:sp>
      <p:pic>
        <p:nvPicPr>
          <p:cNvPr id="2051" name="Picture 3">
            <a:extLst>
              <a:ext uri="{FF2B5EF4-FFF2-40B4-BE49-F238E27FC236}">
                <a16:creationId xmlns:a16="http://schemas.microsoft.com/office/drawing/2014/main" id="{B01B07A0-4D3B-8E26-BF64-8C2F4FD439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69" y="1182160"/>
            <a:ext cx="7277217" cy="4493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227D548-96F6-C9C3-2F58-7D4A616DDBD1}"/>
              </a:ext>
            </a:extLst>
          </p:cNvPr>
          <p:cNvSpPr>
            <a:spLocks noGrp="1"/>
          </p:cNvSpPr>
          <p:nvPr>
            <p:ph idx="1"/>
          </p:nvPr>
        </p:nvSpPr>
        <p:spPr>
          <a:xfrm>
            <a:off x="8115301" y="2604836"/>
            <a:ext cx="3390899" cy="3711557"/>
          </a:xfrm>
        </p:spPr>
        <p:txBody>
          <a:bodyPr>
            <a:normAutofit/>
          </a:bodyPr>
          <a:lstStyle/>
          <a:p>
            <a:r>
              <a:rPr lang="en-US" sz="2000" dirty="0">
                <a:latin typeface="Times New Roman" panose="02020603050405020304" pitchFamily="18" charset="0"/>
                <a:cs typeface="Times New Roman" panose="02020603050405020304" pitchFamily="18" charset="0"/>
              </a:rPr>
              <a:t>Hours spent: </a:t>
            </a:r>
          </a:p>
          <a:p>
            <a:pPr lvl="1"/>
            <a:r>
              <a:rPr lang="en-US" sz="1600" dirty="0">
                <a:latin typeface="Times New Roman" panose="02020603050405020304" pitchFamily="18" charset="0"/>
                <a:cs typeface="Times New Roman" panose="02020603050405020304" pitchFamily="18" charset="0"/>
              </a:rPr>
              <a:t>Weekly: ~5 hours</a:t>
            </a:r>
          </a:p>
          <a:p>
            <a:pPr lvl="1"/>
            <a:r>
              <a:rPr lang="en-US" sz="1600" dirty="0">
                <a:latin typeface="Times New Roman" panose="02020603050405020304" pitchFamily="18" charset="0"/>
                <a:cs typeface="Times New Roman" panose="02020603050405020304" pitchFamily="18" charset="0"/>
              </a:rPr>
              <a:t>Month: ~25 hours</a:t>
            </a:r>
          </a:p>
          <a:p>
            <a:pPr marL="457200" lvl="1" indent="0">
              <a:buNone/>
            </a:pPr>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Key Findings:</a:t>
            </a:r>
          </a:p>
          <a:p>
            <a:pPr lvl="1"/>
            <a:r>
              <a:rPr lang="en-US" sz="1600" dirty="0">
                <a:latin typeface="Times New Roman" panose="02020603050405020304" pitchFamily="18" charset="0"/>
                <a:cs typeface="Times New Roman" panose="02020603050405020304" pitchFamily="18" charset="0"/>
              </a:rPr>
              <a:t>Efficiently managed dynamic patient prioritization</a:t>
            </a:r>
          </a:p>
          <a:p>
            <a:pPr lvl="1"/>
            <a:r>
              <a:rPr lang="en-US" sz="1600" dirty="0">
                <a:latin typeface="Times New Roman" panose="02020603050405020304" pitchFamily="18" charset="0"/>
                <a:cs typeface="Times New Roman" panose="02020603050405020304" pitchFamily="18" charset="0"/>
              </a:rPr>
              <a:t>Reduced wait times for critical patients</a:t>
            </a:r>
          </a:p>
          <a:p>
            <a:pPr marL="0" marR="0" lvl="0" indent="0"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9667F293-F73D-9149-81FD-989931B28A1F}"/>
              </a:ext>
            </a:extLst>
          </p:cNvPr>
          <p:cNvSpPr txBox="1">
            <a:spLocks/>
          </p:cNvSpPr>
          <p:nvPr/>
        </p:nvSpPr>
        <p:spPr>
          <a:xfrm>
            <a:off x="2000727" y="-382096"/>
            <a:ext cx="3390899" cy="13036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sz="2800" dirty="0">
                <a:latin typeface="Times New Roman" panose="02020603050405020304" pitchFamily="18" charset="0"/>
                <a:cs typeface="Times New Roman" panose="02020603050405020304" pitchFamily="18" charset="0"/>
              </a:rPr>
              <a:t>Graph</a:t>
            </a:r>
          </a:p>
        </p:txBody>
      </p:sp>
    </p:spTree>
    <p:extLst>
      <p:ext uri="{BB962C8B-B14F-4D97-AF65-F5344CB8AC3E}">
        <p14:creationId xmlns:p14="http://schemas.microsoft.com/office/powerpoint/2010/main" val="6384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84C2F8-7408-4B7C-5037-19F072A5CF1A}"/>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ADCB8-8CE8-C709-24DF-C1E28C0DF73C}"/>
              </a:ext>
            </a:extLst>
          </p:cNvPr>
          <p:cNvSpPr>
            <a:spLocks noGrp="1"/>
          </p:cNvSpPr>
          <p:nvPr>
            <p:ph type="title"/>
          </p:nvPr>
        </p:nvSpPr>
        <p:spPr>
          <a:xfrm>
            <a:off x="2057400" y="1371599"/>
            <a:ext cx="8115300" cy="2339633"/>
          </a:xfrm>
        </p:spPr>
        <p:txBody>
          <a:bodyPr vert="horz" lIns="91440" tIns="45720" rIns="91440" bIns="45720" rtlCol="0" anchor="b">
            <a:normAutofit/>
          </a:bodyPr>
          <a:lstStyle/>
          <a:p>
            <a:pPr algn="ctr"/>
            <a:r>
              <a:rPr lang="en-US" sz="4000" kern="1200" cap="all" spc="300" baseline="0">
                <a:solidFill>
                  <a:schemeClr val="tx2"/>
                </a:solidFill>
                <a:latin typeface="+mj-lt"/>
                <a:ea typeface="+mj-ea"/>
                <a:cs typeface="+mj-cs"/>
              </a:rPr>
              <a:t>Demonstration</a:t>
            </a:r>
          </a:p>
        </p:txBody>
      </p:sp>
    </p:spTree>
    <p:extLst>
      <p:ext uri="{BB962C8B-B14F-4D97-AF65-F5344CB8AC3E}">
        <p14:creationId xmlns:p14="http://schemas.microsoft.com/office/powerpoint/2010/main" val="48765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9E4E1A-FFD1-E142-6A2B-B974CF3B1E73}"/>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9993D-1D3E-7C2C-E9C2-3CEC4DC6118E}"/>
              </a:ext>
            </a:extLst>
          </p:cNvPr>
          <p:cNvSpPr>
            <a:spLocks noGrp="1"/>
          </p:cNvSpPr>
          <p:nvPr>
            <p:ph type="title"/>
          </p:nvPr>
        </p:nvSpPr>
        <p:spPr>
          <a:xfrm>
            <a:off x="685800" y="701040"/>
            <a:ext cx="3390900" cy="5486400"/>
          </a:xfrm>
        </p:spPr>
        <p:txBody>
          <a:bodyPr anchor="ctr">
            <a:normAutofit/>
          </a:bodyPr>
          <a:lstStyle/>
          <a:p>
            <a:pPr algn="ctr"/>
            <a:r>
              <a:rPr lang="en-US">
                <a:latin typeface="Times New Roman" panose="02020603050405020304" pitchFamily="18" charset="0"/>
                <a:cs typeface="Times New Roman" panose="02020603050405020304" pitchFamily="18" charset="0"/>
              </a:rPr>
              <a:t>Discussion </a:t>
            </a:r>
          </a:p>
        </p:txBody>
      </p:sp>
      <p:graphicFrame>
        <p:nvGraphicFramePr>
          <p:cNvPr id="21" name="Content Placeholder 2">
            <a:extLst>
              <a:ext uri="{FF2B5EF4-FFF2-40B4-BE49-F238E27FC236}">
                <a16:creationId xmlns:a16="http://schemas.microsoft.com/office/drawing/2014/main" id="{1FC474A2-F009-A70F-F9BF-40E88D33EAA5}"/>
              </a:ext>
            </a:extLst>
          </p:cNvPr>
          <p:cNvGraphicFramePr>
            <a:graphicFrameLocks noGrp="1"/>
          </p:cNvGraphicFramePr>
          <p:nvPr>
            <p:ph idx="1"/>
            <p:extLst>
              <p:ext uri="{D42A27DB-BD31-4B8C-83A1-F6EECF244321}">
                <p14:modId xmlns:p14="http://schemas.microsoft.com/office/powerpoint/2010/main" val="52313180"/>
              </p:ext>
            </p:extLst>
          </p:nvPr>
        </p:nvGraphicFramePr>
        <p:xfrm>
          <a:off x="5265821" y="720123"/>
          <a:ext cx="6537158"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85416"/>
      </p:ext>
    </p:extLst>
  </p:cSld>
  <p:clrMapOvr>
    <a:masterClrMapping/>
  </p:clrMapOvr>
</p:sld>
</file>

<file path=ppt/theme/theme1.xml><?xml version="1.0" encoding="utf-8"?>
<a:theme xmlns:a="http://schemas.openxmlformats.org/drawingml/2006/main" name="ClassicFram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944</TotalTime>
  <Words>598</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Goudy Old Style</vt:lpstr>
      <vt:lpstr>Times New Roman</vt:lpstr>
      <vt:lpstr>ClassicFrameVTI</vt:lpstr>
      <vt:lpstr>Hospital Manager project</vt:lpstr>
      <vt:lpstr>Introduction</vt:lpstr>
      <vt:lpstr>Literature review</vt:lpstr>
      <vt:lpstr>Spring Boot</vt:lpstr>
      <vt:lpstr>Methodology</vt:lpstr>
      <vt:lpstr>Methodology</vt:lpstr>
      <vt:lpstr>Analysis  and  results</vt:lpstr>
      <vt:lpstr>Demonstration</vt:lpstr>
      <vt:lpstr>Discussion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Xiangcheng Ying</dc:creator>
  <cp:lastModifiedBy>Xiangcheng Ying</cp:lastModifiedBy>
  <cp:revision>1</cp:revision>
  <dcterms:created xsi:type="dcterms:W3CDTF">2024-11-14T16:21:02Z</dcterms:created>
  <dcterms:modified xsi:type="dcterms:W3CDTF">2024-12-02T18:57:29Z</dcterms:modified>
</cp:coreProperties>
</file>