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1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8BE71-7678-4CC6-92AC-EC9C39116B2D}" v="3" dt="2024-05-28T14:33:13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eem.Qaddoura" userId="2af0cf75-6a6e-42c4-86c6-4145c785f0c0" providerId="ADAL" clId="{0628BE71-7678-4CC6-92AC-EC9C39116B2D}"/>
    <pc:docChg chg="custSel addSld delSld modSld">
      <pc:chgData name="Raneem.Qaddoura" userId="2af0cf75-6a6e-42c4-86c6-4145c785f0c0" providerId="ADAL" clId="{0628BE71-7678-4CC6-92AC-EC9C39116B2D}" dt="2024-05-28T14:40:06.477" v="350" actId="20577"/>
      <pc:docMkLst>
        <pc:docMk/>
      </pc:docMkLst>
      <pc:sldChg chg="modSp mod">
        <pc:chgData name="Raneem.Qaddoura" userId="2af0cf75-6a6e-42c4-86c6-4145c785f0c0" providerId="ADAL" clId="{0628BE71-7678-4CC6-92AC-EC9C39116B2D}" dt="2024-05-28T14:32:41.935" v="84" actId="20577"/>
        <pc:sldMkLst>
          <pc:docMk/>
          <pc:sldMk cId="456845901" sldId="257"/>
        </pc:sldMkLst>
        <pc:spChg chg="mod">
          <ac:chgData name="Raneem.Qaddoura" userId="2af0cf75-6a6e-42c4-86c6-4145c785f0c0" providerId="ADAL" clId="{0628BE71-7678-4CC6-92AC-EC9C39116B2D}" dt="2024-05-28T14:32:41.935" v="84" actId="20577"/>
          <ac:spMkLst>
            <pc:docMk/>
            <pc:sldMk cId="456845901" sldId="257"/>
            <ac:spMk id="2" creationId="{A332EB68-FD23-70BF-2B62-4A071296D10C}"/>
          </ac:spMkLst>
        </pc:spChg>
        <pc:spChg chg="mod">
          <ac:chgData name="Raneem.Qaddoura" userId="2af0cf75-6a6e-42c4-86c6-4145c785f0c0" providerId="ADAL" clId="{0628BE71-7678-4CC6-92AC-EC9C39116B2D}" dt="2024-05-28T14:30:40.878" v="78" actId="20577"/>
          <ac:spMkLst>
            <pc:docMk/>
            <pc:sldMk cId="456845901" sldId="257"/>
            <ac:spMk id="4" creationId="{3FCB49A1-121B-B642-0D4B-4CADBF8EB16D}"/>
          </ac:spMkLst>
        </pc:spChg>
      </pc:sldChg>
      <pc:sldChg chg="modSp mod">
        <pc:chgData name="Raneem.Qaddoura" userId="2af0cf75-6a6e-42c4-86c6-4145c785f0c0" providerId="ADAL" clId="{0628BE71-7678-4CC6-92AC-EC9C39116B2D}" dt="2024-05-28T14:30:34.066" v="77" actId="20577"/>
        <pc:sldMkLst>
          <pc:docMk/>
          <pc:sldMk cId="2397162211" sldId="258"/>
        </pc:sldMkLst>
        <pc:spChg chg="mod">
          <ac:chgData name="Raneem.Qaddoura" userId="2af0cf75-6a6e-42c4-86c6-4145c785f0c0" providerId="ADAL" clId="{0628BE71-7678-4CC6-92AC-EC9C39116B2D}" dt="2024-05-28T14:30:34.066" v="77" actId="20577"/>
          <ac:spMkLst>
            <pc:docMk/>
            <pc:sldMk cId="2397162211" sldId="258"/>
            <ac:spMk id="4" creationId="{347CA43A-EF27-AD28-45D7-80543A71C8F2}"/>
          </ac:spMkLst>
        </pc:spChg>
      </pc:sldChg>
      <pc:sldChg chg="modSp mod">
        <pc:chgData name="Raneem.Qaddoura" userId="2af0cf75-6a6e-42c4-86c6-4145c785f0c0" providerId="ADAL" clId="{0628BE71-7678-4CC6-92AC-EC9C39116B2D}" dt="2024-05-28T14:30:28.009" v="76" actId="20577"/>
        <pc:sldMkLst>
          <pc:docMk/>
          <pc:sldMk cId="804113931" sldId="259"/>
        </pc:sldMkLst>
        <pc:spChg chg="mod">
          <ac:chgData name="Raneem.Qaddoura" userId="2af0cf75-6a6e-42c4-86c6-4145c785f0c0" providerId="ADAL" clId="{0628BE71-7678-4CC6-92AC-EC9C39116B2D}" dt="2024-05-28T14:30:28.009" v="76" actId="20577"/>
          <ac:spMkLst>
            <pc:docMk/>
            <pc:sldMk cId="804113931" sldId="259"/>
            <ac:spMk id="4" creationId="{16E09F58-1CEA-CAE7-DB0C-6662CB1DC2CC}"/>
          </ac:spMkLst>
        </pc:spChg>
      </pc:sldChg>
      <pc:sldChg chg="modSp mod">
        <pc:chgData name="Raneem.Qaddoura" userId="2af0cf75-6a6e-42c4-86c6-4145c785f0c0" providerId="ADAL" clId="{0628BE71-7678-4CC6-92AC-EC9C39116B2D}" dt="2024-05-28T14:30:21.712" v="75" actId="20577"/>
        <pc:sldMkLst>
          <pc:docMk/>
          <pc:sldMk cId="4122059766" sldId="261"/>
        </pc:sldMkLst>
        <pc:spChg chg="mod">
          <ac:chgData name="Raneem.Qaddoura" userId="2af0cf75-6a6e-42c4-86c6-4145c785f0c0" providerId="ADAL" clId="{0628BE71-7678-4CC6-92AC-EC9C39116B2D}" dt="2024-05-28T14:30:21.712" v="75" actId="20577"/>
          <ac:spMkLst>
            <pc:docMk/>
            <pc:sldMk cId="4122059766" sldId="261"/>
            <ac:spMk id="4" creationId="{F445AC8D-EB4C-8ED4-5BBF-F331D2F1C836}"/>
          </ac:spMkLst>
        </pc:spChg>
      </pc:sldChg>
      <pc:sldChg chg="del">
        <pc:chgData name="Raneem.Qaddoura" userId="2af0cf75-6a6e-42c4-86c6-4145c785f0c0" providerId="ADAL" clId="{0628BE71-7678-4CC6-92AC-EC9C39116B2D}" dt="2024-05-28T14:31:08.995" v="79" actId="47"/>
        <pc:sldMkLst>
          <pc:docMk/>
          <pc:sldMk cId="1911071523" sldId="262"/>
        </pc:sldMkLst>
      </pc:sldChg>
      <pc:sldChg chg="del">
        <pc:chgData name="Raneem.Qaddoura" userId="2af0cf75-6a6e-42c4-86c6-4145c785f0c0" providerId="ADAL" clId="{0628BE71-7678-4CC6-92AC-EC9C39116B2D}" dt="2024-05-28T14:31:08.995" v="79" actId="47"/>
        <pc:sldMkLst>
          <pc:docMk/>
          <pc:sldMk cId="2207497381" sldId="263"/>
        </pc:sldMkLst>
      </pc:sldChg>
      <pc:sldChg chg="addSp modSp mod">
        <pc:chgData name="Raneem.Qaddoura" userId="2af0cf75-6a6e-42c4-86c6-4145c785f0c0" providerId="ADAL" clId="{0628BE71-7678-4CC6-92AC-EC9C39116B2D}" dt="2024-05-28T14:40:06.477" v="350" actId="20577"/>
        <pc:sldMkLst>
          <pc:docMk/>
          <pc:sldMk cId="2008829069" sldId="264"/>
        </pc:sldMkLst>
        <pc:spChg chg="add mod">
          <ac:chgData name="Raneem.Qaddoura" userId="2af0cf75-6a6e-42c4-86c6-4145c785f0c0" providerId="ADAL" clId="{0628BE71-7678-4CC6-92AC-EC9C39116B2D}" dt="2024-05-28T14:33:13.804" v="87"/>
          <ac:spMkLst>
            <pc:docMk/>
            <pc:sldMk cId="2008829069" sldId="264"/>
            <ac:spMk id="2" creationId="{D6B6F7BC-7A7F-4368-E27C-262D155AD6B8}"/>
          </ac:spMkLst>
        </pc:spChg>
        <pc:spChg chg="mod">
          <ac:chgData name="Raneem.Qaddoura" userId="2af0cf75-6a6e-42c4-86c6-4145c785f0c0" providerId="ADAL" clId="{0628BE71-7678-4CC6-92AC-EC9C39116B2D}" dt="2024-05-28T14:40:06.477" v="350" actId="20577"/>
          <ac:spMkLst>
            <pc:docMk/>
            <pc:sldMk cId="2008829069" sldId="264"/>
            <ac:spMk id="6" creationId="{349BB0A3-0798-DB07-B3BF-F3E2F525FF16}"/>
          </ac:spMkLst>
        </pc:spChg>
      </pc:sldChg>
      <pc:sldChg chg="addSp modSp new mod">
        <pc:chgData name="Raneem.Qaddoura" userId="2af0cf75-6a6e-42c4-86c6-4145c785f0c0" providerId="ADAL" clId="{0628BE71-7678-4CC6-92AC-EC9C39116B2D}" dt="2024-05-28T14:39:53.424" v="343" actId="20577"/>
        <pc:sldMkLst>
          <pc:docMk/>
          <pc:sldMk cId="3947663039" sldId="265"/>
        </pc:sldMkLst>
        <pc:spChg chg="mod">
          <ac:chgData name="Raneem.Qaddoura" userId="2af0cf75-6a6e-42c4-86c6-4145c785f0c0" providerId="ADAL" clId="{0628BE71-7678-4CC6-92AC-EC9C39116B2D}" dt="2024-05-28T14:29:56.667" v="74" actId="20577"/>
          <ac:spMkLst>
            <pc:docMk/>
            <pc:sldMk cId="3947663039" sldId="265"/>
            <ac:spMk id="2" creationId="{EDC5F313-53DC-47B6-7C39-4D724BC69CC1}"/>
          </ac:spMkLst>
        </pc:spChg>
        <pc:spChg chg="mod">
          <ac:chgData name="Raneem.Qaddoura" userId="2af0cf75-6a6e-42c4-86c6-4145c785f0c0" providerId="ADAL" clId="{0628BE71-7678-4CC6-92AC-EC9C39116B2D}" dt="2024-05-28T14:39:53.424" v="343" actId="20577"/>
          <ac:spMkLst>
            <pc:docMk/>
            <pc:sldMk cId="3947663039" sldId="265"/>
            <ac:spMk id="3" creationId="{D1CF2F04-C741-8846-3667-68A265263BD1}"/>
          </ac:spMkLst>
        </pc:spChg>
        <pc:spChg chg="add mod">
          <ac:chgData name="Raneem.Qaddoura" userId="2af0cf75-6a6e-42c4-86c6-4145c785f0c0" providerId="ADAL" clId="{0628BE71-7678-4CC6-92AC-EC9C39116B2D}" dt="2024-05-28T14:33:07.204" v="85"/>
          <ac:spMkLst>
            <pc:docMk/>
            <pc:sldMk cId="3947663039" sldId="265"/>
            <ac:spMk id="4" creationId="{312102BA-4D4E-7F92-80FF-B73C0806FA3A}"/>
          </ac:spMkLst>
        </pc:spChg>
      </pc:sldChg>
      <pc:sldChg chg="addSp modSp new mod">
        <pc:chgData name="Raneem.Qaddoura" userId="2af0cf75-6a6e-42c4-86c6-4145c785f0c0" providerId="ADAL" clId="{0628BE71-7678-4CC6-92AC-EC9C39116B2D}" dt="2024-05-28T14:33:09.163" v="86"/>
        <pc:sldMkLst>
          <pc:docMk/>
          <pc:sldMk cId="1762833928" sldId="266"/>
        </pc:sldMkLst>
        <pc:spChg chg="mod">
          <ac:chgData name="Raneem.Qaddoura" userId="2af0cf75-6a6e-42c4-86c6-4145c785f0c0" providerId="ADAL" clId="{0628BE71-7678-4CC6-92AC-EC9C39116B2D}" dt="2024-05-28T14:29:40.048" v="46" actId="20577"/>
          <ac:spMkLst>
            <pc:docMk/>
            <pc:sldMk cId="1762833928" sldId="266"/>
            <ac:spMk id="2" creationId="{CF49EECB-B01F-4FB2-BD31-932AC4EF5359}"/>
          </ac:spMkLst>
        </pc:spChg>
        <pc:spChg chg="mod">
          <ac:chgData name="Raneem.Qaddoura" userId="2af0cf75-6a6e-42c4-86c6-4145c785f0c0" providerId="ADAL" clId="{0628BE71-7678-4CC6-92AC-EC9C39116B2D}" dt="2024-05-28T14:29:48.097" v="62" actId="207"/>
          <ac:spMkLst>
            <pc:docMk/>
            <pc:sldMk cId="1762833928" sldId="266"/>
            <ac:spMk id="3" creationId="{CA3137D1-3940-C12F-FC14-FF6E715DCAAB}"/>
          </ac:spMkLst>
        </pc:spChg>
        <pc:spChg chg="add mod">
          <ac:chgData name="Raneem.Qaddoura" userId="2af0cf75-6a6e-42c4-86c6-4145c785f0c0" providerId="ADAL" clId="{0628BE71-7678-4CC6-92AC-EC9C39116B2D}" dt="2024-05-28T14:33:09.163" v="86"/>
          <ac:spMkLst>
            <pc:docMk/>
            <pc:sldMk cId="1762833928" sldId="266"/>
            <ac:spMk id="4" creationId="{AD0C1DCC-3485-7DC2-91B5-7D02F089822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57F7-07FA-C893-78F4-8396E879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649DC-EFB0-8A84-37EA-F885BAC0B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C699C-E6C0-00A5-AF2C-E039042A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DE84-D9F7-46F7-B9A1-26EC74304F2C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97A2B-3C40-5EE2-B4E1-882D5EA6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FE552-5E75-3153-8CF0-D1F03125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EE063-F74E-4B2A-B10D-BCA5F95D96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48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6F2C-5D6E-84B2-3668-EA5573FC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9BFCE-202F-465D-160C-04A9777EF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5922C-8233-62C1-709D-09C384EB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DE84-D9F7-46F7-B9A1-26EC74304F2C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8C14F-F9B4-8672-C6E1-D2E34ACFC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6A7D8-A01B-E59D-1D41-077E7997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EE063-F74E-4B2A-B10D-BCA5F95D96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10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EB881-2034-9BBE-EC42-369B7CE1C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14D7D-666A-659E-E86B-8C49E5B0A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4952B-447B-425E-5985-E7354E7F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DE84-D9F7-46F7-B9A1-26EC74304F2C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900D0-A94F-65FB-AC09-D34D70E6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7106E-626A-C5C4-372B-6D7C23E2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EE063-F74E-4B2A-B10D-BCA5F95D96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34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3586-616F-0D31-6BA9-B8855F5A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ED60-75C5-F660-4446-9B9AD4A1E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0748C-706A-DECE-3C97-16BBC3B1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DE84-D9F7-46F7-B9A1-26EC74304F2C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6E913-7EA2-1076-8C5D-86FEA68D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11391-C98C-4BE3-1008-F9646068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EE063-F74E-4B2A-B10D-BCA5F95D96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24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7E72-DEBD-3EBE-D2A9-EDDAA2AC4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CA2CE-CF09-5091-310B-4C9FD0F6D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FEDBB-AF11-FA23-F4E5-B11D6CE9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DE84-D9F7-46F7-B9A1-26EC74304F2C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E59BA-8E68-E5B2-B4DA-A73D3199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6D734-FF39-F9B5-01A0-F8930681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EE063-F74E-4B2A-B10D-BCA5F95D96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48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55EE1-33A8-D341-9D47-70F5E74D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B495-BAF7-6182-8FF5-A8802F6E7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1662B-39EA-6A5C-88DA-60ECA0C12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1533F-32C2-6F8B-D24C-D463533E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DE84-D9F7-46F7-B9A1-26EC74304F2C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446C5-A80A-845C-1B7C-06CE681A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8DFB7-4691-049D-7CD7-4B00BB81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EE063-F74E-4B2A-B10D-BCA5F95D96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55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7DA8-5BD8-EBDC-15D8-EBDDD0426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31975-63F5-4FE1-5713-454E86A3F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D018E-BA3C-7FAE-D38E-78639B6AE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D41A7-B5F4-D4D1-4C41-3AF6B5304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D000F-0078-6E30-E603-1AB86B957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E6E02A-C327-7462-8EE7-B6F809A7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DE84-D9F7-46F7-B9A1-26EC74304F2C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50EF17-8C00-1D9C-29D6-90B3C8D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B26E8F-C34E-4811-A754-C4A735D7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EE063-F74E-4B2A-B10D-BCA5F95D96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49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DE85-331D-9F5C-B891-15E7A7B9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CA49B-F8CD-E708-F72A-CE804DF7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DE84-D9F7-46F7-B9A1-26EC74304F2C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550DF-2F8F-C636-50B8-A0B3A67D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9F3E6-3E4A-71E0-F5D4-299805A7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EE063-F74E-4B2A-B10D-BCA5F95D96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48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49C55-3B39-4BE1-DF7F-A2185D08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DE84-D9F7-46F7-B9A1-26EC74304F2C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5D7CA-D978-73F1-FD51-5F6B2D2FC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2B1EE-C446-C614-E025-76782638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EE063-F74E-4B2A-B10D-BCA5F95D96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52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2533F-9EDC-DD3C-47E2-E1193EB1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B494C-1EE3-6BAF-6566-142C6C610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A7E53-8661-2CD3-75A2-EB7209756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E8CF6-C41C-97B4-5325-7DBDBDCC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DE84-D9F7-46F7-B9A1-26EC74304F2C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1865B-0035-1A13-0E35-406CDC85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1B462-7BF3-B242-C3CE-3266B09F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EE063-F74E-4B2A-B10D-BCA5F95D96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29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4EE5-B2DF-295F-C207-8B3080558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DA0E0-B6E2-6C37-0C85-B276FB58B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87DB3-3A41-CE8A-FE59-FE3543677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934B3-8385-41D4-05AC-2CE8323D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DE84-D9F7-46F7-B9A1-26EC74304F2C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C0429-4277-CD34-1061-B65326F2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0314E-57FE-BCDE-364D-1DAF7AE5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EE063-F74E-4B2A-B10D-BCA5F95D96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09D6-BA7C-099E-F47A-DA14F46D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27330-FDF5-AFE3-5F17-446D29800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8E1C4-B544-1F55-17D2-CC926F507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37DE84-D9F7-46F7-B9A1-26EC74304F2C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0C913-2564-475D-C9E3-4E413AFBC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09618-0771-465C-0991-CC6A411EE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FEE063-F74E-4B2A-B10D-BCA5F95D96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65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286F-E8AC-0CF3-5360-72153C49A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Implement a natural language processing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FC5F0-841E-A919-78C5-B4AF831F3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Student No. and Name</a:t>
            </a:r>
          </a:p>
          <a:p>
            <a:r>
              <a:rPr lang="en-US" dirty="0">
                <a:solidFill>
                  <a:srgbClr val="FF0000"/>
                </a:solidFill>
              </a:rPr>
              <a:t>Section no. / </a:t>
            </a:r>
            <a:r>
              <a:rPr lang="en-GB" dirty="0">
                <a:solidFill>
                  <a:srgbClr val="FF0000"/>
                </a:solidFill>
              </a:rPr>
              <a:t>Instructor Name</a:t>
            </a:r>
          </a:p>
        </p:txBody>
      </p:sp>
    </p:spTree>
    <p:extLst>
      <p:ext uri="{BB962C8B-B14F-4D97-AF65-F5344CB8AC3E}">
        <p14:creationId xmlns:p14="http://schemas.microsoft.com/office/powerpoint/2010/main" val="293918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EB68-FD23-70BF-2B62-4A071296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8B786-BB4B-71C2-63C0-897E726EF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…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B49A1-121B-B642-0D4B-4CADBF8EB16D}"/>
              </a:ext>
            </a:extLst>
          </p:cNvPr>
          <p:cNvSpPr txBox="1"/>
          <p:nvPr/>
        </p:nvSpPr>
        <p:spPr>
          <a:xfrm>
            <a:off x="945833" y="6311900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This slide might span to multiple slides. 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84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3914-CBEC-8F7C-F842-BC4E9A9B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step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5961-472F-BADE-303A-0A2FCE8DD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Describe the step</a:t>
            </a:r>
          </a:p>
          <a:p>
            <a:r>
              <a:rPr lang="en-US" dirty="0">
                <a:solidFill>
                  <a:srgbClr val="FF0000"/>
                </a:solidFill>
              </a:rPr>
              <a:t>List packages used for this step</a:t>
            </a:r>
          </a:p>
          <a:p>
            <a:r>
              <a:rPr lang="en-US" dirty="0">
                <a:solidFill>
                  <a:srgbClr val="FF0000"/>
                </a:solidFill>
              </a:rPr>
              <a:t>Evaluate the preprocessing step</a:t>
            </a:r>
          </a:p>
          <a:p>
            <a:r>
              <a:rPr lang="en-US" dirty="0">
                <a:solidFill>
                  <a:srgbClr val="FF0000"/>
                </a:solidFill>
              </a:rPr>
              <a:t>Evaluate the packages used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CA43A-EF27-AD28-45D7-80543A71C8F2}"/>
              </a:ext>
            </a:extLst>
          </p:cNvPr>
          <p:cNvSpPr txBox="1"/>
          <p:nvPr/>
        </p:nvSpPr>
        <p:spPr>
          <a:xfrm>
            <a:off x="945833" y="6311900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This slide might span to multiple slides. 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16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3914-CBEC-8F7C-F842-BC4E9A9B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step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5961-472F-BADE-303A-0A2FCE8DD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Describe the step</a:t>
            </a:r>
          </a:p>
          <a:p>
            <a:r>
              <a:rPr lang="en-US" dirty="0">
                <a:solidFill>
                  <a:srgbClr val="FF0000"/>
                </a:solidFill>
              </a:rPr>
              <a:t>List packages used for this step</a:t>
            </a:r>
          </a:p>
          <a:p>
            <a:r>
              <a:rPr lang="en-US" dirty="0">
                <a:solidFill>
                  <a:srgbClr val="FF0000"/>
                </a:solidFill>
              </a:rPr>
              <a:t>Evaluate the preprocessing step</a:t>
            </a:r>
          </a:p>
          <a:p>
            <a:r>
              <a:rPr lang="en-US" dirty="0">
                <a:solidFill>
                  <a:srgbClr val="FF0000"/>
                </a:solidFill>
              </a:rPr>
              <a:t>Evaluate the packages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09F58-1CEA-CAE7-DB0C-6662CB1DC2CC}"/>
              </a:ext>
            </a:extLst>
          </p:cNvPr>
          <p:cNvSpPr txBox="1"/>
          <p:nvPr/>
        </p:nvSpPr>
        <p:spPr>
          <a:xfrm>
            <a:off x="945833" y="6311900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This slide might span to multiple slides. 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11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3914-CBEC-8F7C-F842-BC4E9A9B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step 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5961-472F-BADE-303A-0A2FCE8DD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Describe the step</a:t>
            </a:r>
          </a:p>
          <a:p>
            <a:r>
              <a:rPr lang="en-US" dirty="0">
                <a:solidFill>
                  <a:srgbClr val="FF0000"/>
                </a:solidFill>
              </a:rPr>
              <a:t>List packages used for this step</a:t>
            </a:r>
          </a:p>
          <a:p>
            <a:r>
              <a:rPr lang="en-US" dirty="0">
                <a:solidFill>
                  <a:srgbClr val="FF0000"/>
                </a:solidFill>
              </a:rPr>
              <a:t>Evaluate the preprocessing step</a:t>
            </a:r>
          </a:p>
          <a:p>
            <a:r>
              <a:rPr lang="en-US" dirty="0">
                <a:solidFill>
                  <a:srgbClr val="FF0000"/>
                </a:solidFill>
              </a:rPr>
              <a:t>Evaluate the packages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45AC8D-EB4C-8ED4-5BBF-F331D2F1C836}"/>
              </a:ext>
            </a:extLst>
          </p:cNvPr>
          <p:cNvSpPr txBox="1"/>
          <p:nvPr/>
        </p:nvSpPr>
        <p:spPr>
          <a:xfrm>
            <a:off x="945833" y="6311900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This slide might span to multiple slides. 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05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F313-53DC-47B6-7C39-4D724BC6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(Results)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F2F04-C741-8846-3667-68A265263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Table (s)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102BA-4D4E-7F92-80FF-B73C0806FA3A}"/>
              </a:ext>
            </a:extLst>
          </p:cNvPr>
          <p:cNvSpPr txBox="1"/>
          <p:nvPr/>
        </p:nvSpPr>
        <p:spPr>
          <a:xfrm>
            <a:off x="945833" y="6311900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This slide might span to multiple slides. 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63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EECB-B01F-4FB2-BD31-932AC4EF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the 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137D1-3940-C12F-FC14-FF6E715D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Write text here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C1DCC-3485-7DC2-91B5-7D02F089822E}"/>
              </a:ext>
            </a:extLst>
          </p:cNvPr>
          <p:cNvSpPr txBox="1"/>
          <p:nvPr/>
        </p:nvSpPr>
        <p:spPr>
          <a:xfrm>
            <a:off x="945833" y="6311900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This slide might span to multiple slides. 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83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F19A90-F8E2-8855-DED9-03A7959C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of the Effectiveness of the Word Representation Techniques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BB0A3-0798-DB07-B3BF-F3E2F525F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According to your understanding of each word representation technique and each model</a:t>
            </a:r>
            <a:r>
              <a:rPr lang="en-US">
                <a:solidFill>
                  <a:srgbClr val="FF0000"/>
                </a:solidFill>
              </a:rPr>
              <a:t>, explain </a:t>
            </a:r>
            <a:r>
              <a:rPr lang="en-US" dirty="0">
                <a:solidFill>
                  <a:srgbClr val="FF0000"/>
                </a:solidFill>
              </a:rPr>
              <a:t>why  you think the techniques/models achieved better/worse results than the others.</a:t>
            </a:r>
          </a:p>
          <a:p>
            <a:r>
              <a:rPr lang="en-US" dirty="0">
                <a:solidFill>
                  <a:srgbClr val="FF0000"/>
                </a:solidFill>
              </a:rPr>
              <a:t>Note: Be specific according to the results you have achieved, general evaluation is not allowed.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B6F7BC-7A7F-4368-E27C-262D155AD6B8}"/>
              </a:ext>
            </a:extLst>
          </p:cNvPr>
          <p:cNvSpPr txBox="1"/>
          <p:nvPr/>
        </p:nvSpPr>
        <p:spPr>
          <a:xfrm>
            <a:off x="945833" y="6311900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This slide might span to multiple slides. 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82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25F4A22F9A2244AB4191CB94A9A122" ma:contentTypeVersion="14" ma:contentTypeDescription="Create a new document." ma:contentTypeScope="" ma:versionID="2d6c00a10be0c11e24dfeeb76cf678bd">
  <xsd:schema xmlns:xsd="http://www.w3.org/2001/XMLSchema" xmlns:xs="http://www.w3.org/2001/XMLSchema" xmlns:p="http://schemas.microsoft.com/office/2006/metadata/properties" xmlns:ns2="20e1e97f-73d7-4e18-a866-c21287f5beba" xmlns:ns3="61a8be0f-7015-4e50-9564-35eed95e1d4b" targetNamespace="http://schemas.microsoft.com/office/2006/metadata/properties" ma:root="true" ma:fieldsID="d1fd8d2deec2f0e520dcf015046fd0b2" ns2:_="" ns3:_="">
    <xsd:import namespace="20e1e97f-73d7-4e18-a866-c21287f5beba"/>
    <xsd:import namespace="61a8be0f-7015-4e50-9564-35eed95e1d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e1e97f-73d7-4e18-a866-c21287f5be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07ed373-0d48-45e2-9f92-3017cfc5a97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a8be0f-7015-4e50-9564-35eed95e1d4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49b9ce2e-66ea-4c8f-8db8-7f7bee885ef5}" ma:internalName="TaxCatchAll" ma:showField="CatchAllData" ma:web="61a8be0f-7015-4e50-9564-35eed95e1d4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F9B820-DA18-4A6A-89EA-AC956F943A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e1e97f-73d7-4e18-a866-c21287f5beba"/>
    <ds:schemaRef ds:uri="61a8be0f-7015-4e50-9564-35eed95e1d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6ABE82-577A-48DB-9618-B9E49F9615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226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Implement a natural language processing application</vt:lpstr>
      <vt:lpstr>Preprocessing steps</vt:lpstr>
      <vt:lpstr>Preprocessing step 1</vt:lpstr>
      <vt:lpstr>Preprocessing step 2</vt:lpstr>
      <vt:lpstr>Preprocessing step …</vt:lpstr>
      <vt:lpstr>Comparison (Results)</vt:lpstr>
      <vt:lpstr>Analysis of the results</vt:lpstr>
      <vt:lpstr>Evaluation of the Effectiveness of the Word Representation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a natural language processing application</dc:title>
  <dc:creator>Raneem.Qaddoura</dc:creator>
  <cp:lastModifiedBy>Raneem.Qaddoura</cp:lastModifiedBy>
  <cp:revision>6</cp:revision>
  <dcterms:created xsi:type="dcterms:W3CDTF">2024-05-28T14:03:49Z</dcterms:created>
  <dcterms:modified xsi:type="dcterms:W3CDTF">2024-05-28T14:40:07Z</dcterms:modified>
</cp:coreProperties>
</file>