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86" r:id="rId2"/>
    <p:sldId id="291" r:id="rId3"/>
    <p:sldId id="387" r:id="rId4"/>
    <p:sldId id="287" r:id="rId5"/>
    <p:sldId id="290" r:id="rId6"/>
    <p:sldId id="292" r:id="rId7"/>
    <p:sldId id="392" r:id="rId8"/>
    <p:sldId id="354" r:id="rId9"/>
    <p:sldId id="390" r:id="rId10"/>
    <p:sldId id="393" r:id="rId11"/>
    <p:sldId id="394" r:id="rId12"/>
    <p:sldId id="391" r:id="rId13"/>
    <p:sldId id="312" r:id="rId14"/>
  </p:sldIdLst>
  <p:sldSz cx="12192000" cy="6858000"/>
  <p:notesSz cx="6797675" cy="9874250"/>
  <p:custDataLst>
    <p:tags r:id="rId17"/>
  </p:custDataLst>
  <p:defaultTextStyle>
    <a:defPPr>
      <a:defRPr lang="en-I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DE992A0-BB14-4D37-A95E-CDBA5F0746A7}">
          <p14:sldIdLst>
            <p14:sldId id="286"/>
            <p14:sldId id="291"/>
            <p14:sldId id="387"/>
            <p14:sldId id="287"/>
            <p14:sldId id="290"/>
            <p14:sldId id="292"/>
            <p14:sldId id="392"/>
            <p14:sldId id="354"/>
            <p14:sldId id="390"/>
            <p14:sldId id="393"/>
            <p14:sldId id="394"/>
            <p14:sldId id="39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91"/>
    <a:srgbClr val="FF0000"/>
    <a:srgbClr val="0070C0"/>
    <a:srgbClr val="818181"/>
    <a:srgbClr val="2887C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5" autoAdjust="0"/>
    <p:restoredTop sz="94660"/>
  </p:normalViewPr>
  <p:slideViewPr>
    <p:cSldViewPr>
      <p:cViewPr varScale="1">
        <p:scale>
          <a:sx n="79" d="100"/>
          <a:sy n="79" d="100"/>
        </p:scale>
        <p:origin x="89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er Thaher" userId="61cf73ce057dd92b" providerId="LiveId" clId="{2F5991C5-AC77-40F8-9BEA-434B8804B5B5}"/>
    <pc:docChg chg="undo custSel addSld delSld modSld modMainMaster modSection modNotesMaster">
      <pc:chgData name="Thaer Thaher" userId="61cf73ce057dd92b" providerId="LiveId" clId="{2F5991C5-AC77-40F8-9BEA-434B8804B5B5}" dt="2022-01-31T07:29:00.587" v="1537" actId="478"/>
      <pc:docMkLst>
        <pc:docMk/>
      </pc:docMkLst>
      <pc:sldChg chg="delSp modSp mod modClrScheme chgLayout">
        <pc:chgData name="Thaer Thaher" userId="61cf73ce057dd92b" providerId="LiveId" clId="{2F5991C5-AC77-40F8-9BEA-434B8804B5B5}" dt="2022-01-31T06:39:55.578" v="331"/>
        <pc:sldMkLst>
          <pc:docMk/>
          <pc:sldMk cId="2576016817" sldId="286"/>
        </pc:sldMkLst>
        <pc:spChg chg="mod ord">
          <ac:chgData name="Thaer Thaher" userId="61cf73ce057dd92b" providerId="LiveId" clId="{2F5991C5-AC77-40F8-9BEA-434B8804B5B5}" dt="2022-01-31T06:39:55.578" v="331"/>
          <ac:spMkLst>
            <pc:docMk/>
            <pc:sldMk cId="2576016817" sldId="286"/>
            <ac:spMk id="7" creationId="{CFD8AAE4-22DF-467A-962A-5CA462A22BB4}"/>
          </ac:spMkLst>
        </pc:spChg>
        <pc:spChg chg="mod ord">
          <ac:chgData name="Thaer Thaher" userId="61cf73ce057dd92b" providerId="LiveId" clId="{2F5991C5-AC77-40F8-9BEA-434B8804B5B5}" dt="2022-01-31T06:26:20.233" v="230" actId="207"/>
          <ac:spMkLst>
            <pc:docMk/>
            <pc:sldMk cId="2576016817" sldId="286"/>
            <ac:spMk id="8" creationId="{7F6357CF-D831-4E26-8B9C-9C9ECD462CCB}"/>
          </ac:spMkLst>
        </pc:spChg>
        <pc:picChg chg="del">
          <ac:chgData name="Thaer Thaher" userId="61cf73ce057dd92b" providerId="LiveId" clId="{2F5991C5-AC77-40F8-9BEA-434B8804B5B5}" dt="2022-01-31T06:23:57.127" v="163" actId="478"/>
          <ac:picMkLst>
            <pc:docMk/>
            <pc:sldMk cId="2576016817" sldId="286"/>
            <ac:picMk id="4" creationId="{44683EF8-3DFA-4123-96A9-ED9A631E9C68}"/>
          </ac:picMkLst>
        </pc:picChg>
      </pc:sldChg>
      <pc:sldChg chg="addSp delSp modSp mod">
        <pc:chgData name="Thaer Thaher" userId="61cf73ce057dd92b" providerId="LiveId" clId="{2F5991C5-AC77-40F8-9BEA-434B8804B5B5}" dt="2022-01-31T07:27:47.710" v="1283" actId="1037"/>
        <pc:sldMkLst>
          <pc:docMk/>
          <pc:sldMk cId="2360376772" sldId="287"/>
        </pc:sldMkLst>
        <pc:spChg chg="mod">
          <ac:chgData name="Thaer Thaher" userId="61cf73ce057dd92b" providerId="LiveId" clId="{2F5991C5-AC77-40F8-9BEA-434B8804B5B5}" dt="2022-01-31T06:50:15.105" v="570" actId="20577"/>
          <ac:spMkLst>
            <pc:docMk/>
            <pc:sldMk cId="2360376772" sldId="287"/>
            <ac:spMk id="2" creationId="{520B333B-B24E-4947-BB4F-CC76B443864A}"/>
          </ac:spMkLst>
        </pc:spChg>
        <pc:spChg chg="add del mod">
          <ac:chgData name="Thaer Thaher" userId="61cf73ce057dd92b" providerId="LiveId" clId="{2F5991C5-AC77-40F8-9BEA-434B8804B5B5}" dt="2022-01-31T06:50:19.985" v="574" actId="20577"/>
          <ac:spMkLst>
            <pc:docMk/>
            <pc:sldMk cId="2360376772" sldId="287"/>
            <ac:spMk id="3" creationId="{B39EB220-1D2E-434A-9D97-E9C624837E9A}"/>
          </ac:spMkLst>
        </pc:spChg>
        <pc:spChg chg="mod">
          <ac:chgData name="Thaer Thaher" userId="61cf73ce057dd92b" providerId="LiveId" clId="{2F5991C5-AC77-40F8-9BEA-434B8804B5B5}" dt="2022-01-31T07:27:41.429" v="1263" actId="1038"/>
          <ac:spMkLst>
            <pc:docMk/>
            <pc:sldMk cId="2360376772" sldId="287"/>
            <ac:spMk id="4" creationId="{1B2B7D27-4E3D-4BBB-A56A-B5156A642202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360376772" sldId="287"/>
            <ac:spMk id="5" creationId="{5599F0E8-2EF2-419B-8F57-5EE06B2BFB51}"/>
          </ac:spMkLst>
        </pc:spChg>
        <pc:spChg chg="mod">
          <ac:chgData name="Thaer Thaher" userId="61cf73ce057dd92b" providerId="LiveId" clId="{2F5991C5-AC77-40F8-9BEA-434B8804B5B5}" dt="2022-01-31T07:27:47.710" v="1283" actId="1037"/>
          <ac:spMkLst>
            <pc:docMk/>
            <pc:sldMk cId="2360376772" sldId="287"/>
            <ac:spMk id="6" creationId="{4397CD2F-4D3E-4A59-90AE-67A4508D1FD7}"/>
          </ac:spMkLst>
        </pc:spChg>
        <pc:spChg chg="del mod">
          <ac:chgData name="Thaer Thaher" userId="61cf73ce057dd92b" providerId="LiveId" clId="{2F5991C5-AC77-40F8-9BEA-434B8804B5B5}" dt="2022-01-31T06:41:24.780" v="342" actId="478"/>
          <ac:spMkLst>
            <pc:docMk/>
            <pc:sldMk cId="2360376772" sldId="287"/>
            <ac:spMk id="7" creationId="{62E5823A-56A3-4E73-83E0-8892EF538000}"/>
          </ac:spMkLst>
        </pc:spChg>
        <pc:spChg chg="add del mod">
          <ac:chgData name="Thaer Thaher" userId="61cf73ce057dd92b" providerId="LiveId" clId="{2F5991C5-AC77-40F8-9BEA-434B8804B5B5}" dt="2022-01-31T06:41:30.580" v="344" actId="478"/>
          <ac:spMkLst>
            <pc:docMk/>
            <pc:sldMk cId="2360376772" sldId="287"/>
            <ac:spMk id="8" creationId="{6FAE8B06-6078-4220-9145-0FAFCD4E485B}"/>
          </ac:spMkLst>
        </pc:spChg>
      </pc:sldChg>
      <pc:sldChg chg="delSp modSp mod">
        <pc:chgData name="Thaer Thaher" userId="61cf73ce057dd92b" providerId="LiveId" clId="{2F5991C5-AC77-40F8-9BEA-434B8804B5B5}" dt="2022-01-31T07:27:55.965" v="1324" actId="1038"/>
        <pc:sldMkLst>
          <pc:docMk/>
          <pc:sldMk cId="388068905" sldId="290"/>
        </pc:sldMkLst>
        <pc:spChg chg="mod">
          <ac:chgData name="Thaer Thaher" userId="61cf73ce057dd92b" providerId="LiveId" clId="{2F5991C5-AC77-40F8-9BEA-434B8804B5B5}" dt="2022-01-31T07:27:55.965" v="1324" actId="1038"/>
          <ac:spMkLst>
            <pc:docMk/>
            <pc:sldMk cId="388068905" sldId="290"/>
            <ac:spMk id="5" creationId="{214A06B3-A523-4C96-82BA-72AA9C5087A6}"/>
          </ac:spMkLst>
        </pc:spChg>
        <pc:spChg chg="mod">
          <ac:chgData name="Thaer Thaher" userId="61cf73ce057dd92b" providerId="LiveId" clId="{2F5991C5-AC77-40F8-9BEA-434B8804B5B5}" dt="2022-01-31T07:27:52.431" v="1304" actId="1037"/>
          <ac:spMkLst>
            <pc:docMk/>
            <pc:sldMk cId="388068905" sldId="290"/>
            <ac:spMk id="7" creationId="{7E605664-18AF-4C7F-9ACB-24CC4A325A3C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388068905" sldId="290"/>
            <ac:spMk id="8" creationId="{DFCC64F5-0F46-4EFB-B722-53B3707501E7}"/>
          </ac:spMkLst>
        </pc:spChg>
        <pc:spChg chg="del mod">
          <ac:chgData name="Thaer Thaher" userId="61cf73ce057dd92b" providerId="LiveId" clId="{2F5991C5-AC77-40F8-9BEA-434B8804B5B5}" dt="2022-01-31T06:44:16.364" v="383" actId="478"/>
          <ac:spMkLst>
            <pc:docMk/>
            <pc:sldMk cId="388068905" sldId="290"/>
            <ac:spMk id="9" creationId="{57132770-E392-4591-B3C4-CE4D45573236}"/>
          </ac:spMkLst>
        </pc:spChg>
        <pc:spChg chg="mod">
          <ac:chgData name="Thaer Thaher" userId="61cf73ce057dd92b" providerId="LiveId" clId="{2F5991C5-AC77-40F8-9BEA-434B8804B5B5}" dt="2022-01-31T06:50:26.328" v="578" actId="20577"/>
          <ac:spMkLst>
            <pc:docMk/>
            <pc:sldMk cId="388068905" sldId="290"/>
            <ac:spMk id="11" creationId="{C7A7D33B-1B17-478E-853E-B8DB381570F1}"/>
          </ac:spMkLst>
        </pc:spChg>
        <pc:spChg chg="mod">
          <ac:chgData name="Thaer Thaher" userId="61cf73ce057dd92b" providerId="LiveId" clId="{2F5991C5-AC77-40F8-9BEA-434B8804B5B5}" dt="2022-01-31T06:47:44.734" v="505" actId="20577"/>
          <ac:spMkLst>
            <pc:docMk/>
            <pc:sldMk cId="388068905" sldId="290"/>
            <ac:spMk id="12" creationId="{A760B929-B40A-4B27-931F-08E69C3B10E1}"/>
          </ac:spMkLst>
        </pc:spChg>
      </pc:sldChg>
      <pc:sldChg chg="addSp modSp mod">
        <pc:chgData name="Thaer Thaher" userId="61cf73ce057dd92b" providerId="LiveId" clId="{2F5991C5-AC77-40F8-9BEA-434B8804B5B5}" dt="2022-01-31T07:27:18.841" v="1198" actId="1038"/>
        <pc:sldMkLst>
          <pc:docMk/>
          <pc:sldMk cId="4049133261" sldId="291"/>
        </pc:sldMkLst>
        <pc:spChg chg="mod">
          <ac:chgData name="Thaer Thaher" userId="61cf73ce057dd92b" providerId="LiveId" clId="{2F5991C5-AC77-40F8-9BEA-434B8804B5B5}" dt="2022-01-31T06:40:41.009" v="335" actId="1076"/>
          <ac:spMkLst>
            <pc:docMk/>
            <pc:sldMk cId="4049133261" sldId="291"/>
            <ac:spMk id="2" creationId="{520B333B-B24E-4947-BB4F-CC76B443864A}"/>
          </ac:spMkLst>
        </pc:spChg>
        <pc:spChg chg="mod">
          <ac:chgData name="Thaer Thaher" userId="61cf73ce057dd92b" providerId="LiveId" clId="{2F5991C5-AC77-40F8-9BEA-434B8804B5B5}" dt="2022-01-31T06:39:29.116" v="330" actId="20577"/>
          <ac:spMkLst>
            <pc:docMk/>
            <pc:sldMk cId="4049133261" sldId="291"/>
            <ac:spMk id="3" creationId="{B39EB220-1D2E-434A-9D97-E9C624837E9A}"/>
          </ac:spMkLst>
        </pc:spChg>
        <pc:spChg chg="mod">
          <ac:chgData name="Thaer Thaher" userId="61cf73ce057dd92b" providerId="LiveId" clId="{2F5991C5-AC77-40F8-9BEA-434B8804B5B5}" dt="2022-01-31T07:27:18.841" v="1198" actId="1038"/>
          <ac:spMkLst>
            <pc:docMk/>
            <pc:sldMk cId="4049133261" sldId="291"/>
            <ac:spMk id="4" creationId="{1B2B7D27-4E3D-4BBB-A56A-B5156A642202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4049133261" sldId="291"/>
            <ac:spMk id="5" creationId="{5599F0E8-2EF2-419B-8F57-5EE06B2BFB51}"/>
          </ac:spMkLst>
        </pc:spChg>
        <pc:spChg chg="mod">
          <ac:chgData name="Thaer Thaher" userId="61cf73ce057dd92b" providerId="LiveId" clId="{2F5991C5-AC77-40F8-9BEA-434B8804B5B5}" dt="2022-01-31T07:27:14.668" v="1178" actId="1037"/>
          <ac:spMkLst>
            <pc:docMk/>
            <pc:sldMk cId="4049133261" sldId="291"/>
            <ac:spMk id="6" creationId="{4397CD2F-4D3E-4A59-90AE-67A4508D1FD7}"/>
          </ac:spMkLst>
        </pc:spChg>
        <pc:spChg chg="add mod">
          <ac:chgData name="Thaer Thaher" userId="61cf73ce057dd92b" providerId="LiveId" clId="{2F5991C5-AC77-40F8-9BEA-434B8804B5B5}" dt="2022-01-31T06:42:07.789" v="352" actId="207"/>
          <ac:spMkLst>
            <pc:docMk/>
            <pc:sldMk cId="4049133261" sldId="291"/>
            <ac:spMk id="8" creationId="{0F94F12D-7D82-4353-A065-2070D65A636E}"/>
          </ac:spMkLst>
        </pc:spChg>
      </pc:sldChg>
      <pc:sldChg chg="modSp mod">
        <pc:chgData name="Thaer Thaher" userId="61cf73ce057dd92b" providerId="LiveId" clId="{2F5991C5-AC77-40F8-9BEA-434B8804B5B5}" dt="2022-01-31T07:28:05.412" v="1365" actId="1038"/>
        <pc:sldMkLst>
          <pc:docMk/>
          <pc:sldMk cId="2457184364" sldId="292"/>
        </pc:sldMkLst>
        <pc:spChg chg="mod">
          <ac:chgData name="Thaer Thaher" userId="61cf73ce057dd92b" providerId="LiveId" clId="{2F5991C5-AC77-40F8-9BEA-434B8804B5B5}" dt="2022-01-31T07:28:05.412" v="1365" actId="1038"/>
          <ac:spMkLst>
            <pc:docMk/>
            <pc:sldMk cId="2457184364" sldId="292"/>
            <ac:spMk id="5" creationId="{214A06B3-A523-4C96-82BA-72AA9C5087A6}"/>
          </ac:spMkLst>
        </pc:spChg>
        <pc:spChg chg="mod">
          <ac:chgData name="Thaer Thaher" userId="61cf73ce057dd92b" providerId="LiveId" clId="{2F5991C5-AC77-40F8-9BEA-434B8804B5B5}" dt="2022-01-31T07:28:02.304" v="1345" actId="1037"/>
          <ac:spMkLst>
            <pc:docMk/>
            <pc:sldMk cId="2457184364" sldId="292"/>
            <ac:spMk id="7" creationId="{7E605664-18AF-4C7F-9ACB-24CC4A325A3C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457184364" sldId="292"/>
            <ac:spMk id="8" creationId="{DFCC64F5-0F46-4EFB-B722-53B3707501E7}"/>
          </ac:spMkLst>
        </pc:spChg>
        <pc:spChg chg="mod">
          <ac:chgData name="Thaer Thaher" userId="61cf73ce057dd92b" providerId="LiveId" clId="{2F5991C5-AC77-40F8-9BEA-434B8804B5B5}" dt="2022-01-31T06:50:37.303" v="582" actId="20577"/>
          <ac:spMkLst>
            <pc:docMk/>
            <pc:sldMk cId="2457184364" sldId="292"/>
            <ac:spMk id="11" creationId="{C7A7D33B-1B17-478E-853E-B8DB381570F1}"/>
          </ac:spMkLst>
        </pc:spChg>
        <pc:spChg chg="mod">
          <ac:chgData name="Thaer Thaher" userId="61cf73ce057dd92b" providerId="LiveId" clId="{2F5991C5-AC77-40F8-9BEA-434B8804B5B5}" dt="2022-01-31T06:51:45.550" v="614" actId="115"/>
          <ac:spMkLst>
            <pc:docMk/>
            <pc:sldMk cId="2457184364" sldId="292"/>
            <ac:spMk id="12" creationId="{A760B929-B40A-4B27-931F-08E69C3B10E1}"/>
          </ac:spMkLst>
        </pc:spChg>
      </pc:sldChg>
      <pc:sldChg chg="addSp delSp modSp mod">
        <pc:chgData name="Thaer Thaher" userId="61cf73ce057dd92b" providerId="LiveId" clId="{2F5991C5-AC77-40F8-9BEA-434B8804B5B5}" dt="2022-01-31T07:29:00.587" v="1537" actId="478"/>
        <pc:sldMkLst>
          <pc:docMk/>
          <pc:sldMk cId="1502122634" sldId="312"/>
        </pc:sldMkLst>
        <pc:spChg chg="del mod">
          <ac:chgData name="Thaer Thaher" userId="61cf73ce057dd92b" providerId="LiveId" clId="{2F5991C5-AC77-40F8-9BEA-434B8804B5B5}" dt="2022-01-31T07:29:00.587" v="1537" actId="478"/>
          <ac:spMkLst>
            <pc:docMk/>
            <pc:sldMk cId="1502122634" sldId="312"/>
            <ac:spMk id="4" creationId="{0FD77430-05AD-46F4-8778-FD7324A82C86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1502122634" sldId="312"/>
            <ac:spMk id="5" creationId="{85BFBCCB-A2C8-462A-A3A3-A1FD6AE51A61}"/>
          </ac:spMkLst>
        </pc:spChg>
        <pc:spChg chg="del mod">
          <ac:chgData name="Thaer Thaher" userId="61cf73ce057dd92b" providerId="LiveId" clId="{2F5991C5-AC77-40F8-9BEA-434B8804B5B5}" dt="2022-01-31T07:28:57.632" v="1535" actId="478"/>
          <ac:spMkLst>
            <pc:docMk/>
            <pc:sldMk cId="1502122634" sldId="312"/>
            <ac:spMk id="6" creationId="{C96895AB-A74D-4BF8-B193-0F83A77855E7}"/>
          </ac:spMkLst>
        </pc:spChg>
        <pc:spChg chg="del mod">
          <ac:chgData name="Thaer Thaher" userId="61cf73ce057dd92b" providerId="LiveId" clId="{2F5991C5-AC77-40F8-9BEA-434B8804B5B5}" dt="2022-01-31T07:28:59.220" v="1536" actId="478"/>
          <ac:spMkLst>
            <pc:docMk/>
            <pc:sldMk cId="1502122634" sldId="312"/>
            <ac:spMk id="8" creationId="{1DC1C41E-02CE-4D6E-AA91-D3301FA5CBA6}"/>
          </ac:spMkLst>
        </pc:spChg>
        <pc:picChg chg="del mod">
          <ac:chgData name="Thaer Thaher" userId="61cf73ce057dd92b" providerId="LiveId" clId="{2F5991C5-AC77-40F8-9BEA-434B8804B5B5}" dt="2022-01-31T07:26:30.864" v="1153" actId="478"/>
          <ac:picMkLst>
            <pc:docMk/>
            <pc:sldMk cId="1502122634" sldId="312"/>
            <ac:picMk id="7" creationId="{00000000-0000-0000-0000-000000000000}"/>
          </ac:picMkLst>
        </pc:picChg>
        <pc:picChg chg="add mod">
          <ac:chgData name="Thaer Thaher" userId="61cf73ce057dd92b" providerId="LiveId" clId="{2F5991C5-AC77-40F8-9BEA-434B8804B5B5}" dt="2022-01-31T07:26:37.365" v="1156" actId="1076"/>
          <ac:picMkLst>
            <pc:docMk/>
            <pc:sldMk cId="1502122634" sldId="312"/>
            <ac:picMk id="3074" creationId="{F450BB66-6DE8-4C84-986E-7533098BCF4F}"/>
          </ac:picMkLst>
        </pc:picChg>
      </pc:sldChg>
      <pc:sldChg chg="modSp del modNotes">
        <pc:chgData name="Thaer Thaher" userId="61cf73ce057dd92b" providerId="LiveId" clId="{2F5991C5-AC77-40F8-9BEA-434B8804B5B5}" dt="2022-01-31T07:25:45.364" v="1151" actId="47"/>
        <pc:sldMkLst>
          <pc:docMk/>
          <pc:sldMk cId="1573412756" sldId="349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1573412756" sldId="349"/>
            <ac:spMk id="5" creationId="{DEAA529B-3154-4975-B82D-479E9BA69A05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1573412756" sldId="349"/>
            <ac:spMk id="6" creationId="{6B13FE61-FD63-4CF1-855B-3CBB85E3B89F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1573412756" sldId="349"/>
            <ac:spMk id="7" creationId="{9BA06EDC-A364-4031-88A8-1299DD512074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1573412756" sldId="349"/>
            <ac:spMk id="9" creationId="{3D3326BC-F60F-428A-AE07-FB6EDA5D8C2C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1573412756" sldId="349"/>
            <ac:spMk id="7171" creationId="{0D0F7279-A31E-45B8-91BC-72C3DB3269B5}"/>
          </ac:spMkLst>
        </pc:spChg>
      </pc:sldChg>
      <pc:sldChg chg="modSp del mod">
        <pc:chgData name="Thaer Thaher" userId="61cf73ce057dd92b" providerId="LiveId" clId="{2F5991C5-AC77-40F8-9BEA-434B8804B5B5}" dt="2022-01-31T06:52:32.285" v="628" actId="47"/>
        <pc:sldMkLst>
          <pc:docMk/>
          <pc:sldMk cId="1614621372" sldId="353"/>
        </pc:sldMkLst>
        <pc:spChg chg="mod">
          <ac:chgData name="Thaer Thaher" userId="61cf73ce057dd92b" providerId="LiveId" clId="{2F5991C5-AC77-40F8-9BEA-434B8804B5B5}" dt="2022-01-31T06:52:23.816" v="627" actId="1076"/>
          <ac:spMkLst>
            <pc:docMk/>
            <pc:sldMk cId="1614621372" sldId="353"/>
            <ac:spMk id="4" creationId="{F83DBC50-3A31-4243-B5D0-8E7F81DC7765}"/>
          </ac:spMkLst>
        </pc:spChg>
      </pc:sldChg>
      <pc:sldChg chg="modSp mod">
        <pc:chgData name="Thaer Thaher" userId="61cf73ce057dd92b" providerId="LiveId" clId="{2F5991C5-AC77-40F8-9BEA-434B8804B5B5}" dt="2022-01-31T07:28:26.958" v="1450" actId="1038"/>
        <pc:sldMkLst>
          <pc:docMk/>
          <pc:sldMk cId="271427496" sldId="354"/>
        </pc:sldMkLst>
        <pc:spChg chg="mod">
          <ac:chgData name="Thaer Thaher" userId="61cf73ce057dd92b" providerId="LiveId" clId="{2F5991C5-AC77-40F8-9BEA-434B8804B5B5}" dt="2022-01-31T07:28:26.958" v="1450" actId="1038"/>
          <ac:spMkLst>
            <pc:docMk/>
            <pc:sldMk cId="271427496" sldId="354"/>
            <ac:spMk id="5" creationId="{214A06B3-A523-4C96-82BA-72AA9C5087A6}"/>
          </ac:spMkLst>
        </pc:spChg>
        <pc:spChg chg="mod">
          <ac:chgData name="Thaer Thaher" userId="61cf73ce057dd92b" providerId="LiveId" clId="{2F5991C5-AC77-40F8-9BEA-434B8804B5B5}" dt="2022-01-31T07:28:22.693" v="1430" actId="1037"/>
          <ac:spMkLst>
            <pc:docMk/>
            <pc:sldMk cId="271427496" sldId="354"/>
            <ac:spMk id="7" creationId="{7E605664-18AF-4C7F-9ACB-24CC4A325A3C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71427496" sldId="354"/>
            <ac:spMk id="8" creationId="{DFCC64F5-0F46-4EFB-B722-53B3707501E7}"/>
          </ac:spMkLst>
        </pc:spChg>
        <pc:spChg chg="mod">
          <ac:chgData name="Thaer Thaher" userId="61cf73ce057dd92b" providerId="LiveId" clId="{2F5991C5-AC77-40F8-9BEA-434B8804B5B5}" dt="2022-01-31T07:25:21.063" v="1140" actId="20577"/>
          <ac:spMkLst>
            <pc:docMk/>
            <pc:sldMk cId="271427496" sldId="354"/>
            <ac:spMk id="11" creationId="{C7A7D33B-1B17-478E-853E-B8DB381570F1}"/>
          </ac:spMkLst>
        </pc:spChg>
        <pc:spChg chg="mod">
          <ac:chgData name="Thaer Thaher" userId="61cf73ce057dd92b" providerId="LiveId" clId="{2F5991C5-AC77-40F8-9BEA-434B8804B5B5}" dt="2022-01-31T06:55:15.172" v="704" actId="115"/>
          <ac:spMkLst>
            <pc:docMk/>
            <pc:sldMk cId="271427496" sldId="354"/>
            <ac:spMk id="12" creationId="{A760B929-B40A-4B27-931F-08E69C3B10E1}"/>
          </ac:spMkLst>
        </pc:spChg>
      </pc:sldChg>
      <pc:sldChg chg="modSp add del modNotes">
        <pc:chgData name="Thaer Thaher" userId="61cf73ce057dd92b" providerId="LiveId" clId="{2F5991C5-AC77-40F8-9BEA-434B8804B5B5}" dt="2022-01-31T06:56:42.236" v="745" actId="47"/>
        <pc:sldMkLst>
          <pc:docMk/>
          <pc:sldMk cId="2248969617" sldId="362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2248969617" sldId="362"/>
            <ac:spMk id="5" creationId="{D6B16FB0-52BF-46E5-96D1-D019CA96B82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248969617" sldId="362"/>
            <ac:spMk id="6" creationId="{910EF9F6-28AD-4F1C-A637-9797979C5089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248969617" sldId="362"/>
            <ac:spMk id="7" creationId="{C023D780-058B-4A2F-8A38-8FD202F973FF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248969617" sldId="362"/>
            <ac:spMk id="11" creationId="{8F218B1A-2522-44E7-99FE-04C202B93705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248969617" sldId="362"/>
            <ac:spMk id="7171" creationId="{0D0F7279-A31E-45B8-91BC-72C3DB3269B5}"/>
          </ac:spMkLst>
        </pc:spChg>
      </pc:sldChg>
      <pc:sldChg chg="modSp del">
        <pc:chgData name="Thaer Thaher" userId="61cf73ce057dd92b" providerId="LiveId" clId="{2F5991C5-AC77-40F8-9BEA-434B8804B5B5}" dt="2022-01-31T06:56:31.803" v="740" actId="47"/>
        <pc:sldMkLst>
          <pc:docMk/>
          <pc:sldMk cId="1104992662" sldId="365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1104992662" sldId="365"/>
            <ac:spMk id="11" creationId="{54BAEA88-1DBA-49BD-908C-8809CE7E2709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1104992662" sldId="365"/>
            <ac:spMk id="12" creationId="{FC78E531-CBA8-4391-861E-54B8DB6B6C8B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1104992662" sldId="365"/>
            <ac:spMk id="13" creationId="{0D5F7F3B-5470-46E4-877C-B836DF8B606A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1104992662" sldId="365"/>
            <ac:spMk id="14" creationId="{79EE6D48-967D-4743-9672-3B01F70456F0}"/>
          </ac:spMkLst>
        </pc:sp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1104992662" sldId="365"/>
            <ac:picMk id="3" creationId="{938374BF-2569-4A50-8872-F8760637FDB7}"/>
          </ac:picMkLst>
        </pc:pic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1104992662" sldId="365"/>
            <ac:picMk id="7" creationId="{A5A70C44-D106-452A-8045-799823F06BF3}"/>
          </ac:picMkLst>
        </pc:pic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1104992662" sldId="365"/>
            <ac:picMk id="8" creationId="{CF350316-77F7-472D-8363-69194DA4A777}"/>
          </ac:picMkLst>
        </pc:pic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1104992662" sldId="365"/>
            <ac:picMk id="9" creationId="{DAC53822-A6FD-46BB-B809-82C829580840}"/>
          </ac:picMkLst>
        </pc:pic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1104992662" sldId="365"/>
            <ac:picMk id="10" creationId="{59EE6685-02B8-4DE2-8558-169D84326312}"/>
          </ac:picMkLst>
        </pc:picChg>
      </pc:sldChg>
      <pc:sldChg chg="modSp del">
        <pc:chgData name="Thaer Thaher" userId="61cf73ce057dd92b" providerId="LiveId" clId="{2F5991C5-AC77-40F8-9BEA-434B8804B5B5}" dt="2022-01-31T07:25:41.787" v="1148" actId="47"/>
        <pc:sldMkLst>
          <pc:docMk/>
          <pc:sldMk cId="246252812" sldId="369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246252812" sldId="369"/>
            <ac:spMk id="5" creationId="{B846B705-0A44-4FD9-8D57-E77B50B47D11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46252812" sldId="369"/>
            <ac:spMk id="6" creationId="{87BBF77F-A6D6-47C4-928E-FCD0BD4C3604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46252812" sldId="369"/>
            <ac:spMk id="7" creationId="{ADE358D9-6A14-43A0-BA47-A47F79605194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46252812" sldId="369"/>
            <ac:spMk id="8" creationId="{78E10C06-F317-49A3-ADEA-9B255078555E}"/>
          </ac:spMkLst>
        </pc:sp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246252812" sldId="369"/>
            <ac:picMk id="4" creationId="{B11C1AFE-0F69-469F-A7AA-396AC389D869}"/>
          </ac:picMkLst>
        </pc:pic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246252812" sldId="369"/>
            <ac:picMk id="9" creationId="{84DC76D9-E7F3-4A6C-A79C-306D4A86992B}"/>
          </ac:picMkLst>
        </pc:picChg>
      </pc:sldChg>
      <pc:sldChg chg="modSp del">
        <pc:chgData name="Thaer Thaher" userId="61cf73ce057dd92b" providerId="LiveId" clId="{2F5991C5-AC77-40F8-9BEA-434B8804B5B5}" dt="2022-01-31T06:56:33.124" v="741" actId="47"/>
        <pc:sldMkLst>
          <pc:docMk/>
          <pc:sldMk cId="571635772" sldId="377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571635772" sldId="377"/>
            <ac:spMk id="3" creationId="{6873FDDE-4F4C-487D-9434-4948E2363746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571635772" sldId="377"/>
            <ac:spMk id="6" creationId="{66889B36-C36E-46D1-AC52-2489DA809006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571635772" sldId="377"/>
            <ac:spMk id="7" creationId="{0FE35B90-B342-457E-A589-1692050F9CDC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571635772" sldId="377"/>
            <ac:spMk id="9" creationId="{B6D9EF5A-CE90-4FE1-BD71-2D374817039E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571635772" sldId="377"/>
            <ac:spMk id="10" creationId="{917FA124-480F-47D6-9C00-859F7CEF27D9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571635772" sldId="377"/>
            <ac:spMk id="11" creationId="{6167D7EC-0F19-4DAD-AA5B-1F8E15A7C77C}"/>
          </ac:spMkLst>
        </pc:spChg>
        <pc:graphicFrameChg chg="mod">
          <ac:chgData name="Thaer Thaher" userId="61cf73ce057dd92b" providerId="LiveId" clId="{2F5991C5-AC77-40F8-9BEA-434B8804B5B5}" dt="2022-01-31T06:39:55.578" v="331"/>
          <ac:graphicFrameMkLst>
            <pc:docMk/>
            <pc:sldMk cId="571635772" sldId="377"/>
            <ac:graphicFrameMk id="4" creationId="{F9AC351F-C79A-484C-8B8E-2A519F885F5A}"/>
          </ac:graphicFrameMkLst>
        </pc:graphicFrame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571635772" sldId="377"/>
            <ac:picMk id="2" creationId="{424DF8DF-E8A7-4328-89AE-C6BEC8661127}"/>
          </ac:picMkLst>
        </pc:pic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571635772" sldId="377"/>
            <ac:picMk id="8" creationId="{BDEF70D3-38B9-4F60-94A2-C8785ADF9E20}"/>
          </ac:picMkLst>
        </pc:picChg>
        <pc:inkChg chg="mod">
          <ac:chgData name="Thaer Thaher" userId="61cf73ce057dd92b" providerId="LiveId" clId="{2F5991C5-AC77-40F8-9BEA-434B8804B5B5}" dt="2022-01-31T06:39:55.578" v="331"/>
          <ac:inkMkLst>
            <pc:docMk/>
            <pc:sldMk cId="571635772" sldId="377"/>
            <ac:inkMk id="12" creationId="{677EF8A0-FD50-432F-8648-1D6664721137}"/>
          </ac:inkMkLst>
        </pc:inkChg>
      </pc:sldChg>
      <pc:sldChg chg="modSp del">
        <pc:chgData name="Thaer Thaher" userId="61cf73ce057dd92b" providerId="LiveId" clId="{2F5991C5-AC77-40F8-9BEA-434B8804B5B5}" dt="2022-01-31T06:56:34.172" v="742" actId="47"/>
        <pc:sldMkLst>
          <pc:docMk/>
          <pc:sldMk cId="3693714708" sldId="378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3693714708" sldId="378"/>
            <ac:spMk id="6" creationId="{23FE4733-3F06-4748-A5F6-0B91E8A1A7B8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3693714708" sldId="378"/>
            <ac:spMk id="7" creationId="{E081163B-C8B3-4023-8815-68F5CA3D15BC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3693714708" sldId="378"/>
            <ac:spMk id="8" creationId="{CABC195E-693F-4FF6-970C-249BC6DCE1A7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3693714708" sldId="378"/>
            <ac:spMk id="9" creationId="{200EDB2B-F918-48F3-B8C9-4A7AFAAD6679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3693714708" sldId="378"/>
            <ac:spMk id="10" creationId="{633941A9-C248-4CEA-9353-AE67B20B73FD}"/>
          </ac:spMkLst>
        </pc:sp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3693714708" sldId="378"/>
            <ac:picMk id="4" creationId="{68475968-EEC7-4051-B7A4-B668BA34C881}"/>
          </ac:picMkLst>
        </pc:picChg>
        <pc:inkChg chg="mod">
          <ac:chgData name="Thaer Thaher" userId="61cf73ce057dd92b" providerId="LiveId" clId="{2F5991C5-AC77-40F8-9BEA-434B8804B5B5}" dt="2022-01-31T06:39:55.578" v="331"/>
          <ac:inkMkLst>
            <pc:docMk/>
            <pc:sldMk cId="3693714708" sldId="378"/>
            <ac:inkMk id="3" creationId="{FD0F7C3C-2887-4691-9C74-9F4BCB43D74D}"/>
          </ac:inkMkLst>
        </pc:inkChg>
      </pc:sldChg>
      <pc:sldChg chg="modSp del mod">
        <pc:chgData name="Thaer Thaher" userId="61cf73ce057dd92b" providerId="LiveId" clId="{2F5991C5-AC77-40F8-9BEA-434B8804B5B5}" dt="2022-01-31T06:59:17.214" v="821" actId="47"/>
        <pc:sldMkLst>
          <pc:docMk/>
          <pc:sldMk cId="23361655" sldId="382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23361655" sldId="382"/>
            <ac:spMk id="3" creationId="{8BDD31FA-7656-4E8D-8B49-CBDD7A611656}"/>
          </ac:spMkLst>
        </pc:spChg>
        <pc:spChg chg="mod">
          <ac:chgData name="Thaer Thaher" userId="61cf73ce057dd92b" providerId="LiveId" clId="{2F5991C5-AC77-40F8-9BEA-434B8804B5B5}" dt="2022-01-31T06:59:05.020" v="820" actId="20577"/>
          <ac:spMkLst>
            <pc:docMk/>
            <pc:sldMk cId="23361655" sldId="382"/>
            <ac:spMk id="4" creationId="{F83DBC50-3A31-4243-B5D0-8E7F81DC7765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3361655" sldId="382"/>
            <ac:spMk id="5" creationId="{FCAB6FFD-A641-4F15-92BE-52845A4E6063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3361655" sldId="382"/>
            <ac:spMk id="6" creationId="{524FCA02-C2F5-4469-8572-6972D3E9E847}"/>
          </ac:spMkLst>
        </pc:spChg>
      </pc:sldChg>
      <pc:sldChg chg="modSp del modNotes">
        <pc:chgData name="Thaer Thaher" userId="61cf73ce057dd92b" providerId="LiveId" clId="{2F5991C5-AC77-40F8-9BEA-434B8804B5B5}" dt="2022-01-31T07:25:43.002" v="1149" actId="47"/>
        <pc:sldMkLst>
          <pc:docMk/>
          <pc:sldMk cId="247732229" sldId="383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247732229" sldId="383"/>
            <ac:spMk id="6" creationId="{41709A8C-C707-424E-9A98-E7D40DEAD06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47732229" sldId="383"/>
            <ac:spMk id="8" creationId="{3A8B2751-1C94-414C-A76D-5DE728E71997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47732229" sldId="383"/>
            <ac:spMk id="9" creationId="{B3388039-ABDC-493F-B18D-146DE448A5C7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247732229" sldId="383"/>
            <ac:spMk id="7171" creationId="{0D0F7279-A31E-45B8-91BC-72C3DB3269B5}"/>
          </ac:spMkLst>
        </pc:sp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247732229" sldId="383"/>
            <ac:picMk id="7" creationId="{34301F42-1BA8-410A-AB59-29BA17FD3A48}"/>
          </ac:picMkLst>
        </pc:picChg>
      </pc:sldChg>
      <pc:sldChg chg="modSp del modNotes">
        <pc:chgData name="Thaer Thaher" userId="61cf73ce057dd92b" providerId="LiveId" clId="{2F5991C5-AC77-40F8-9BEA-434B8804B5B5}" dt="2022-01-31T07:25:44.386" v="1150" actId="47"/>
        <pc:sldMkLst>
          <pc:docMk/>
          <pc:sldMk cId="4109346041" sldId="384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4109346041" sldId="384"/>
            <ac:spMk id="10" creationId="{DC1955A2-2F83-4198-BBB9-601CD3E7F9FE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4109346041" sldId="384"/>
            <ac:spMk id="11" creationId="{798CFA67-3743-45B7-87A6-8ECB9A8F931F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4109346041" sldId="384"/>
            <ac:spMk id="12" creationId="{B0991295-4A28-4DE2-B612-2E8F4D4C95A7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4109346041" sldId="384"/>
            <ac:spMk id="7171" creationId="{0D0F7279-A31E-45B8-91BC-72C3DB3269B5}"/>
          </ac:spMkLst>
        </pc:sp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4109346041" sldId="384"/>
            <ac:picMk id="6" creationId="{F3628F63-2085-4030-B71A-C4F16E3292F6}"/>
          </ac:picMkLst>
        </pc:pic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4109346041" sldId="384"/>
            <ac:picMk id="8" creationId="{EC1AC417-6586-4432-AF81-6183FC0C1C4E}"/>
          </ac:picMkLst>
        </pc:picChg>
        <pc:picChg chg="mod">
          <ac:chgData name="Thaer Thaher" userId="61cf73ce057dd92b" providerId="LiveId" clId="{2F5991C5-AC77-40F8-9BEA-434B8804B5B5}" dt="2022-01-31T06:39:55.578" v="331"/>
          <ac:picMkLst>
            <pc:docMk/>
            <pc:sldMk cId="4109346041" sldId="384"/>
            <ac:picMk id="9" creationId="{DFF44B19-8D04-4F43-B4F9-EBD66E7DEEA3}"/>
          </ac:picMkLst>
        </pc:picChg>
      </pc:sldChg>
      <pc:sldChg chg="modSp del">
        <pc:chgData name="Thaer Thaher" userId="61cf73ce057dd92b" providerId="LiveId" clId="{2F5991C5-AC77-40F8-9BEA-434B8804B5B5}" dt="2022-01-31T07:00:41.949" v="856" actId="47"/>
        <pc:sldMkLst>
          <pc:docMk/>
          <pc:sldMk cId="4097929214" sldId="385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4097929214" sldId="385"/>
            <ac:spMk id="5" creationId="{214A06B3-A523-4C96-82BA-72AA9C5087A6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4097929214" sldId="385"/>
            <ac:spMk id="7" creationId="{7E605664-18AF-4C7F-9ACB-24CC4A325A3C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4097929214" sldId="385"/>
            <ac:spMk id="8" creationId="{DFCC64F5-0F46-4EFB-B722-53B3707501E7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4097929214" sldId="385"/>
            <ac:spMk id="11" creationId="{C7A7D33B-1B17-478E-853E-B8DB381570F1}"/>
          </ac:spMkLst>
        </pc:spChg>
      </pc:sldChg>
      <pc:sldChg chg="modSp del">
        <pc:chgData name="Thaer Thaher" userId="61cf73ce057dd92b" providerId="LiveId" clId="{2F5991C5-AC77-40F8-9BEA-434B8804B5B5}" dt="2022-01-31T07:25:46.384" v="1152" actId="47"/>
        <pc:sldMkLst>
          <pc:docMk/>
          <pc:sldMk cId="3161624670" sldId="386"/>
        </pc:sldMkLst>
        <pc:spChg chg="mod">
          <ac:chgData name="Thaer Thaher" userId="61cf73ce057dd92b" providerId="LiveId" clId="{2F5991C5-AC77-40F8-9BEA-434B8804B5B5}" dt="2022-01-31T06:39:55.578" v="331"/>
          <ac:spMkLst>
            <pc:docMk/>
            <pc:sldMk cId="3161624670" sldId="386"/>
            <ac:spMk id="5" creationId="{214A06B3-A523-4C96-82BA-72AA9C5087A6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3161624670" sldId="386"/>
            <ac:spMk id="7" creationId="{7E605664-18AF-4C7F-9ACB-24CC4A325A3C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3161624670" sldId="386"/>
            <ac:spMk id="8" creationId="{DFCC64F5-0F46-4EFB-B722-53B3707501E7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k cId="3161624670" sldId="386"/>
            <ac:spMk id="11" creationId="{C7A7D33B-1B17-478E-853E-B8DB381570F1}"/>
          </ac:spMkLst>
        </pc:spChg>
      </pc:sldChg>
      <pc:sldChg chg="addSp delSp modSp add mod">
        <pc:chgData name="Thaer Thaher" userId="61cf73ce057dd92b" providerId="LiveId" clId="{2F5991C5-AC77-40F8-9BEA-434B8804B5B5}" dt="2022-01-31T07:27:31.923" v="1241" actId="1037"/>
        <pc:sldMkLst>
          <pc:docMk/>
          <pc:sldMk cId="1676281119" sldId="387"/>
        </pc:sldMkLst>
        <pc:spChg chg="del">
          <ac:chgData name="Thaer Thaher" userId="61cf73ce057dd92b" providerId="LiveId" clId="{2F5991C5-AC77-40F8-9BEA-434B8804B5B5}" dt="2022-01-31T06:49:35.274" v="530" actId="478"/>
          <ac:spMkLst>
            <pc:docMk/>
            <pc:sldMk cId="1676281119" sldId="387"/>
            <ac:spMk id="2" creationId="{520B333B-B24E-4947-BB4F-CC76B443864A}"/>
          </ac:spMkLst>
        </pc:spChg>
        <pc:spChg chg="del">
          <ac:chgData name="Thaer Thaher" userId="61cf73ce057dd92b" providerId="LiveId" clId="{2F5991C5-AC77-40F8-9BEA-434B8804B5B5}" dt="2022-01-31T06:49:30.408" v="528" actId="478"/>
          <ac:spMkLst>
            <pc:docMk/>
            <pc:sldMk cId="1676281119" sldId="387"/>
            <ac:spMk id="3" creationId="{B39EB220-1D2E-434A-9D97-E9C624837E9A}"/>
          </ac:spMkLst>
        </pc:spChg>
        <pc:spChg chg="mod">
          <ac:chgData name="Thaer Thaher" userId="61cf73ce057dd92b" providerId="LiveId" clId="{2F5991C5-AC77-40F8-9BEA-434B8804B5B5}" dt="2022-01-31T07:27:27.260" v="1219" actId="1038"/>
          <ac:spMkLst>
            <pc:docMk/>
            <pc:sldMk cId="1676281119" sldId="387"/>
            <ac:spMk id="4" creationId="{1B2B7D27-4E3D-4BBB-A56A-B5156A642202}"/>
          </ac:spMkLst>
        </pc:spChg>
        <pc:spChg chg="mod">
          <ac:chgData name="Thaer Thaher" userId="61cf73ce057dd92b" providerId="LiveId" clId="{2F5991C5-AC77-40F8-9BEA-434B8804B5B5}" dt="2022-01-31T07:27:31.923" v="1241" actId="1037"/>
          <ac:spMkLst>
            <pc:docMk/>
            <pc:sldMk cId="1676281119" sldId="387"/>
            <ac:spMk id="6" creationId="{4397CD2F-4D3E-4A59-90AE-67A4508D1FD7}"/>
          </ac:spMkLst>
        </pc:spChg>
        <pc:spChg chg="add del mod">
          <ac:chgData name="Thaer Thaher" userId="61cf73ce057dd92b" providerId="LiveId" clId="{2F5991C5-AC77-40F8-9BEA-434B8804B5B5}" dt="2022-01-31T06:49:32.665" v="529" actId="478"/>
          <ac:spMkLst>
            <pc:docMk/>
            <pc:sldMk cId="1676281119" sldId="387"/>
            <ac:spMk id="7" creationId="{9BC3D978-C8ED-45AC-957B-D7A9F1666334}"/>
          </ac:spMkLst>
        </pc:spChg>
        <pc:spChg chg="add del mod">
          <ac:chgData name="Thaer Thaher" userId="61cf73ce057dd92b" providerId="LiveId" clId="{2F5991C5-AC77-40F8-9BEA-434B8804B5B5}" dt="2022-01-31T06:49:39.253" v="531" actId="478"/>
          <ac:spMkLst>
            <pc:docMk/>
            <pc:sldMk cId="1676281119" sldId="387"/>
            <ac:spMk id="8" creationId="{05774366-D27F-4F8F-A4E2-13C13E64DE49}"/>
          </ac:spMkLst>
        </pc:spChg>
        <pc:spChg chg="add mod">
          <ac:chgData name="Thaer Thaher" userId="61cf73ce057dd92b" providerId="LiveId" clId="{2F5991C5-AC77-40F8-9BEA-434B8804B5B5}" dt="2022-01-31T06:50:02.632" v="548" actId="1076"/>
          <ac:spMkLst>
            <pc:docMk/>
            <pc:sldMk cId="1676281119" sldId="387"/>
            <ac:spMk id="9" creationId="{FA06D8AC-DA71-4F34-8C21-34D04A86752F}"/>
          </ac:spMkLst>
        </pc:spChg>
      </pc:sldChg>
      <pc:sldChg chg="modSp add del mod">
        <pc:chgData name="Thaer Thaher" userId="61cf73ce057dd92b" providerId="LiveId" clId="{2F5991C5-AC77-40F8-9BEA-434B8804B5B5}" dt="2022-01-31T07:25:16.758" v="1137" actId="47"/>
        <pc:sldMkLst>
          <pc:docMk/>
          <pc:sldMk cId="491215893" sldId="388"/>
        </pc:sldMkLst>
        <pc:spChg chg="mod">
          <ac:chgData name="Thaer Thaher" userId="61cf73ce057dd92b" providerId="LiveId" clId="{2F5991C5-AC77-40F8-9BEA-434B8804B5B5}" dt="2022-01-31T06:52:39.715" v="640" actId="20577"/>
          <ac:spMkLst>
            <pc:docMk/>
            <pc:sldMk cId="491215893" sldId="388"/>
            <ac:spMk id="9" creationId="{FA06D8AC-DA71-4F34-8C21-34D04A86752F}"/>
          </ac:spMkLst>
        </pc:spChg>
      </pc:sldChg>
      <pc:sldChg chg="modSp add del mod">
        <pc:chgData name="Thaer Thaher" userId="61cf73ce057dd92b" providerId="LiveId" clId="{2F5991C5-AC77-40F8-9BEA-434B8804B5B5}" dt="2022-01-31T07:25:26.778" v="1141" actId="47"/>
        <pc:sldMkLst>
          <pc:docMk/>
          <pc:sldMk cId="2057827670" sldId="389"/>
        </pc:sldMkLst>
        <pc:spChg chg="mod">
          <ac:chgData name="Thaer Thaher" userId="61cf73ce057dd92b" providerId="LiveId" clId="{2F5991C5-AC77-40F8-9BEA-434B8804B5B5}" dt="2022-01-31T06:55:55.832" v="739" actId="1076"/>
          <ac:spMkLst>
            <pc:docMk/>
            <pc:sldMk cId="2057827670" sldId="389"/>
            <ac:spMk id="9" creationId="{FA06D8AC-DA71-4F34-8C21-34D04A86752F}"/>
          </ac:spMkLst>
        </pc:spChg>
      </pc:sldChg>
      <pc:sldChg chg="modSp add mod">
        <pc:chgData name="Thaer Thaher" userId="61cf73ce057dd92b" providerId="LiveId" clId="{2F5991C5-AC77-40F8-9BEA-434B8804B5B5}" dt="2022-01-31T07:28:41.274" v="1492" actId="1038"/>
        <pc:sldMkLst>
          <pc:docMk/>
          <pc:sldMk cId="4225006941" sldId="390"/>
        </pc:sldMkLst>
        <pc:spChg chg="mod">
          <ac:chgData name="Thaer Thaher" userId="61cf73ce057dd92b" providerId="LiveId" clId="{2F5991C5-AC77-40F8-9BEA-434B8804B5B5}" dt="2022-01-31T07:28:41.274" v="1492" actId="1038"/>
          <ac:spMkLst>
            <pc:docMk/>
            <pc:sldMk cId="4225006941" sldId="390"/>
            <ac:spMk id="5" creationId="{214A06B3-A523-4C96-82BA-72AA9C5087A6}"/>
          </ac:spMkLst>
        </pc:spChg>
        <pc:spChg chg="mod">
          <ac:chgData name="Thaer Thaher" userId="61cf73ce057dd92b" providerId="LiveId" clId="{2F5991C5-AC77-40F8-9BEA-434B8804B5B5}" dt="2022-01-31T07:28:36.563" v="1471" actId="1037"/>
          <ac:spMkLst>
            <pc:docMk/>
            <pc:sldMk cId="4225006941" sldId="390"/>
            <ac:spMk id="7" creationId="{7E605664-18AF-4C7F-9ACB-24CC4A325A3C}"/>
          </ac:spMkLst>
        </pc:spChg>
        <pc:spChg chg="mod">
          <ac:chgData name="Thaer Thaher" userId="61cf73ce057dd92b" providerId="LiveId" clId="{2F5991C5-AC77-40F8-9BEA-434B8804B5B5}" dt="2022-01-31T07:25:30.462" v="1144" actId="20577"/>
          <ac:spMkLst>
            <pc:docMk/>
            <pc:sldMk cId="4225006941" sldId="390"/>
            <ac:spMk id="11" creationId="{C7A7D33B-1B17-478E-853E-B8DB381570F1}"/>
          </ac:spMkLst>
        </pc:spChg>
        <pc:spChg chg="mod">
          <ac:chgData name="Thaer Thaher" userId="61cf73ce057dd92b" providerId="LiveId" clId="{2F5991C5-AC77-40F8-9BEA-434B8804B5B5}" dt="2022-01-31T06:58:25.724" v="790" actId="20577"/>
          <ac:spMkLst>
            <pc:docMk/>
            <pc:sldMk cId="4225006941" sldId="390"/>
            <ac:spMk id="12" creationId="{A760B929-B40A-4B27-931F-08E69C3B10E1}"/>
          </ac:spMkLst>
        </pc:spChg>
      </pc:sldChg>
      <pc:sldChg chg="modSp add mod">
        <pc:chgData name="Thaer Thaher" userId="61cf73ce057dd92b" providerId="LiveId" clId="{2F5991C5-AC77-40F8-9BEA-434B8804B5B5}" dt="2022-01-31T07:28:51.851" v="1534" actId="1038"/>
        <pc:sldMkLst>
          <pc:docMk/>
          <pc:sldMk cId="1243213979" sldId="391"/>
        </pc:sldMkLst>
        <pc:spChg chg="mod">
          <ac:chgData name="Thaer Thaher" userId="61cf73ce057dd92b" providerId="LiveId" clId="{2F5991C5-AC77-40F8-9BEA-434B8804B5B5}" dt="2022-01-31T07:28:51.851" v="1534" actId="1038"/>
          <ac:spMkLst>
            <pc:docMk/>
            <pc:sldMk cId="1243213979" sldId="391"/>
            <ac:spMk id="5" creationId="{214A06B3-A523-4C96-82BA-72AA9C5087A6}"/>
          </ac:spMkLst>
        </pc:spChg>
        <pc:spChg chg="mod">
          <ac:chgData name="Thaer Thaher" userId="61cf73ce057dd92b" providerId="LiveId" clId="{2F5991C5-AC77-40F8-9BEA-434B8804B5B5}" dt="2022-01-31T07:28:48.266" v="1514" actId="1037"/>
          <ac:spMkLst>
            <pc:docMk/>
            <pc:sldMk cId="1243213979" sldId="391"/>
            <ac:spMk id="7" creationId="{7E605664-18AF-4C7F-9ACB-24CC4A325A3C}"/>
          </ac:spMkLst>
        </pc:spChg>
        <pc:spChg chg="mod">
          <ac:chgData name="Thaer Thaher" userId="61cf73ce057dd92b" providerId="LiveId" clId="{2F5991C5-AC77-40F8-9BEA-434B8804B5B5}" dt="2022-01-31T07:25:36.319" v="1147" actId="20577"/>
          <ac:spMkLst>
            <pc:docMk/>
            <pc:sldMk cId="1243213979" sldId="391"/>
            <ac:spMk id="11" creationId="{C7A7D33B-1B17-478E-853E-B8DB381570F1}"/>
          </ac:spMkLst>
        </pc:spChg>
        <pc:spChg chg="mod">
          <ac:chgData name="Thaer Thaher" userId="61cf73ce057dd92b" providerId="LiveId" clId="{2F5991C5-AC77-40F8-9BEA-434B8804B5B5}" dt="2022-01-31T07:00:06.295" v="855" actId="255"/>
          <ac:spMkLst>
            <pc:docMk/>
            <pc:sldMk cId="1243213979" sldId="391"/>
            <ac:spMk id="12" creationId="{A760B929-B40A-4B27-931F-08E69C3B10E1}"/>
          </ac:spMkLst>
        </pc:spChg>
      </pc:sldChg>
      <pc:sldChg chg="modSp add mod">
        <pc:chgData name="Thaer Thaher" userId="61cf73ce057dd92b" providerId="LiveId" clId="{2F5991C5-AC77-40F8-9BEA-434B8804B5B5}" dt="2022-01-31T07:28:17.252" v="1409" actId="1038"/>
        <pc:sldMkLst>
          <pc:docMk/>
          <pc:sldMk cId="3508827125" sldId="392"/>
        </pc:sldMkLst>
        <pc:spChg chg="mod">
          <ac:chgData name="Thaer Thaher" userId="61cf73ce057dd92b" providerId="LiveId" clId="{2F5991C5-AC77-40F8-9BEA-434B8804B5B5}" dt="2022-01-31T07:28:10.554" v="1386" actId="1038"/>
          <ac:spMkLst>
            <pc:docMk/>
            <pc:sldMk cId="3508827125" sldId="392"/>
            <ac:spMk id="5" creationId="{214A06B3-A523-4C96-82BA-72AA9C5087A6}"/>
          </ac:spMkLst>
        </pc:spChg>
        <pc:spChg chg="mod">
          <ac:chgData name="Thaer Thaher" userId="61cf73ce057dd92b" providerId="LiveId" clId="{2F5991C5-AC77-40F8-9BEA-434B8804B5B5}" dt="2022-01-31T07:28:17.252" v="1409" actId="1038"/>
          <ac:spMkLst>
            <pc:docMk/>
            <pc:sldMk cId="3508827125" sldId="392"/>
            <ac:spMk id="7" creationId="{7E605664-18AF-4C7F-9ACB-24CC4A325A3C}"/>
          </ac:spMkLst>
        </pc:spChg>
        <pc:spChg chg="mod">
          <ac:chgData name="Thaer Thaher" userId="61cf73ce057dd92b" providerId="LiveId" clId="{2F5991C5-AC77-40F8-9BEA-434B8804B5B5}" dt="2022-01-31T07:05:57.886" v="914" actId="20577"/>
          <ac:spMkLst>
            <pc:docMk/>
            <pc:sldMk cId="3508827125" sldId="392"/>
            <ac:spMk id="11" creationId="{C7A7D33B-1B17-478E-853E-B8DB381570F1}"/>
          </ac:spMkLst>
        </pc:spChg>
        <pc:spChg chg="mod">
          <ac:chgData name="Thaer Thaher" userId="61cf73ce057dd92b" providerId="LiveId" clId="{2F5991C5-AC77-40F8-9BEA-434B8804B5B5}" dt="2022-01-31T07:24:39.091" v="1136" actId="12"/>
          <ac:spMkLst>
            <pc:docMk/>
            <pc:sldMk cId="3508827125" sldId="392"/>
            <ac:spMk id="12" creationId="{A760B929-B40A-4B27-931F-08E69C3B10E1}"/>
          </ac:spMkLst>
        </pc:spChg>
      </pc:sldChg>
      <pc:sldMasterChg chg="modSp modSldLayout">
        <pc:chgData name="Thaer Thaher" userId="61cf73ce057dd92b" providerId="LiveId" clId="{2F5991C5-AC77-40F8-9BEA-434B8804B5B5}" dt="2022-01-31T07:26:48.716" v="1158" actId="478"/>
        <pc:sldMasterMkLst>
          <pc:docMk/>
          <pc:sldMasterMk cId="0" sldId="2147483651"/>
        </pc:sldMasterMkLst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1026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1031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1033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1034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1035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1038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1040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1041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56324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56325" creationId="{00000000-0000-0000-0000-000000000000}"/>
          </ac:spMkLst>
        </pc:spChg>
        <pc:spChg chg="mod">
          <ac:chgData name="Thaer Thaher" userId="61cf73ce057dd92b" providerId="LiveId" clId="{2F5991C5-AC77-40F8-9BEA-434B8804B5B5}" dt="2022-01-31T06:39:55.578" v="331"/>
          <ac:spMkLst>
            <pc:docMk/>
            <pc:sldMasterMk cId="0" sldId="2147483651"/>
            <ac:spMk id="56326" creationId="{00000000-0000-0000-0000-000000000000}"/>
          </ac:spMkLst>
        </pc:spChg>
        <pc:picChg chg="mod">
          <ac:chgData name="Thaer Thaher" userId="61cf73ce057dd92b" providerId="LiveId" clId="{2F5991C5-AC77-40F8-9BEA-434B8804B5B5}" dt="2022-01-31T06:39:55.578" v="331"/>
          <ac:picMkLst>
            <pc:docMk/>
            <pc:sldMasterMk cId="0" sldId="2147483651"/>
            <ac:picMk id="17" creationId="{F80FCE91-16F4-4395-9135-63D897065B32}"/>
          </ac:picMkLst>
        </pc:picChg>
        <pc:sldLayoutChg chg="addSp delSp modSp mod">
          <pc:chgData name="Thaer Thaher" userId="61cf73ce057dd92b" providerId="LiveId" clId="{2F5991C5-AC77-40F8-9BEA-434B8804B5B5}" dt="2022-01-31T06:40:52.656" v="339" actId="1035"/>
          <pc:sldLayoutMkLst>
            <pc:docMk/>
            <pc:sldMasterMk cId="0" sldId="2147483651"/>
            <pc:sldLayoutMk cId="1978279186" sldId="2147483736"/>
          </pc:sldLayoutMkLst>
          <pc:spChg chg="del mod">
            <ac:chgData name="Thaer Thaher" userId="61cf73ce057dd92b" providerId="LiveId" clId="{2F5991C5-AC77-40F8-9BEA-434B8804B5B5}" dt="2022-01-31T06:30:21.142" v="284"/>
            <ac:spMkLst>
              <pc:docMk/>
              <pc:sldMasterMk cId="0" sldId="2147483651"/>
              <pc:sldLayoutMk cId="1978279186" sldId="2147483736"/>
              <ac:spMk id="2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1978279186" sldId="2147483736"/>
              <ac:spMk id="3" creationId="{00000000-0000-0000-0000-000000000000}"/>
            </ac:spMkLst>
          </pc:spChg>
          <pc:spChg chg="del">
            <ac:chgData name="Thaer Thaher" userId="61cf73ce057dd92b" providerId="LiveId" clId="{2F5991C5-AC77-40F8-9BEA-434B8804B5B5}" dt="2022-01-31T06:30:23.087" v="286"/>
            <ac:spMkLst>
              <pc:docMk/>
              <pc:sldMasterMk cId="0" sldId="2147483651"/>
              <pc:sldLayoutMk cId="1978279186" sldId="2147483736"/>
              <ac:spMk id="4" creationId="{00000000-0000-0000-0000-000000000000}"/>
            </ac:spMkLst>
          </pc:spChg>
          <pc:spChg chg="del mod">
            <ac:chgData name="Thaer Thaher" userId="61cf73ce057dd92b" providerId="LiveId" clId="{2F5991C5-AC77-40F8-9BEA-434B8804B5B5}" dt="2022-01-31T06:30:23.087" v="286"/>
            <ac:spMkLst>
              <pc:docMk/>
              <pc:sldMasterMk cId="0" sldId="2147483651"/>
              <pc:sldLayoutMk cId="1978279186" sldId="2147483736"/>
              <ac:spMk id="5" creationId="{00000000-0000-0000-0000-000000000000}"/>
            </ac:spMkLst>
          </pc:spChg>
          <pc:spChg chg="del">
            <ac:chgData name="Thaer Thaher" userId="61cf73ce057dd92b" providerId="LiveId" clId="{2F5991C5-AC77-40F8-9BEA-434B8804B5B5}" dt="2022-01-31T06:30:23.087" v="286"/>
            <ac:spMkLst>
              <pc:docMk/>
              <pc:sldMasterMk cId="0" sldId="2147483651"/>
              <pc:sldLayoutMk cId="1978279186" sldId="2147483736"/>
              <ac:spMk id="6" creationId="{00000000-0000-0000-0000-000000000000}"/>
            </ac:spMkLst>
          </pc:spChg>
          <pc:spChg chg="add 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1978279186" sldId="2147483736"/>
              <ac:spMk id="9" creationId="{8A6A060A-F9A5-497C-8724-5864EF8311C8}"/>
            </ac:spMkLst>
          </pc:spChg>
          <pc:spChg chg="add mod">
            <ac:chgData name="Thaer Thaher" userId="61cf73ce057dd92b" providerId="LiveId" clId="{2F5991C5-AC77-40F8-9BEA-434B8804B5B5}" dt="2022-01-31T06:30:23.951" v="287"/>
            <ac:spMkLst>
              <pc:docMk/>
              <pc:sldMasterMk cId="0" sldId="2147483651"/>
              <pc:sldLayoutMk cId="1978279186" sldId="2147483736"/>
              <ac:spMk id="10" creationId="{ECB28546-8DC4-4EE0-9C81-BE51884E6BF9}"/>
            </ac:spMkLst>
          </pc:spChg>
          <pc:spChg chg="add mod">
            <ac:chgData name="Thaer Thaher" userId="61cf73ce057dd92b" providerId="LiveId" clId="{2F5991C5-AC77-40F8-9BEA-434B8804B5B5}" dt="2022-01-31T06:30:23.951" v="287"/>
            <ac:spMkLst>
              <pc:docMk/>
              <pc:sldMasterMk cId="0" sldId="2147483651"/>
              <pc:sldLayoutMk cId="1978279186" sldId="2147483736"/>
              <ac:spMk id="11" creationId="{A4034621-D86D-43A2-8BA4-0A663A709610}"/>
            </ac:spMkLst>
          </pc:spChg>
          <pc:spChg chg="add mod">
            <ac:chgData name="Thaer Thaher" userId="61cf73ce057dd92b" providerId="LiveId" clId="{2F5991C5-AC77-40F8-9BEA-434B8804B5B5}" dt="2022-01-31T06:30:23.951" v="287"/>
            <ac:spMkLst>
              <pc:docMk/>
              <pc:sldMasterMk cId="0" sldId="2147483651"/>
              <pc:sldLayoutMk cId="1978279186" sldId="2147483736"/>
              <ac:spMk id="12" creationId="{D2B5CCBF-386D-4753-A092-AB2EC0D6F210}"/>
            </ac:spMkLst>
          </pc:spChg>
          <pc:spChg chg="add mod">
            <ac:chgData name="Thaer Thaher" userId="61cf73ce057dd92b" providerId="LiveId" clId="{2F5991C5-AC77-40F8-9BEA-434B8804B5B5}" dt="2022-01-31T06:40:48.175" v="336" actId="1035"/>
            <ac:spMkLst>
              <pc:docMk/>
              <pc:sldMasterMk cId="0" sldId="2147483651"/>
              <pc:sldLayoutMk cId="1978279186" sldId="2147483736"/>
              <ac:spMk id="13" creationId="{B7A27723-7E93-450B-B190-1B20BCE24F13}"/>
            </ac:spMkLst>
          </pc:spChg>
          <pc:spChg chg="add mod">
            <ac:chgData name="Thaer Thaher" userId="61cf73ce057dd92b" providerId="LiveId" clId="{2F5991C5-AC77-40F8-9BEA-434B8804B5B5}" dt="2022-01-31T06:40:52.656" v="339" actId="1035"/>
            <ac:spMkLst>
              <pc:docMk/>
              <pc:sldMasterMk cId="0" sldId="2147483651"/>
              <pc:sldLayoutMk cId="1978279186" sldId="2147483736"/>
              <ac:spMk id="14" creationId="{D7E24A8C-068D-4B11-BC29-5717D1B16BDC}"/>
            </ac:spMkLst>
          </pc:spChg>
          <pc:picChg chg="del">
            <ac:chgData name="Thaer Thaher" userId="61cf73ce057dd92b" providerId="LiveId" clId="{2F5991C5-AC77-40F8-9BEA-434B8804B5B5}" dt="2022-01-31T06:27:08.538" v="233" actId="478"/>
            <ac:picMkLst>
              <pc:docMk/>
              <pc:sldMasterMk cId="0" sldId="2147483651"/>
              <pc:sldLayoutMk cId="1978279186" sldId="2147483736"/>
              <ac:picMk id="7" creationId="{22E90B39-183F-4033-A0DD-4160CAD7BF1C}"/>
            </ac:picMkLst>
          </pc:picChg>
          <pc:picChg chg="del">
            <ac:chgData name="Thaer Thaher" userId="61cf73ce057dd92b" providerId="LiveId" clId="{2F5991C5-AC77-40F8-9BEA-434B8804B5B5}" dt="2022-01-31T06:27:06.535" v="232" actId="478"/>
            <ac:picMkLst>
              <pc:docMk/>
              <pc:sldMasterMk cId="0" sldId="2147483651"/>
              <pc:sldLayoutMk cId="1978279186" sldId="2147483736"/>
              <ac:picMk id="8" creationId="{B7F3E977-10B6-4823-89E9-53F3DC584577}"/>
            </ac:picMkLst>
          </pc:picChg>
        </pc:sldLayoutChg>
        <pc:sldLayoutChg chg="modSp">
          <pc:chgData name="Thaer Thaher" userId="61cf73ce057dd92b" providerId="LiveId" clId="{2F5991C5-AC77-40F8-9BEA-434B8804B5B5}" dt="2022-01-31T06:39:55.578" v="331"/>
          <pc:sldLayoutMkLst>
            <pc:docMk/>
            <pc:sldMasterMk cId="0" sldId="2147483651"/>
            <pc:sldLayoutMk cId="3869873702" sldId="2147483737"/>
          </pc:sldLayoutMkLst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869873702" sldId="2147483737"/>
              <ac:spMk id="2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869873702" sldId="2147483737"/>
              <ac:spMk id="3" creationId="{00000000-0000-0000-0000-000000000000}"/>
            </ac:spMkLst>
          </pc:sp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3869873702" sldId="2147483737"/>
              <ac:picMk id="7" creationId="{2D6DC16C-7493-4185-A911-7A352425AE84}"/>
            </ac:picMkLst>
          </pc:pic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3869873702" sldId="2147483737"/>
              <ac:picMk id="8" creationId="{4F73C655-E70F-4EF9-B406-FF72BCC5042F}"/>
            </ac:picMkLst>
          </pc:picChg>
        </pc:sldLayoutChg>
        <pc:sldLayoutChg chg="modSp">
          <pc:chgData name="Thaer Thaher" userId="61cf73ce057dd92b" providerId="LiveId" clId="{2F5991C5-AC77-40F8-9BEA-434B8804B5B5}" dt="2022-01-31T06:39:55.578" v="331"/>
          <pc:sldLayoutMkLst>
            <pc:docMk/>
            <pc:sldMasterMk cId="0" sldId="2147483651"/>
            <pc:sldLayoutMk cId="3263544508" sldId="2147483738"/>
          </pc:sldLayoutMkLst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263544508" sldId="2147483738"/>
              <ac:spMk id="3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263544508" sldId="2147483738"/>
              <ac:spMk id="4" creationId="{00000000-0000-0000-0000-000000000000}"/>
            </ac:spMkLst>
          </pc:sp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3263544508" sldId="2147483738"/>
              <ac:picMk id="8" creationId="{42D9C566-DAFE-4183-9B72-B40127D9DB0B}"/>
            </ac:picMkLst>
          </pc:pic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3263544508" sldId="2147483738"/>
              <ac:picMk id="9" creationId="{5D8DC9C2-5BCB-4F31-90C7-0A791FEBE474}"/>
            </ac:picMkLst>
          </pc:picChg>
        </pc:sldLayoutChg>
        <pc:sldLayoutChg chg="modSp">
          <pc:chgData name="Thaer Thaher" userId="61cf73ce057dd92b" providerId="LiveId" clId="{2F5991C5-AC77-40F8-9BEA-434B8804B5B5}" dt="2022-01-31T06:39:55.578" v="331"/>
          <pc:sldLayoutMkLst>
            <pc:docMk/>
            <pc:sldMasterMk cId="0" sldId="2147483651"/>
            <pc:sldLayoutMk cId="385044350" sldId="2147483739"/>
          </pc:sldLayoutMkLst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85044350" sldId="2147483739"/>
              <ac:spMk id="2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85044350" sldId="2147483739"/>
              <ac:spMk id="3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85044350" sldId="2147483739"/>
              <ac:spMk id="4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85044350" sldId="2147483739"/>
              <ac:spMk id="5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85044350" sldId="2147483739"/>
              <ac:spMk id="6" creationId="{00000000-0000-0000-0000-000000000000}"/>
            </ac:spMkLst>
          </pc:sp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385044350" sldId="2147483739"/>
              <ac:picMk id="10" creationId="{B842D1DA-5C51-45DE-8D8E-104612CEC3FE}"/>
            </ac:picMkLst>
          </pc:pic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385044350" sldId="2147483739"/>
              <ac:picMk id="11" creationId="{3DBDFFEB-4D7F-4772-AD00-D38C785344FA}"/>
            </ac:picMkLst>
          </pc:picChg>
        </pc:sldLayoutChg>
        <pc:sldLayoutChg chg="modSp">
          <pc:chgData name="Thaer Thaher" userId="61cf73ce057dd92b" providerId="LiveId" clId="{2F5991C5-AC77-40F8-9BEA-434B8804B5B5}" dt="2022-01-31T06:39:55.578" v="331"/>
          <pc:sldLayoutMkLst>
            <pc:docMk/>
            <pc:sldMasterMk cId="0" sldId="2147483651"/>
            <pc:sldLayoutMk cId="2655660970" sldId="2147483740"/>
          </pc:sldLayoutMkLst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2655660970" sldId="2147483740"/>
              <ac:picMk id="6" creationId="{4FFCF14B-5D32-49FA-9A06-1C92011674E4}"/>
            </ac:picMkLst>
          </pc:pic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2655660970" sldId="2147483740"/>
              <ac:picMk id="7" creationId="{666F18C8-3B2E-41DE-ABE9-DAC906FB6F2D}"/>
            </ac:picMkLst>
          </pc:picChg>
        </pc:sldLayoutChg>
        <pc:sldLayoutChg chg="delSp modSp mod">
          <pc:chgData name="Thaer Thaher" userId="61cf73ce057dd92b" providerId="LiveId" clId="{2F5991C5-AC77-40F8-9BEA-434B8804B5B5}" dt="2022-01-31T07:26:48.716" v="1158" actId="478"/>
          <pc:sldLayoutMkLst>
            <pc:docMk/>
            <pc:sldMasterMk cId="0" sldId="2147483651"/>
            <pc:sldLayoutMk cId="1551023881" sldId="2147483741"/>
          </pc:sldLayoutMkLst>
          <pc:picChg chg="del mod">
            <ac:chgData name="Thaer Thaher" userId="61cf73ce057dd92b" providerId="LiveId" clId="{2F5991C5-AC77-40F8-9BEA-434B8804B5B5}" dt="2022-01-31T07:26:48.716" v="1158" actId="478"/>
            <ac:picMkLst>
              <pc:docMk/>
              <pc:sldMasterMk cId="0" sldId="2147483651"/>
              <pc:sldLayoutMk cId="1551023881" sldId="2147483741"/>
              <ac:picMk id="5" creationId="{5359FEA0-C0E5-4640-9C03-FDFC67D8ECF1}"/>
            </ac:picMkLst>
          </pc:picChg>
          <pc:picChg chg="del mod">
            <ac:chgData name="Thaer Thaher" userId="61cf73ce057dd92b" providerId="LiveId" clId="{2F5991C5-AC77-40F8-9BEA-434B8804B5B5}" dt="2022-01-31T07:26:47.800" v="1157" actId="478"/>
            <ac:picMkLst>
              <pc:docMk/>
              <pc:sldMasterMk cId="0" sldId="2147483651"/>
              <pc:sldLayoutMk cId="1551023881" sldId="2147483741"/>
              <ac:picMk id="6" creationId="{03FD9C15-22A5-4270-BD4B-636BEA7254AA}"/>
            </ac:picMkLst>
          </pc:picChg>
        </pc:sldLayoutChg>
        <pc:sldLayoutChg chg="modSp">
          <pc:chgData name="Thaer Thaher" userId="61cf73ce057dd92b" providerId="LiveId" clId="{2F5991C5-AC77-40F8-9BEA-434B8804B5B5}" dt="2022-01-31T06:39:55.578" v="331"/>
          <pc:sldLayoutMkLst>
            <pc:docMk/>
            <pc:sldMasterMk cId="0" sldId="2147483651"/>
            <pc:sldLayoutMk cId="2430971910" sldId="2147483742"/>
          </pc:sldLayoutMkLst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2430971910" sldId="2147483742"/>
              <ac:spMk id="2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2430971910" sldId="2147483742"/>
              <ac:spMk id="3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2430971910" sldId="2147483742"/>
              <ac:spMk id="4" creationId="{00000000-0000-0000-0000-000000000000}"/>
            </ac:spMkLst>
          </pc:sp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2430971910" sldId="2147483742"/>
              <ac:picMk id="8" creationId="{B87B9EEC-AB87-4597-A115-A4C6CB3C38A0}"/>
            </ac:picMkLst>
          </pc:pic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2430971910" sldId="2147483742"/>
              <ac:picMk id="9" creationId="{6922B8DB-4479-47CB-A1F9-6D9D2064766C}"/>
            </ac:picMkLst>
          </pc:picChg>
        </pc:sldLayoutChg>
        <pc:sldLayoutChg chg="modSp">
          <pc:chgData name="Thaer Thaher" userId="61cf73ce057dd92b" providerId="LiveId" clId="{2F5991C5-AC77-40F8-9BEA-434B8804B5B5}" dt="2022-01-31T06:39:55.578" v="331"/>
          <pc:sldLayoutMkLst>
            <pc:docMk/>
            <pc:sldMasterMk cId="0" sldId="2147483651"/>
            <pc:sldLayoutMk cId="3580678325" sldId="2147483743"/>
          </pc:sldLayoutMkLst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580678325" sldId="2147483743"/>
              <ac:spMk id="2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580678325" sldId="2147483743"/>
              <ac:spMk id="3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580678325" sldId="2147483743"/>
              <ac:spMk id="4" creationId="{00000000-0000-0000-0000-000000000000}"/>
            </ac:spMkLst>
          </pc:sp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3580678325" sldId="2147483743"/>
              <ac:picMk id="8" creationId="{97175F43-F0FB-4142-B924-7B0118B7B3CA}"/>
            </ac:picMkLst>
          </pc:picChg>
          <pc:picChg chg="mod">
            <ac:chgData name="Thaer Thaher" userId="61cf73ce057dd92b" providerId="LiveId" clId="{2F5991C5-AC77-40F8-9BEA-434B8804B5B5}" dt="2022-01-31T06:39:55.578" v="331"/>
            <ac:picMkLst>
              <pc:docMk/>
              <pc:sldMasterMk cId="0" sldId="2147483651"/>
              <pc:sldLayoutMk cId="3580678325" sldId="2147483743"/>
              <ac:picMk id="9" creationId="{1FC5DA39-EAEC-4079-8157-0FECCA5F791C}"/>
            </ac:picMkLst>
          </pc:picChg>
        </pc:sldLayoutChg>
        <pc:sldLayoutChg chg="modSp">
          <pc:chgData name="Thaer Thaher" userId="61cf73ce057dd92b" providerId="LiveId" clId="{2F5991C5-AC77-40F8-9BEA-434B8804B5B5}" dt="2022-01-31T06:39:55.578" v="331"/>
          <pc:sldLayoutMkLst>
            <pc:docMk/>
            <pc:sldMasterMk cId="0" sldId="2147483651"/>
            <pc:sldLayoutMk cId="616486894" sldId="2147483745"/>
          </pc:sldLayoutMkLst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616486894" sldId="2147483745"/>
              <ac:spMk id="2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616486894" sldId="2147483745"/>
              <ac:spMk id="3" creationId="{00000000-0000-0000-0000-000000000000}"/>
            </ac:spMkLst>
          </pc:spChg>
        </pc:sldLayoutChg>
        <pc:sldLayoutChg chg="addSp delSp modSp mod">
          <pc:chgData name="Thaer Thaher" userId="61cf73ce057dd92b" providerId="LiveId" clId="{2F5991C5-AC77-40F8-9BEA-434B8804B5B5}" dt="2022-01-31T06:40:26.425" v="334" actId="1076"/>
          <pc:sldLayoutMkLst>
            <pc:docMk/>
            <pc:sldMasterMk cId="0" sldId="2147483651"/>
            <pc:sldLayoutMk cId="3046624352" sldId="2147483746"/>
          </pc:sldLayoutMkLst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046624352" sldId="2147483746"/>
              <ac:spMk id="5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046624352" sldId="2147483746"/>
              <ac:spMk id="34" creationId="{F0FDC16E-E224-48D1-9B16-35FA603236F8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046624352" sldId="2147483746"/>
              <ac:spMk id="35" creationId="{2BAAA228-275F-4B63-851D-5D0693BAEF33}"/>
            </ac:spMkLst>
          </pc:spChg>
          <pc:spChg chg="mod">
            <ac:chgData name="Thaer Thaher" userId="61cf73ce057dd92b" providerId="LiveId" clId="{2F5991C5-AC77-40F8-9BEA-434B8804B5B5}" dt="2022-01-31T06:40:26.425" v="334" actId="1076"/>
            <ac:spMkLst>
              <pc:docMk/>
              <pc:sldMasterMk cId="0" sldId="2147483651"/>
              <pc:sldLayoutMk cId="3046624352" sldId="2147483746"/>
              <ac:spMk id="36" creationId="{0E015E7E-AA8A-457E-95A8-59CB90BA1677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046624352" sldId="2147483746"/>
              <ac:spMk id="57347" creationId="{00000000-0000-0000-0000-000000000000}"/>
            </ac:spMkLst>
          </pc:spChg>
          <pc:spChg chg="mod">
            <ac:chgData name="Thaer Thaher" userId="61cf73ce057dd92b" providerId="LiveId" clId="{2F5991C5-AC77-40F8-9BEA-434B8804B5B5}" dt="2022-01-31T06:39:55.578" v="331"/>
            <ac:spMkLst>
              <pc:docMk/>
              <pc:sldMasterMk cId="0" sldId="2147483651"/>
              <pc:sldLayoutMk cId="3046624352" sldId="2147483746"/>
              <ac:spMk id="57348" creationId="{00000000-0000-0000-0000-000000000000}"/>
            </ac:spMkLst>
          </pc:spChg>
          <pc:picChg chg="del">
            <ac:chgData name="Thaer Thaher" userId="61cf73ce057dd92b" providerId="LiveId" clId="{2F5991C5-AC77-40F8-9BEA-434B8804B5B5}" dt="2022-01-31T06:18:23.877" v="2" actId="478"/>
            <ac:picMkLst>
              <pc:docMk/>
              <pc:sldMasterMk cId="0" sldId="2147483651"/>
              <pc:sldLayoutMk cId="3046624352" sldId="2147483746"/>
              <ac:picMk id="4" creationId="{1E2F9C62-9766-4C62-8957-D00FF032F15E}"/>
            </ac:picMkLst>
          </pc:picChg>
          <pc:picChg chg="del">
            <ac:chgData name="Thaer Thaher" userId="61cf73ce057dd92b" providerId="LiveId" clId="{2F5991C5-AC77-40F8-9BEA-434B8804B5B5}" dt="2022-01-31T06:22:01.442" v="106" actId="478"/>
            <ac:picMkLst>
              <pc:docMk/>
              <pc:sldMasterMk cId="0" sldId="2147483651"/>
              <pc:sldLayoutMk cId="3046624352" sldId="2147483746"/>
              <ac:picMk id="6" creationId="{D296B14B-8E85-4542-956A-93248A10D6DF}"/>
            </ac:picMkLst>
          </pc:picChg>
          <pc:picChg chg="del">
            <ac:chgData name="Thaer Thaher" userId="61cf73ce057dd92b" providerId="LiveId" clId="{2F5991C5-AC77-40F8-9BEA-434B8804B5B5}" dt="2022-01-31T06:22:03.277" v="108" actId="478"/>
            <ac:picMkLst>
              <pc:docMk/>
              <pc:sldMasterMk cId="0" sldId="2147483651"/>
              <pc:sldLayoutMk cId="3046624352" sldId="2147483746"/>
              <ac:picMk id="8" creationId="{0588E329-BC6E-454F-8C5A-2167EEC93A87}"/>
            </ac:picMkLst>
          </pc:picChg>
          <pc:picChg chg="del">
            <ac:chgData name="Thaer Thaher" userId="61cf73ce057dd92b" providerId="LiveId" clId="{2F5991C5-AC77-40F8-9BEA-434B8804B5B5}" dt="2022-01-31T06:22:04.123" v="109" actId="478"/>
            <ac:picMkLst>
              <pc:docMk/>
              <pc:sldMasterMk cId="0" sldId="2147483651"/>
              <pc:sldLayoutMk cId="3046624352" sldId="2147483746"/>
              <ac:picMk id="12" creationId="{4BB04ACA-286B-4E6D-8337-8F1ACE574503}"/>
            </ac:picMkLst>
          </pc:picChg>
          <pc:picChg chg="del">
            <ac:chgData name="Thaer Thaher" userId="61cf73ce057dd92b" providerId="LiveId" clId="{2F5991C5-AC77-40F8-9BEA-434B8804B5B5}" dt="2022-01-31T06:18:27.443" v="4" actId="478"/>
            <ac:picMkLst>
              <pc:docMk/>
              <pc:sldMasterMk cId="0" sldId="2147483651"/>
              <pc:sldLayoutMk cId="3046624352" sldId="2147483746"/>
              <ac:picMk id="16" creationId="{1CAB1348-87D8-4A47-A3A1-9BB461E1F664}"/>
            </ac:picMkLst>
          </pc:picChg>
          <pc:picChg chg="del">
            <ac:chgData name="Thaer Thaher" userId="61cf73ce057dd92b" providerId="LiveId" clId="{2F5991C5-AC77-40F8-9BEA-434B8804B5B5}" dt="2022-01-31T06:22:00.489" v="105" actId="478"/>
            <ac:picMkLst>
              <pc:docMk/>
              <pc:sldMasterMk cId="0" sldId="2147483651"/>
              <pc:sldLayoutMk cId="3046624352" sldId="2147483746"/>
              <ac:picMk id="21" creationId="{903F4AA5-766A-4E35-9C69-C9E5D8A7E240}"/>
            </ac:picMkLst>
          </pc:picChg>
          <pc:picChg chg="del">
            <ac:chgData name="Thaer Thaher" userId="61cf73ce057dd92b" providerId="LiveId" clId="{2F5991C5-AC77-40F8-9BEA-434B8804B5B5}" dt="2022-01-31T06:22:02.227" v="107" actId="478"/>
            <ac:picMkLst>
              <pc:docMk/>
              <pc:sldMasterMk cId="0" sldId="2147483651"/>
              <pc:sldLayoutMk cId="3046624352" sldId="2147483746"/>
              <ac:picMk id="23" creationId="{9EC7B4BA-5CE9-425E-836E-EEA6D5C86668}"/>
            </ac:picMkLst>
          </pc:picChg>
          <pc:picChg chg="del">
            <ac:chgData name="Thaer Thaher" userId="61cf73ce057dd92b" providerId="LiveId" clId="{2F5991C5-AC77-40F8-9BEA-434B8804B5B5}" dt="2022-01-31T06:18:26.295" v="3" actId="478"/>
            <ac:picMkLst>
              <pc:docMk/>
              <pc:sldMasterMk cId="0" sldId="2147483651"/>
              <pc:sldLayoutMk cId="3046624352" sldId="2147483746"/>
              <ac:picMk id="33" creationId="{9B7468FA-BF99-457C-AC82-17EF318A7D3D}"/>
            </ac:picMkLst>
          </pc:picChg>
          <pc:picChg chg="add mod">
            <ac:chgData name="Thaer Thaher" userId="61cf73ce057dd92b" providerId="LiveId" clId="{2F5991C5-AC77-40F8-9BEA-434B8804B5B5}" dt="2022-01-31T06:40:22.634" v="333" actId="1076"/>
            <ac:picMkLst>
              <pc:docMk/>
              <pc:sldMasterMk cId="0" sldId="2147483651"/>
              <pc:sldLayoutMk cId="3046624352" sldId="2147483746"/>
              <ac:picMk id="1026" creationId="{6A4A01E0-7A83-49B6-8C29-51162AAC792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4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4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87B029-ECA1-4794-BEFC-AA4C7802A6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0371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0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" y="739775"/>
            <a:ext cx="65817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378824"/>
            <a:ext cx="2945659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3E644A-AB22-4E1D-81F8-B2E42B46026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80907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007435" y="5186888"/>
            <a:ext cx="0" cy="1554480"/>
          </a:xfrm>
          <a:prstGeom prst="line">
            <a:avLst/>
          </a:prstGeom>
          <a:noFill/>
          <a:ln w="76200">
            <a:solidFill>
              <a:srgbClr val="2F329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5282" y="2742884"/>
            <a:ext cx="11241436" cy="1766237"/>
          </a:xfrm>
        </p:spPr>
        <p:txBody>
          <a:bodyPr anchor="t" anchorCtr="0"/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IE" noProof="0" dirty="0"/>
              <a:t>Presentation Title Here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4981" y="4948176"/>
            <a:ext cx="8636000" cy="156459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IE" noProof="0" dirty="0"/>
              <a:t>Presenter Information Here (Name of members)</a:t>
            </a:r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F0FDC16E-E224-48D1-9B16-35FA603236F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8965" y="6284168"/>
            <a:ext cx="0" cy="457200"/>
          </a:xfrm>
          <a:prstGeom prst="line">
            <a:avLst/>
          </a:prstGeom>
          <a:noFill/>
          <a:ln w="76200">
            <a:solidFill>
              <a:srgbClr val="8181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2BAAA228-275F-4B63-851D-5D0693BAEF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73200" y="5826968"/>
            <a:ext cx="0" cy="914400"/>
          </a:xfrm>
          <a:prstGeom prst="line">
            <a:avLst/>
          </a:prstGeom>
          <a:noFill/>
          <a:ln w="762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E015E7E-AA8A-457E-95A8-59CB90BA16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4711" y="1265439"/>
            <a:ext cx="10262576" cy="11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vl="0" algn="ctr" eaLnBrk="0" hangingPunct="0">
              <a:defRPr sz="2600">
                <a:solidFill>
                  <a:srgbClr val="2F3291"/>
                </a:solidFill>
                <a:latin typeface="+mj-lt"/>
                <a:ea typeface="+mj-ea"/>
                <a:cs typeface="+mj-cs"/>
              </a:defRPr>
            </a:lvl1pPr>
            <a:lvl2pPr eaLnBrk="0" hangingPunct="0">
              <a:defRPr sz="3200">
                <a:solidFill>
                  <a:schemeClr val="tx2"/>
                </a:solidFill>
              </a:defRPr>
            </a:lvl2pPr>
            <a:lvl3pPr eaLnBrk="0" hangingPunct="0">
              <a:defRPr sz="3200">
                <a:solidFill>
                  <a:schemeClr val="tx2"/>
                </a:solidFill>
              </a:defRPr>
            </a:lvl3pPr>
            <a:lvl4pPr eaLnBrk="0" hangingPunct="0">
              <a:defRPr sz="3200">
                <a:solidFill>
                  <a:schemeClr val="tx2"/>
                </a:solidFill>
              </a:defRPr>
            </a:lvl4pPr>
            <a:lvl5pPr eaLnBrk="0" hangingPunct="0">
              <a:defRPr sz="3200">
                <a:solidFill>
                  <a:schemeClr val="tx2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pPr lvl="0"/>
            <a:r>
              <a:rPr lang="en-IE" sz="26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Faculty of Engineering and Information Technology</a:t>
            </a:r>
          </a:p>
          <a:p>
            <a:pPr lvl="0"/>
            <a:r>
              <a:rPr lang="en-IE" sz="2000" noProof="0" dirty="0"/>
              <a:t>Software Engineering (110814230)</a:t>
            </a:r>
            <a:endParaRPr lang="en-IE" sz="2000" dirty="0"/>
          </a:p>
        </p:txBody>
      </p:sp>
      <p:pic>
        <p:nvPicPr>
          <p:cNvPr id="1026" name="Picture 2" descr="الجامعة العربية الأمريكية | أول جامعة خاصة في فلسطين">
            <a:extLst>
              <a:ext uri="{FF2B5EF4-FFF2-40B4-BE49-F238E27FC236}">
                <a16:creationId xmlns:a16="http://schemas.microsoft.com/office/drawing/2014/main" id="{6A4A01E0-7A83-49B6-8C29-51162AAC79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350" y="233225"/>
            <a:ext cx="4979299" cy="119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6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04969-5C49-47BB-8D94-FE92D3F40226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B70-341F-4A54-B5EE-455CE38A2B8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76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7" y="82551"/>
            <a:ext cx="2927351" cy="639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9184" y="82551"/>
            <a:ext cx="8583083" cy="6397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50B13-AAA8-4C0F-99CE-AF440F3809CE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03D9-115C-471A-9CCA-4C2DA3315C9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64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61" y="1340768"/>
            <a:ext cx="11713633" cy="48965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A6A060A-F9A5-497C-8724-5864EF83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09" y="192597"/>
            <a:ext cx="10077451" cy="808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CB28546-8DC4-4EE0-9C81-BE51884E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E2B236-22F4-4790-93A9-32FDB31E221A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4034621-D86D-43A2-8BA4-0A663A70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B5CCBF-386D-4753-A092-AB2EC0D6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8CDA6-67CB-4473-AFCD-2A84738AE36A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27723-7E93-450B-B190-1B20BCE24F13}"/>
              </a:ext>
            </a:extLst>
          </p:cNvPr>
          <p:cNvSpPr/>
          <p:nvPr userDrawn="1"/>
        </p:nvSpPr>
        <p:spPr>
          <a:xfrm>
            <a:off x="221822" y="908720"/>
            <a:ext cx="116789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24A8C-068D-4B11-BC29-5717D1B16BDC}"/>
              </a:ext>
            </a:extLst>
          </p:cNvPr>
          <p:cNvSpPr/>
          <p:nvPr userDrawn="1"/>
        </p:nvSpPr>
        <p:spPr>
          <a:xfrm>
            <a:off x="232924" y="6453336"/>
            <a:ext cx="1167890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7827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0B26D-D264-49B7-AEF1-CEA18BEC1B35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A8AC4-E516-4BB5-B864-C52AA4C08C0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DC16C-7493-4185-A911-7A352425AE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8" y="44624"/>
            <a:ext cx="1082701" cy="81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3C655-E70F-4EF9-B406-FF72BCC504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48" y="59390"/>
            <a:ext cx="1023568" cy="7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7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184" y="1052513"/>
            <a:ext cx="5755216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052513"/>
            <a:ext cx="5755217" cy="5427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96676-AFEA-401A-9378-CA5B1E7C9B5C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0A155-FF58-48F2-95C3-748F93913C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D9C566-DAFE-4183-9B72-B40127D9DB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8" y="44624"/>
            <a:ext cx="1082701" cy="812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DC9C2-5BCB-4F31-90C7-0A791FEBE4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48" y="59390"/>
            <a:ext cx="1023568" cy="7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26F5A-10D1-478F-88D1-CC00D1BF7BF9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F0DB-1945-48B4-AB33-DAC02B537A8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42D1DA-5C51-45DE-8D8E-104612CEC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8" y="44624"/>
            <a:ext cx="1082701" cy="812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BDFFEB-4D7F-4772-AD00-D38C78534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48" y="59390"/>
            <a:ext cx="1023568" cy="7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85C57-BDC2-4BFA-9B1E-1936D9AB78A9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12441-89C2-4FC9-A31A-59BC3F67417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CF14B-5D32-49FA-9A06-1C9201167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8" y="44624"/>
            <a:ext cx="1082701" cy="81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F18C8-3B2E-41DE-ABE9-DAC906FB6F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48" y="59390"/>
            <a:ext cx="1023568" cy="7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6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AB10C-0FB0-4F9E-89CB-51E7838C7BA2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6966D-3CAE-46A1-9F1B-A00E313111B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102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D5860-2D7F-4A59-BE2A-66910743E9E6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43432-A1D4-4DB7-A54C-96F1143B646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7B9EEC-AB87-4597-A115-A4C6CB3C3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8" y="44624"/>
            <a:ext cx="1082701" cy="812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2B8DB-4479-47CB-A1F9-6D9D206476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48" y="59390"/>
            <a:ext cx="1023568" cy="7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7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5AC71-2523-4C0C-B9ED-6F0E2F87418A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E83B7-18A3-43C0-8775-FD347B1E9A2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75F43-F0FB-4142-B924-7B0118B7B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8" y="44624"/>
            <a:ext cx="1082701" cy="812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5DA39-EAEC-4079-8157-0FECCA5F79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48" y="59390"/>
            <a:ext cx="1023568" cy="7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80FCE91-16F4-4395-9135-63D897065B3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" y="295737"/>
            <a:ext cx="1828800" cy="392334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75367" y="82550"/>
            <a:ext cx="10077451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052513"/>
            <a:ext cx="11713633" cy="542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altLang="en-US" dirty="0"/>
              <a:t>Click to edit Master text styles</a:t>
            </a:r>
          </a:p>
          <a:p>
            <a:pPr lvl="1"/>
            <a:r>
              <a:rPr lang="en-IE" altLang="en-US" dirty="0"/>
              <a:t>Second level</a:t>
            </a:r>
          </a:p>
          <a:p>
            <a:pPr lvl="2"/>
            <a:r>
              <a:rPr lang="en-IE" altLang="en-US" dirty="0"/>
              <a:t>Third level</a:t>
            </a:r>
          </a:p>
          <a:p>
            <a:pPr lvl="3"/>
            <a:r>
              <a:rPr lang="en-IE" altLang="en-US" dirty="0"/>
              <a:t>Fourth level</a:t>
            </a:r>
          </a:p>
          <a:p>
            <a:pPr lvl="4"/>
            <a:r>
              <a:rPr lang="en-IE" altLang="en-US" dirty="0"/>
              <a:t>Fifth level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12817" y="6567488"/>
            <a:ext cx="25400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7E2B236-22F4-4790-93A9-32FDB31E221A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0" y="6567488"/>
            <a:ext cx="70104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IE"/>
              <a:t>Software Engineering – Fall 2021/2022</a:t>
            </a:r>
            <a:endParaRPr lang="en-IE" dirty="0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4" y="6567488"/>
            <a:ext cx="17272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3E8CDA6-67CB-4473-AFCD-2A84738AE36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rot="16200000" flipV="1">
            <a:off x="6099176" y="766234"/>
            <a:ext cx="0" cy="115167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034" name="Oval 9"/>
          <p:cNvSpPr>
            <a:spLocks noChangeArrowheads="1"/>
          </p:cNvSpPr>
          <p:nvPr/>
        </p:nvSpPr>
        <p:spPr bwMode="auto">
          <a:xfrm>
            <a:off x="46567" y="711748"/>
            <a:ext cx="383117" cy="2873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5" name="Oval 10"/>
          <p:cNvSpPr>
            <a:spLocks noChangeArrowheads="1"/>
          </p:cNvSpPr>
          <p:nvPr/>
        </p:nvSpPr>
        <p:spPr bwMode="auto">
          <a:xfrm>
            <a:off x="507574" y="785815"/>
            <a:ext cx="336551" cy="252413"/>
          </a:xfrm>
          <a:prstGeom prst="ellipse">
            <a:avLst/>
          </a:prstGeom>
          <a:solidFill>
            <a:srgbClr val="2F3291">
              <a:alpha val="80000"/>
            </a:srgb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8" name="Oval 13"/>
          <p:cNvSpPr>
            <a:spLocks noChangeArrowheads="1"/>
          </p:cNvSpPr>
          <p:nvPr/>
        </p:nvSpPr>
        <p:spPr bwMode="auto">
          <a:xfrm>
            <a:off x="1200154" y="143668"/>
            <a:ext cx="192617" cy="144463"/>
          </a:xfrm>
          <a:prstGeom prst="ellipse">
            <a:avLst/>
          </a:prstGeom>
          <a:solidFill>
            <a:srgbClr val="818181">
              <a:alpha val="80000"/>
            </a:srgb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40" name="Oval 15"/>
          <p:cNvSpPr>
            <a:spLocks noChangeArrowheads="1"/>
          </p:cNvSpPr>
          <p:nvPr/>
        </p:nvSpPr>
        <p:spPr bwMode="auto">
          <a:xfrm>
            <a:off x="922859" y="720719"/>
            <a:ext cx="287867" cy="215900"/>
          </a:xfrm>
          <a:prstGeom prst="ellipse">
            <a:avLst/>
          </a:prstGeom>
          <a:solidFill>
            <a:srgbClr val="2F3291">
              <a:alpha val="5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41" name="Oval 16"/>
          <p:cNvSpPr>
            <a:spLocks noChangeArrowheads="1"/>
          </p:cNvSpPr>
          <p:nvPr/>
        </p:nvSpPr>
        <p:spPr bwMode="auto">
          <a:xfrm>
            <a:off x="1100670" y="21433"/>
            <a:ext cx="143933" cy="107950"/>
          </a:xfrm>
          <a:prstGeom prst="ellipse">
            <a:avLst/>
          </a:prstGeom>
          <a:solidFill>
            <a:srgbClr val="818181">
              <a:alpha val="50000"/>
            </a:srgb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Line 17"/>
          <p:cNvSpPr>
            <a:spLocks noChangeShapeType="1"/>
          </p:cNvSpPr>
          <p:nvPr userDrawn="1"/>
        </p:nvSpPr>
        <p:spPr bwMode="auto">
          <a:xfrm rot="16200000" flipV="1">
            <a:off x="6794501" y="-4297892"/>
            <a:ext cx="0" cy="10316633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8AAE4-22DF-467A-962A-5CA462A22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0462" y="2646704"/>
            <a:ext cx="8431077" cy="156459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Transportation Management System </a:t>
            </a:r>
            <a:endParaRPr lang="en-US" sz="35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F6357CF-D831-4E26-8B9C-9C9ECD462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 eaLnBrk="1" hangingPunct="1">
              <a:buClr>
                <a:srgbClr val="336666"/>
              </a:buClr>
            </a:pP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Sama Sammar</a:t>
            </a:r>
          </a:p>
          <a:p>
            <a:pPr lvl="0" algn="ctr" eaLnBrk="1" hangingPunct="1">
              <a:buClr>
                <a:srgbClr val="336666"/>
              </a:buClr>
            </a:pP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Aya Zayed </a:t>
            </a:r>
          </a:p>
          <a:p>
            <a:pPr lvl="0" algn="ctr" eaLnBrk="1" hangingPunct="1">
              <a:buClr>
                <a:srgbClr val="336666"/>
              </a:buClr>
            </a:pPr>
            <a:r>
              <a:rPr lang="en-US" altLang="en-US" b="1" dirty="0" err="1">
                <a:solidFill>
                  <a:schemeClr val="bg2">
                    <a:lumMod val="25000"/>
                  </a:schemeClr>
                </a:solidFill>
              </a:rPr>
              <a:t>Assala</a:t>
            </a: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n-US" b="1" dirty="0" err="1">
                <a:solidFill>
                  <a:schemeClr val="bg2">
                    <a:lumMod val="25000"/>
                  </a:schemeClr>
                </a:solidFill>
              </a:rPr>
              <a:t>AboSamra</a:t>
            </a:r>
            <a:endParaRPr lang="en-US" alt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lvl="0" algn="ctr" eaLnBrk="1" hangingPunct="1">
              <a:buClr>
                <a:srgbClr val="336666"/>
              </a:buClr>
            </a:pPr>
            <a:r>
              <a:rPr lang="en-US" altLang="en-US" b="1" dirty="0">
                <a:solidFill>
                  <a:schemeClr val="bg2">
                    <a:lumMod val="25000"/>
                  </a:schemeClr>
                </a:solidFill>
              </a:rPr>
              <a:t>Malak </a:t>
            </a:r>
            <a:r>
              <a:rPr lang="en-US" altLang="en-US" b="1" dirty="0" err="1">
                <a:solidFill>
                  <a:schemeClr val="bg2">
                    <a:lumMod val="25000"/>
                  </a:schemeClr>
                </a:solidFill>
              </a:rPr>
              <a:t>AboSaifain</a:t>
            </a:r>
            <a:endParaRPr lang="en-IE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1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company's flowchart&#10;&#10;Description automatically generated">
            <a:extLst>
              <a:ext uri="{FF2B5EF4-FFF2-40B4-BE49-F238E27FC236}">
                <a16:creationId xmlns:a16="http://schemas.microsoft.com/office/drawing/2014/main" id="{78255EBF-81A4-8CCA-5027-0A9711AC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000635"/>
            <a:ext cx="8185472" cy="5380694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9C38C2-87DB-0F92-1072-D6A41188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09" y="192597"/>
            <a:ext cx="10077451" cy="80803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295F-2979-AB0A-CB48-3B665AA2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12817" y="6567488"/>
            <a:ext cx="2540000" cy="25241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7E2B236-22F4-4790-93A9-32FDB31E221A}" type="datetime1">
              <a:rPr lang="en-US" smtClean="0"/>
              <a:pPr>
                <a:spcAft>
                  <a:spcPts val="600"/>
                </a:spcAft>
                <a:defRPr/>
              </a:pPr>
              <a:t>2/3/2025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8AE9-8F87-ECBD-A01A-FD3E7517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0" y="6567488"/>
            <a:ext cx="7010400" cy="25241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IE"/>
              <a:t>Software Engineering – Fall 2021/2022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E615-F2F0-E0B6-654C-042FC652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9184" y="6567488"/>
            <a:ext cx="1727200" cy="25241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3E8CDA6-67CB-4473-AFCD-2A84738AE36A}" type="slidenum">
              <a:rPr lang="en-IE" sz="11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10</a:t>
            </a:fld>
            <a:endParaRPr lang="en-IE" sz="1100"/>
          </a:p>
        </p:txBody>
      </p:sp>
    </p:spTree>
    <p:extLst>
      <p:ext uri="{BB962C8B-B14F-4D97-AF65-F5344CB8AC3E}">
        <p14:creationId xmlns:p14="http://schemas.microsoft.com/office/powerpoint/2010/main" val="35310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B5F09C35-3427-F9D9-5F63-1B60CCE64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30316" y="1340768"/>
            <a:ext cx="9461922" cy="4896544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443E963-7CC5-C8A0-5DD9-E6F8DBE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09" y="192597"/>
            <a:ext cx="10077451" cy="80803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Class Diagram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78517-DB92-0292-35FF-54B73F68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12817" y="6567488"/>
            <a:ext cx="2540000" cy="25241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7E2B236-22F4-4790-93A9-32FDB31E221A}" type="datetime1">
              <a:rPr lang="en-US" smtClean="0"/>
              <a:pPr>
                <a:spcAft>
                  <a:spcPts val="600"/>
                </a:spcAft>
                <a:defRPr/>
              </a:pPr>
              <a:t>2/3/2025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E174-5467-1A31-5884-A093CDD3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0" y="6567488"/>
            <a:ext cx="7010400" cy="252412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IE"/>
              <a:t>Software Engineering – Fall 2021/2022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587D-25C0-D985-5A7C-28306646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9184" y="6567488"/>
            <a:ext cx="1727200" cy="25241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43E8CDA6-67CB-4473-AFCD-2A84738AE36A}" type="slidenum">
              <a:rPr lang="en-IE" sz="11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11</a:t>
            </a:fld>
            <a:endParaRPr lang="en-IE" sz="1100"/>
          </a:p>
        </p:txBody>
      </p:sp>
    </p:spTree>
    <p:extLst>
      <p:ext uri="{BB962C8B-B14F-4D97-AF65-F5344CB8AC3E}">
        <p14:creationId xmlns:p14="http://schemas.microsoft.com/office/powerpoint/2010/main" val="39172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7A7D33B-1B17-478E-853E-B8DB3815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61" y="64823"/>
            <a:ext cx="7558088" cy="808038"/>
          </a:xfrm>
        </p:spPr>
        <p:txBody>
          <a:bodyPr/>
          <a:lstStyle/>
          <a:p>
            <a:r>
              <a:rPr lang="en-US" dirty="0"/>
              <a:t>4. Conclusion and Future Work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60B929-B40A-4B27-931F-08E69C3B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61" y="1340768"/>
            <a:ext cx="11713633" cy="489654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Summary of Achievements: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Developed a real-time transportation management system.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Integrated GPS tracking, booking, and payment solutions.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Enhanced efficiency for passengers and transport providers.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/>
              <a:t>Future Enhancements: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AI-based route optimization to further reduce travel time.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Integration with additional payment methods.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Advanced analytics for predictive demand forecasting.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06B3-A523-4C96-82BA-72AA9C5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23648" y="6567488"/>
            <a:ext cx="1905000" cy="252412"/>
          </a:xfrm>
        </p:spPr>
        <p:txBody>
          <a:bodyPr/>
          <a:lstStyle/>
          <a:p>
            <a:pPr>
              <a:defRPr/>
            </a:pPr>
            <a:fld id="{2B35C329-889D-4CCF-A7B9-760DC3440400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5664-18AF-4C7F-9ACB-24CC4A3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36" y="6567488"/>
            <a:ext cx="1295400" cy="252412"/>
          </a:xfrm>
        </p:spPr>
        <p:txBody>
          <a:bodyPr/>
          <a:lstStyle/>
          <a:p>
            <a:pPr>
              <a:defRPr/>
            </a:pPr>
            <a:fld id="{EAD43432-A1D4-4DB7-A54C-96F1143B646D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CC64F5-0F46-4EFB-B722-53B37075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788" y="6567488"/>
            <a:ext cx="5761508" cy="207962"/>
          </a:xfrm>
        </p:spPr>
        <p:txBody>
          <a:bodyPr/>
          <a:lstStyle/>
          <a:p>
            <a:r>
              <a:rPr lang="en-IE" sz="1100" b="1"/>
              <a:t>Software Engineering – Fall 2021/2022</a:t>
            </a:r>
            <a:endParaRPr lang="en-IE" sz="1100" b="1" dirty="0"/>
          </a:p>
        </p:txBody>
      </p:sp>
    </p:spTree>
    <p:extLst>
      <p:ext uri="{BB962C8B-B14F-4D97-AF65-F5344CB8AC3E}">
        <p14:creationId xmlns:p14="http://schemas.microsoft.com/office/powerpoint/2010/main" val="124321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BFBCCB-A2C8-462A-A3A3-A1FD6AE51A61}"/>
              </a:ext>
            </a:extLst>
          </p:cNvPr>
          <p:cNvSpPr txBox="1"/>
          <p:nvPr/>
        </p:nvSpPr>
        <p:spPr>
          <a:xfrm>
            <a:off x="4295800" y="1340768"/>
            <a:ext cx="30380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Thank you!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50BB66-6DE8-4C84-986E-7533098B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095932"/>
            <a:ext cx="4848200" cy="29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12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3"/>
    </mc:Choice>
    <mc:Fallback xmlns="">
      <p:transition spd="slow" advTm="30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333B-B24E-4947-BB4F-CC76B443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61" y="106850"/>
            <a:ext cx="7558088" cy="808038"/>
          </a:xfrm>
        </p:spPr>
        <p:txBody>
          <a:bodyPr/>
          <a:lstStyle/>
          <a:p>
            <a:r>
              <a:rPr lang="en-US" dirty="0"/>
              <a:t>Presentation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B220-1D2E-434A-9D97-E9C62483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SA" dirty="0"/>
          </a:p>
          <a:p>
            <a:r>
              <a:rPr lang="en-US" dirty="0"/>
              <a:t>Background 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Goals and Objectives </a:t>
            </a:r>
          </a:p>
          <a:p>
            <a:r>
              <a:rPr lang="en-US" dirty="0"/>
              <a:t>Main Contribution </a:t>
            </a:r>
          </a:p>
          <a:p>
            <a:r>
              <a:rPr lang="en-US" dirty="0"/>
              <a:t>Methodology </a:t>
            </a:r>
          </a:p>
          <a:p>
            <a:r>
              <a:rPr lang="en-US" dirty="0"/>
              <a:t>Software Requirements Specification (SRS)</a:t>
            </a:r>
          </a:p>
          <a:p>
            <a:r>
              <a:rPr lang="en-US" dirty="0"/>
              <a:t>Conclusion &amp; Future Work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7D27-4E3D-4BBB-A56A-B5156A64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23648" y="6567488"/>
            <a:ext cx="1905000" cy="252412"/>
          </a:xfrm>
        </p:spPr>
        <p:txBody>
          <a:bodyPr/>
          <a:lstStyle/>
          <a:p>
            <a:pPr>
              <a:defRPr/>
            </a:pPr>
            <a:fld id="{D4F7F072-C315-472B-A105-66C49E808442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F0E8-2EF2-419B-8F57-5EE06B2B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788" y="6567488"/>
            <a:ext cx="5761508" cy="207962"/>
          </a:xfrm>
        </p:spPr>
        <p:txBody>
          <a:bodyPr/>
          <a:lstStyle/>
          <a:p>
            <a:r>
              <a:rPr lang="en-IE" sz="1100" b="1"/>
              <a:t>Software Engineering – Fall 2021/2022</a:t>
            </a:r>
            <a:endParaRPr lang="en-IE" sz="11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CD2F-4D3E-4A59-90AE-67A4508D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352" y="6567488"/>
            <a:ext cx="1295400" cy="252412"/>
          </a:xfrm>
        </p:spPr>
        <p:txBody>
          <a:bodyPr/>
          <a:lstStyle/>
          <a:p>
            <a:pPr>
              <a:defRPr/>
            </a:pPr>
            <a:fld id="{8BF2F8ED-29C6-4739-B95D-8F75A6EFD324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913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7D27-4E3D-4BBB-A56A-B5156A64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5656" y="6567488"/>
            <a:ext cx="1905000" cy="252412"/>
          </a:xfrm>
        </p:spPr>
        <p:txBody>
          <a:bodyPr/>
          <a:lstStyle/>
          <a:p>
            <a:pPr>
              <a:defRPr/>
            </a:pPr>
            <a:fld id="{D888188B-CE89-47B9-B83C-0663E13C9E07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F0E8-2EF2-419B-8F57-5EE06B2B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788" y="6567488"/>
            <a:ext cx="5761508" cy="207962"/>
          </a:xfrm>
        </p:spPr>
        <p:txBody>
          <a:bodyPr/>
          <a:lstStyle/>
          <a:p>
            <a:r>
              <a:rPr lang="en-IE" sz="1100" b="1" dirty="0"/>
              <a:t>Software Engineering – Fall 2021/2022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CD2F-4D3E-4A59-90AE-67A4508D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336" y="6567488"/>
            <a:ext cx="1295400" cy="252412"/>
          </a:xfrm>
        </p:spPr>
        <p:txBody>
          <a:bodyPr/>
          <a:lstStyle/>
          <a:p>
            <a:pPr>
              <a:defRPr/>
            </a:pPr>
            <a:fld id="{8BF2F8ED-29C6-4739-B95D-8F75A6EFD324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06D8AC-DA71-4F34-8C21-34D04A86752F}"/>
              </a:ext>
            </a:extLst>
          </p:cNvPr>
          <p:cNvSpPr/>
          <p:nvPr/>
        </p:nvSpPr>
        <p:spPr>
          <a:xfrm>
            <a:off x="-960784" y="188640"/>
            <a:ext cx="5167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</a:rPr>
              <a:t>1.Introduction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5EDEA-CA2B-0330-DF64-3A5D53B55C18}"/>
              </a:ext>
            </a:extLst>
          </p:cNvPr>
          <p:cNvSpPr txBox="1"/>
          <p:nvPr/>
        </p:nvSpPr>
        <p:spPr>
          <a:xfrm>
            <a:off x="695400" y="1196752"/>
            <a:ext cx="10081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Transportation Management System (TMS) is designed to enhance the management of transportation services.</a:t>
            </a:r>
            <a:endParaRPr lang="ar-SA" sz="2400" dirty="0"/>
          </a:p>
          <a:p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provides real-time tracking, booking and route optimization to improve transportation efficiency.</a:t>
            </a:r>
            <a:endParaRPr lang="ar-SA" sz="2400" dirty="0"/>
          </a:p>
          <a:p>
            <a:endParaRPr lang="ar-S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system supports passengers, transportation companies and drivers by providing a technological solution for scheduling and tracking.</a:t>
            </a:r>
          </a:p>
        </p:txBody>
      </p:sp>
    </p:spTree>
    <p:extLst>
      <p:ext uri="{BB962C8B-B14F-4D97-AF65-F5344CB8AC3E}">
        <p14:creationId xmlns:p14="http://schemas.microsoft.com/office/powerpoint/2010/main" val="167628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333B-B24E-4947-BB4F-CC76B443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79813"/>
            <a:ext cx="7558088" cy="808038"/>
          </a:xfrm>
        </p:spPr>
        <p:txBody>
          <a:bodyPr/>
          <a:lstStyle/>
          <a:p>
            <a:r>
              <a:rPr lang="en-US" dirty="0"/>
              <a:t>1.1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EB220-1D2E-434A-9D97-E9C62483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340768"/>
            <a:ext cx="11089232" cy="345638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Traditional transportation systems face challenges like manual scheduling, inefficiency, and delays. The Transportation Management System (TMS) aims to optimize routes, improve tracking, and enhance booking services using real-time GPS, automated scheduling, and online payments. This system reduces wait times, increases efficiency, and enhances passenger satisfaction.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7D27-4E3D-4BBB-A56A-B5156A64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7664" y="6567488"/>
            <a:ext cx="1905000" cy="252412"/>
          </a:xfrm>
        </p:spPr>
        <p:txBody>
          <a:bodyPr/>
          <a:lstStyle/>
          <a:p>
            <a:pPr>
              <a:defRPr/>
            </a:pPr>
            <a:fld id="{D888188B-CE89-47B9-B83C-0663E13C9E07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9F0E8-2EF2-419B-8F57-5EE06B2B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788" y="6567488"/>
            <a:ext cx="5761508" cy="207962"/>
          </a:xfrm>
        </p:spPr>
        <p:txBody>
          <a:bodyPr/>
          <a:lstStyle/>
          <a:p>
            <a:r>
              <a:rPr lang="en-IE" sz="1100" b="1"/>
              <a:t>Software Engineering – Fall 2021/2022</a:t>
            </a:r>
            <a:endParaRPr lang="en-IE" sz="11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CD2F-4D3E-4A59-90AE-67A4508D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3352" y="6567488"/>
            <a:ext cx="1295400" cy="252412"/>
          </a:xfrm>
        </p:spPr>
        <p:txBody>
          <a:bodyPr/>
          <a:lstStyle/>
          <a:p>
            <a:pPr>
              <a:defRPr/>
            </a:pPr>
            <a:fld id="{8BF2F8ED-29C6-4739-B95D-8F75A6EFD324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037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7A7D33B-1B17-478E-853E-B8DB3815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31" y="82550"/>
            <a:ext cx="7558088" cy="808038"/>
          </a:xfrm>
        </p:spPr>
        <p:txBody>
          <a:bodyPr/>
          <a:lstStyle/>
          <a:p>
            <a:r>
              <a:rPr lang="en-US" dirty="0"/>
              <a:t>1.2 Problem Statement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60B929-B40A-4B27-931F-08E69C3B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68" y="1052736"/>
            <a:ext cx="11713633" cy="5328592"/>
          </a:xfrm>
        </p:spPr>
        <p:txBody>
          <a:bodyPr/>
          <a:lstStyle/>
          <a:p>
            <a:pPr algn="just"/>
            <a:r>
              <a:rPr lang="en-US" sz="2400" b="1" dirty="0"/>
              <a:t>1.2 Problem statement</a:t>
            </a:r>
            <a:r>
              <a:rPr lang="en-US" sz="2400" dirty="0"/>
              <a:t>:  </a:t>
            </a:r>
            <a:endParaRPr lang="ar-SA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Problem: </a:t>
            </a:r>
            <a:r>
              <a:rPr lang="en-US" sz="2400" dirty="0">
                <a:solidFill>
                  <a:schemeClr val="tx1"/>
                </a:solidFill>
              </a:rPr>
              <a:t>Inefficient and disorganized transportation management leads to delays and high costs.</a:t>
            </a:r>
            <a:endParaRPr lang="ar-SA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Who It Affects:</a:t>
            </a:r>
            <a:r>
              <a:rPr lang="ar-SA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Passengers: Difficulty finding available transportation and long waiting times.</a:t>
            </a:r>
            <a:endParaRPr lang="ar-SA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ar-SA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Transport companies: Inefficient transportation management.</a:t>
            </a:r>
            <a:endParaRPr lang="ar-SA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ar-SA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Drivers: Poor coordination and inefficient routes.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Impact: </a:t>
            </a:r>
            <a:r>
              <a:rPr lang="en-US" sz="2400" dirty="0">
                <a:solidFill>
                  <a:schemeClr val="tx1"/>
                </a:solidFill>
              </a:rPr>
              <a:t>Increased congestion.</a:t>
            </a:r>
            <a:r>
              <a:rPr lang="ar-SA" sz="24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ar-SA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Wasted time and resources.</a:t>
            </a:r>
            <a:r>
              <a:rPr lang="ar-SA" sz="24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ar-SA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Poor customer satisfaction.</a:t>
            </a:r>
            <a:endParaRPr lang="ar-SA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Solution:</a:t>
            </a:r>
            <a:r>
              <a:rPr lang="ar-SA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Technological transportation management system that provides real-time tracking, optimized routes and automated scheduling.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06B3-A523-4C96-82BA-72AA9C5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23648" y="6567488"/>
            <a:ext cx="1905000" cy="252412"/>
          </a:xfrm>
        </p:spPr>
        <p:txBody>
          <a:bodyPr/>
          <a:lstStyle/>
          <a:p>
            <a:pPr>
              <a:defRPr/>
            </a:pPr>
            <a:fld id="{F70DE391-5A85-41A3-992E-88BF50DBB8FB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5664-18AF-4C7F-9ACB-24CC4A3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344" y="6567488"/>
            <a:ext cx="1295400" cy="252412"/>
          </a:xfrm>
        </p:spPr>
        <p:txBody>
          <a:bodyPr/>
          <a:lstStyle/>
          <a:p>
            <a:pPr>
              <a:defRPr/>
            </a:pPr>
            <a:fld id="{EAD43432-A1D4-4DB7-A54C-96F1143B646D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CC64F5-0F46-4EFB-B722-53B37075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788" y="6567488"/>
            <a:ext cx="5761508" cy="207962"/>
          </a:xfrm>
        </p:spPr>
        <p:txBody>
          <a:bodyPr/>
          <a:lstStyle/>
          <a:p>
            <a:r>
              <a:rPr lang="en-IE" sz="1100" b="1"/>
              <a:t>Software Engineering – Fall 2021/2022</a:t>
            </a:r>
            <a:endParaRPr lang="en-IE" sz="1100" b="1" dirty="0"/>
          </a:p>
        </p:txBody>
      </p:sp>
    </p:spTree>
    <p:extLst>
      <p:ext uri="{BB962C8B-B14F-4D97-AF65-F5344CB8AC3E}">
        <p14:creationId xmlns:p14="http://schemas.microsoft.com/office/powerpoint/2010/main" val="3880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7A7D33B-1B17-478E-853E-B8DB3815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4" y="82550"/>
            <a:ext cx="5653088" cy="808038"/>
          </a:xfrm>
        </p:spPr>
        <p:txBody>
          <a:bodyPr/>
          <a:lstStyle/>
          <a:p>
            <a:r>
              <a:rPr lang="en-US" dirty="0"/>
              <a:t>1.3 Goals and objectives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60B929-B40A-4B27-931F-08E69C3B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Goals</a:t>
            </a:r>
            <a:r>
              <a:rPr lang="en-US" sz="2400" dirty="0"/>
              <a:t>:</a:t>
            </a:r>
            <a:endParaRPr lang="ar-SA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Improve user experience through seamless booking and tracking.</a:t>
            </a:r>
            <a:endParaRPr lang="ar-SA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Improve transportation efficiency through route optimization.</a:t>
            </a:r>
            <a:endParaRPr lang="ar-SA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Support business growth for transportation companies through analytics.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Objectives</a:t>
            </a:r>
            <a:r>
              <a:rPr lang="en-US" sz="2400" dirty="0"/>
              <a:t>:</a:t>
            </a:r>
            <a:endParaRPr lang="ar-SA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real-time GPS tracking.</a:t>
            </a:r>
            <a:endParaRPr lang="ar-SA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Enable automated scheduling and booking.</a:t>
            </a:r>
            <a:endParaRPr lang="ar-SA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Integrate e-payment solutions.</a:t>
            </a:r>
            <a:endParaRPr lang="ar-SA" sz="24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Reduce congestion and travel time.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06B3-A523-4C96-82BA-72AA9C5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23648" y="6567488"/>
            <a:ext cx="1905000" cy="252412"/>
          </a:xfrm>
        </p:spPr>
        <p:txBody>
          <a:bodyPr/>
          <a:lstStyle/>
          <a:p>
            <a:pPr>
              <a:defRPr/>
            </a:pPr>
            <a:fld id="{4045FD28-78F9-4D73-8500-6C97F50A50C6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5664-18AF-4C7F-9ACB-24CC4A3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344" y="6567488"/>
            <a:ext cx="1295400" cy="252412"/>
          </a:xfrm>
        </p:spPr>
        <p:txBody>
          <a:bodyPr/>
          <a:lstStyle/>
          <a:p>
            <a:pPr>
              <a:defRPr/>
            </a:pPr>
            <a:fld id="{EAD43432-A1D4-4DB7-A54C-96F1143B646D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CC64F5-0F46-4EFB-B722-53B37075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788" y="6567488"/>
            <a:ext cx="5761508" cy="207962"/>
          </a:xfrm>
        </p:spPr>
        <p:txBody>
          <a:bodyPr/>
          <a:lstStyle/>
          <a:p>
            <a:r>
              <a:rPr lang="en-IE" sz="1100" b="1"/>
              <a:t>Software Engineering – Fall 2021/2022</a:t>
            </a:r>
            <a:endParaRPr lang="en-IE" sz="1100" b="1" dirty="0"/>
          </a:p>
        </p:txBody>
      </p:sp>
    </p:spTree>
    <p:extLst>
      <p:ext uri="{BB962C8B-B14F-4D97-AF65-F5344CB8AC3E}">
        <p14:creationId xmlns:p14="http://schemas.microsoft.com/office/powerpoint/2010/main" val="245718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7A7D33B-1B17-478E-853E-B8DB3815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4" y="82550"/>
            <a:ext cx="5653088" cy="808038"/>
          </a:xfrm>
        </p:spPr>
        <p:txBody>
          <a:bodyPr/>
          <a:lstStyle/>
          <a:p>
            <a:r>
              <a:rPr lang="en-US" dirty="0"/>
              <a:t>1.</a:t>
            </a:r>
            <a:r>
              <a:rPr lang="ar-SA" dirty="0"/>
              <a:t>4</a:t>
            </a:r>
            <a:r>
              <a:rPr lang="en-US" dirty="0"/>
              <a:t> Main Contributions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60B929-B40A-4B27-931F-08E69C3B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971662"/>
            <a:ext cx="11726006" cy="551475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/>
              <a:t>How TMS improves transportation: </a:t>
            </a:r>
            <a:r>
              <a:rPr lang="en-US" sz="1800" dirty="0">
                <a:solidFill>
                  <a:schemeClr val="tx1"/>
                </a:solidFill>
              </a:rPr>
              <a:t>Reduces wait times by optimizing schedules and Optimizes transport management for transport companies, Provides electronic payments for easy ticket purchasing.</a:t>
            </a:r>
          </a:p>
          <a:p>
            <a:pPr marL="0" indent="0" algn="just">
              <a:buNone/>
            </a:pPr>
            <a:r>
              <a:rPr lang="en-US" sz="1800" dirty="0"/>
              <a:t>How TMS improves health: </a:t>
            </a:r>
            <a:r>
              <a:rPr lang="en-US" sz="1800" dirty="0">
                <a:solidFill>
                  <a:schemeClr val="tx1"/>
                </a:solidFill>
              </a:rPr>
              <a:t>It is based on reducing congestion by predicting road conditions and improving routes, which reduces carbon dioxide emissions at intersections and rotors where congestion.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Comparison with traditional systems: </a:t>
            </a:r>
            <a:r>
              <a:rPr lang="en-US" sz="1800" dirty="0">
                <a:solidFill>
                  <a:schemeClr val="tx1"/>
                </a:solidFill>
              </a:rPr>
              <a:t>Old systems rely on manual operations while TMS uses automation and data analytics to improve performance. Also, Uses AI-driven demand forecasting ,Integrates seamless digital payments (credit cards, mobile wallets), Provides automated emergency handling &amp; rerouting in case of disruptions.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/>
              <a:t>Benefits for Society: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Passengers: Reduce waiting times and ensure reliable transportation.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Transport Companies: Maximize transport utilization, reducing fuel costs.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Drivers: Better route optimization, leading to higher efficiency.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Environment : Lower emissions due to optimized travel planning.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2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06B3-A523-4C96-82BA-72AA9C5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5656" y="6567488"/>
            <a:ext cx="1905000" cy="252412"/>
          </a:xfrm>
        </p:spPr>
        <p:txBody>
          <a:bodyPr/>
          <a:lstStyle/>
          <a:p>
            <a:pPr>
              <a:defRPr/>
            </a:pPr>
            <a:fld id="{4045FD28-78F9-4D73-8500-6C97F50A50C6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5664-18AF-4C7F-9ACB-24CC4A3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2088" y="6567488"/>
            <a:ext cx="1295400" cy="252412"/>
          </a:xfrm>
        </p:spPr>
        <p:txBody>
          <a:bodyPr/>
          <a:lstStyle/>
          <a:p>
            <a:pPr>
              <a:defRPr/>
            </a:pPr>
            <a:fld id="{EAD43432-A1D4-4DB7-A54C-96F1143B646D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CC64F5-0F46-4EFB-B722-53B37075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788" y="6567488"/>
            <a:ext cx="5761508" cy="207962"/>
          </a:xfrm>
        </p:spPr>
        <p:txBody>
          <a:bodyPr/>
          <a:lstStyle/>
          <a:p>
            <a:r>
              <a:rPr lang="en-IE" sz="1100" b="1"/>
              <a:t>Software Engineering – Fall 2021/2022</a:t>
            </a:r>
            <a:endParaRPr lang="en-IE" sz="1100" b="1" dirty="0"/>
          </a:p>
        </p:txBody>
      </p:sp>
    </p:spTree>
    <p:extLst>
      <p:ext uri="{BB962C8B-B14F-4D97-AF65-F5344CB8AC3E}">
        <p14:creationId xmlns:p14="http://schemas.microsoft.com/office/powerpoint/2010/main" val="350882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7A7D33B-1B17-478E-853E-B8DB3815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61" y="64823"/>
            <a:ext cx="7558088" cy="808038"/>
          </a:xfrm>
        </p:spPr>
        <p:txBody>
          <a:bodyPr/>
          <a:lstStyle/>
          <a:p>
            <a:r>
              <a:rPr lang="en-US" dirty="0"/>
              <a:t>2. Methodology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60B929-B40A-4B27-931F-08E69C3B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06B3-A523-4C96-82BA-72AA9C5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23648" y="6567488"/>
            <a:ext cx="1905000" cy="252412"/>
          </a:xfrm>
        </p:spPr>
        <p:txBody>
          <a:bodyPr/>
          <a:lstStyle/>
          <a:p>
            <a:pPr>
              <a:defRPr/>
            </a:pPr>
            <a:fld id="{2B35C329-889D-4CCF-A7B9-760DC3440400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5664-18AF-4C7F-9ACB-24CC4A3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344" y="6567488"/>
            <a:ext cx="1295400" cy="252412"/>
          </a:xfrm>
        </p:spPr>
        <p:txBody>
          <a:bodyPr/>
          <a:lstStyle/>
          <a:p>
            <a:pPr>
              <a:defRPr/>
            </a:pPr>
            <a:fld id="{EAD43432-A1D4-4DB7-A54C-96F1143B646D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CC64F5-0F46-4EFB-B722-53B37075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788" y="6567488"/>
            <a:ext cx="5761508" cy="207962"/>
          </a:xfrm>
        </p:spPr>
        <p:txBody>
          <a:bodyPr/>
          <a:lstStyle/>
          <a:p>
            <a:r>
              <a:rPr lang="en-IE" sz="1100" b="1"/>
              <a:t>Software Engineering – Fall 2021/2022</a:t>
            </a:r>
            <a:endParaRPr lang="en-IE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58EDC-033A-C554-D44D-AE4B7F89FB71}"/>
              </a:ext>
            </a:extLst>
          </p:cNvPr>
          <p:cNvSpPr txBox="1"/>
          <p:nvPr/>
        </p:nvSpPr>
        <p:spPr>
          <a:xfrm>
            <a:off x="551384" y="1268760"/>
            <a:ext cx="10585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gather system requirements, we used interviews, surveys, and analysis of existing systems to identify user needs.</a:t>
            </a:r>
            <a:endParaRPr lang="ar-SA" sz="2400" dirty="0"/>
          </a:p>
          <a:p>
            <a:r>
              <a:rPr lang="en-US" sz="2400" dirty="0"/>
              <a:t> </a:t>
            </a:r>
            <a:endParaRPr lang="ar-S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collecting requirements, we reviewed and analyzed them to ensure feasibility and resolve conflicts. </a:t>
            </a:r>
            <a:endParaRPr lang="ar-SA" sz="2400" dirty="0"/>
          </a:p>
          <a:p>
            <a:endParaRPr lang="ar-S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then validated the requirements through stakeholder feedback and prototypes. </a:t>
            </a:r>
            <a:endParaRPr lang="ar-SA" sz="2400" dirty="0"/>
          </a:p>
          <a:p>
            <a:endParaRPr lang="ar-S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Finally, we documented all specifications in the SRS, covering functional, non-functional requirements, and system models, ensuring a well-structured and optimized transportation system.</a:t>
            </a:r>
          </a:p>
        </p:txBody>
      </p:sp>
    </p:spTree>
    <p:extLst>
      <p:ext uri="{BB962C8B-B14F-4D97-AF65-F5344CB8AC3E}">
        <p14:creationId xmlns:p14="http://schemas.microsoft.com/office/powerpoint/2010/main" val="27142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7A7D33B-1B17-478E-853E-B8DB3815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4" y="82550"/>
            <a:ext cx="5653088" cy="808038"/>
          </a:xfrm>
        </p:spPr>
        <p:txBody>
          <a:bodyPr/>
          <a:lstStyle/>
          <a:p>
            <a:r>
              <a:rPr lang="en-US" dirty="0"/>
              <a:t>3. SRS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760B929-B40A-4B27-931F-08E69C3B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61" y="1052736"/>
            <a:ext cx="11713633" cy="5184576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06B3-A523-4C96-82BA-72AA9C5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5656" y="6567488"/>
            <a:ext cx="1905000" cy="252412"/>
          </a:xfrm>
        </p:spPr>
        <p:txBody>
          <a:bodyPr/>
          <a:lstStyle/>
          <a:p>
            <a:pPr>
              <a:defRPr/>
            </a:pPr>
            <a:fld id="{4045FD28-78F9-4D73-8500-6C97F50A50C6}" type="datetime1">
              <a:rPr lang="en-US" smtClean="0"/>
              <a:t>2/3/2025</a:t>
            </a:fld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5664-18AF-4C7F-9ACB-24CC4A32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344" y="6567488"/>
            <a:ext cx="1295400" cy="252412"/>
          </a:xfrm>
        </p:spPr>
        <p:txBody>
          <a:bodyPr/>
          <a:lstStyle/>
          <a:p>
            <a:pPr>
              <a:defRPr/>
            </a:pPr>
            <a:fld id="{EAD43432-A1D4-4DB7-A54C-96F1143B646D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CC64F5-0F46-4EFB-B722-53B37075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788" y="6567488"/>
            <a:ext cx="5761508" cy="207962"/>
          </a:xfrm>
        </p:spPr>
        <p:txBody>
          <a:bodyPr/>
          <a:lstStyle/>
          <a:p>
            <a:r>
              <a:rPr lang="en-IE" sz="1100" b="1"/>
              <a:t>Software Engineering – Fall 2021/2022</a:t>
            </a:r>
            <a:endParaRPr lang="en-IE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E0FB9-330F-4D36-6D2F-8F6C9F585EC7}"/>
              </a:ext>
            </a:extLst>
          </p:cNvPr>
          <p:cNvSpPr txBox="1"/>
          <p:nvPr/>
        </p:nvSpPr>
        <p:spPr>
          <a:xfrm>
            <a:off x="695400" y="1196752"/>
            <a:ext cx="10801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Functional Requirements:</a:t>
            </a:r>
          </a:p>
          <a:p>
            <a:r>
              <a:rPr lang="en-US" sz="2400" dirty="0"/>
              <a:t>User Authentication: Secure login and user access control.</a:t>
            </a:r>
          </a:p>
          <a:p>
            <a:r>
              <a:rPr lang="en-US" sz="2400" dirty="0"/>
              <a:t>Booking &amp; Payment: Online reservations and payment integration.</a:t>
            </a:r>
          </a:p>
          <a:p>
            <a:r>
              <a:rPr lang="en-US" sz="2400" dirty="0"/>
              <a:t>Real-time GPS Tracking: Live vehicle tracking and estimated arrival times.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2"/>
                </a:solidFill>
              </a:rPr>
              <a:t>Non-Functional Requirements:</a:t>
            </a:r>
          </a:p>
          <a:p>
            <a:r>
              <a:rPr lang="en-US" sz="2400" dirty="0"/>
              <a:t>Performance: System response time ≤ 2 sec.</a:t>
            </a:r>
          </a:p>
          <a:p>
            <a:r>
              <a:rPr lang="en-US" sz="2400" dirty="0"/>
              <a:t>Security: Data encryption and access control.</a:t>
            </a:r>
          </a:p>
          <a:p>
            <a:r>
              <a:rPr lang="en-US" sz="2400" dirty="0"/>
              <a:t>Usability: User-friendly interface with easy navigation.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06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51433&quot;&gt;&lt;object type=&quot;3&quot; unique_id=&quot;51434&quot;&gt;&lt;property id=&quot;20148&quot; value=&quot;5&quot;/&gt;&lt;property id=&quot;20300&quot; value=&quot;Slide 1 - &amp;quot;Cloud-based Internet of Things Approach for Smart Irrigation System: Design and Implementation&amp;quot;&quot;/&gt;&lt;property id=&quot;20307&quot; value=&quot;286&quot;/&gt;&lt;/object&gt;&lt;object type=&quot;3&quot; unique_id=&quot;51435&quot;&gt;&lt;property id=&quot;20148&quot; value=&quot;5&quot;/&gt;&lt;property id=&quot;20300&quot; value=&quot;Slide 3 - &amp;quot;Introduction: Problem statement&amp;quot;&quot;/&gt;&lt;property id=&quot;20307&quot; value=&quot;287&quot;/&gt;&lt;/object&gt;&lt;object type=&quot;3&quot; unique_id=&quot;51437&quot;&gt;&lt;property id=&quot;20148&quot; value=&quot;5&quot;/&gt;&lt;property id=&quot;20300&quot; value=&quot;Slide 4 - &amp;quot;Suggested Solutions&amp;quot;&quot;/&gt;&lt;property id=&quot;20307&quot; value=&quot;290&quot;/&gt;&lt;/object&gt;&lt;object type=&quot;3&quot; unique_id=&quot;51474&quot;&gt;&lt;property id=&quot;20148&quot; value=&quot;5&quot;/&gt;&lt;property id=&quot;20300&quot; value=&quot;Slide 2 - &amp;quot;Presentation Outlines&amp;quot;&quot;/&gt;&lt;property id=&quot;20307&quot; value=&quot;291&quot;/&gt;&lt;/object&gt;&lt;object type=&quot;3&quot; unique_id=&quot;51552&quot;&gt;&lt;property id=&quot;20148&quot; value=&quot;5&quot;/&gt;&lt;property id=&quot;20300&quot; value=&quot;Slide 6 - &amp;quot;Motivations&amp;quot;&quot;/&gt;&lt;property id=&quot;20307&quot; value=&quot;292&quot;/&gt;&lt;/object&gt;&lt;object type=&quot;3&quot; unique_id=&quot;51601&quot;&gt;&lt;property id=&quot;20148&quot; value=&quot;5&quot;/&gt;&lt;property id=&quot;20300&quot; value=&quot;Slide 7&quot;/&gt;&lt;property id=&quot;20307&quot; value=&quot;353&quot;/&gt;&lt;/object&gt;&lt;object type=&quot;3&quot; unique_id=&quot;51602&quot;&gt;&lt;property id=&quot;20148&quot; value=&quot;5&quot;/&gt;&lt;property id=&quot;20300&quot; value=&quot;Slide 8 - &amp;quot;Architecture&amp;quot;&quot;/&gt;&lt;property id=&quot;20307&quot; value=&quot;354&quot;/&gt;&lt;/object&gt;&lt;object type=&quot;3&quot; unique_id=&quot;51633&quot;&gt;&lt;property id=&quot;20148&quot; value=&quot;5&quot;/&gt;&lt;property id=&quot;20300&quot; value=&quot;Slide 9&quot;/&gt;&lt;property id=&quot;20307&quot; value=&quot;365&quot;/&gt;&lt;/object&gt;&lt;object type=&quot;3&quot; unique_id=&quot;51703&quot;&gt;&lt;property id=&quot;20148&quot; value=&quot;5&quot;/&gt;&lt;property id=&quot;20300&quot; value=&quot;Slide 10&quot;/&gt;&lt;property id=&quot;20307&quot; value=&quot;377&quot;/&gt;&lt;/object&gt;&lt;object type=&quot;3&quot; unique_id=&quot;51704&quot;&gt;&lt;property id=&quot;20148&quot; value=&quot;5&quot;/&gt;&lt;property id=&quot;20300&quot; value=&quot;Slide 11&quot;/&gt;&lt;property id=&quot;20307&quot; value=&quot;378&quot;/&gt;&lt;/object&gt;&lt;object type=&quot;3&quot; unique_id=&quot;51744&quot;&gt;&lt;property id=&quot;20148&quot; value=&quot;5&quot;/&gt;&lt;property id=&quot;20300&quot; value=&quot;Slide 12 - &amp;quot;Main Contributions&amp;quot;&quot;/&gt;&lt;property id=&quot;20307&quot; value=&quot;362&quot;/&gt;&lt;/object&gt;&lt;object type=&quot;3&quot; unique_id=&quot;51815&quot;&gt;&lt;property id=&quot;20148&quot; value=&quot;5&quot;/&gt;&lt;property id=&quot;20300&quot; value=&quot;Slide 13&quot;/&gt;&lt;property id=&quot;20307&quot; value=&quot;382&quot;/&gt;&lt;/object&gt;&lt;object type=&quot;3&quot; unique_id=&quot;52011&quot;&gt;&lt;property id=&quot;20148&quot; value=&quot;5&quot;/&gt;&lt;property id=&quot;20300&quot; value=&quot;Slide 14&quot;/&gt;&lt;property id=&quot;20307&quot; value=&quot;369&quot;/&gt;&lt;/object&gt;&lt;object type=&quot;3&quot; unique_id=&quot;52016&quot;&gt;&lt;property id=&quot;20148&quot; value=&quot;5&quot;/&gt;&lt;property id=&quot;20300&quot; value=&quot;Slide 15 - &amp;quot;The proposed Irrigation system Prototype&amp;quot;&quot;/&gt;&lt;property id=&quot;20307&quot; value=&quot;383&quot;/&gt;&lt;/object&gt;&lt;object type=&quot;3&quot; unique_id=&quot;52018&quot;&gt;&lt;property id=&quot;20148&quot; value=&quot;5&quot;/&gt;&lt;property id=&quot;20300&quot; value=&quot;Slide 16 - &amp;quot;ThingSpeak  dashboard&amp;quot;&quot;/&gt;&lt;property id=&quot;20307&quot; value=&quot;384&quot;/&gt;&lt;/object&gt;&lt;object type=&quot;3&quot; unique_id=&quot;52019&quot;&gt;&lt;property id=&quot;20148&quot; value=&quot;5&quot;/&gt;&lt;property id=&quot;20300&quot; value=&quot;Slide 17 - &amp;quot;Conclusions and future work&amp;quot;&quot;/&gt;&lt;property id=&quot;20307&quot; value=&quot;349&quot;/&gt;&lt;/object&gt;&lt;object type=&quot;3&quot; unique_id=&quot;52020&quot;&gt;&lt;property id=&quot;20148&quot; value=&quot;5&quot;/&gt;&lt;property id=&quot;20300&quot; value=&quot;Slide 19&quot;/&gt;&lt;property id=&quot;20307&quot; value=&quot;312&quot;/&gt;&lt;/object&gt;&lt;object type=&quot;3&quot; unique_id=&quot;52384&quot;&gt;&lt;property id=&quot;20148&quot; value=&quot;5&quot;/&gt;&lt;property id=&quot;20300&quot; value=&quot;Slide 5 - &amp;quot;Motivations&amp;quot;&quot;/&gt;&lt;property id=&quot;20307&quot; value=&quot;385&quot;/&gt;&lt;/object&gt;&lt;object type=&quot;3&quot; unique_id=&quot;53035&quot;&gt;&lt;property id=&quot;20148&quot; value=&quot;5&quot;/&gt;&lt;property id=&quot;20300&quot; value=&quot;Slide 18 - &amp;quot;Future works&amp;quot;&quot;/&gt;&lt;property id=&quot;20307&quot; value=&quot;386&quot;/&gt;&lt;/object&gt;&lt;/object&gt;&lt;object type=&quot;8&quot; unique_id=&quot;5144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MyTemplat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MyTemplate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yTemplate1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emplate1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emplate1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emplate1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emplate1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emplate1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emplate1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emplate1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emplate1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emplate1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6448</TotalTime>
  <Words>737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1_MyTemplate1</vt:lpstr>
      <vt:lpstr>Transportation Management System </vt:lpstr>
      <vt:lpstr>Presentation Outlines</vt:lpstr>
      <vt:lpstr>PowerPoint Presentation</vt:lpstr>
      <vt:lpstr>1.1 Background</vt:lpstr>
      <vt:lpstr>1.2 Problem Statement</vt:lpstr>
      <vt:lpstr>1.3 Goals and objectives</vt:lpstr>
      <vt:lpstr>1.4 Main Contributions</vt:lpstr>
      <vt:lpstr>2. Methodology</vt:lpstr>
      <vt:lpstr>3. SRS</vt:lpstr>
      <vt:lpstr>Use Case Diagram</vt:lpstr>
      <vt:lpstr>Class Diagram </vt:lpstr>
      <vt:lpstr>4. 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Mechatronic Components (ITME 4308) Semester II 2009 / 2010</dc:title>
  <dc:creator>Ahmed</dc:creator>
  <cp:lastModifiedBy>Sama Haytham Mohammad Sammar</cp:lastModifiedBy>
  <cp:revision>778</cp:revision>
  <dcterms:created xsi:type="dcterms:W3CDTF">2010-03-02T20:27:50Z</dcterms:created>
  <dcterms:modified xsi:type="dcterms:W3CDTF">2025-02-03T14:55:24Z</dcterms:modified>
</cp:coreProperties>
</file>