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313" r:id="rId7"/>
    <p:sldId id="315" r:id="rId8"/>
    <p:sldId id="317" r:id="rId9"/>
    <p:sldId id="267" r:id="rId10"/>
    <p:sldId id="318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505E3EF-67EA-436B-97B2-0124C06EBD2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8" autoAdjust="0"/>
    <p:restoredTop sz="95660" autoAdjust="0"/>
  </p:normalViewPr>
  <p:slideViewPr>
    <p:cSldViewPr snapToGrid="0">
      <p:cViewPr>
        <p:scale>
          <a:sx n="66" d="100"/>
          <a:sy n="66" d="100"/>
        </p:scale>
        <p:origin x="1190" y="346"/>
      </p:cViewPr>
      <p:guideLst/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E52182-8ED2-2CD9-1769-D9951A993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73A34-C368-6B6E-8816-ABC664A85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BC06-9676-42B7-A8B4-279236EF9829}" type="datetimeFigureOut">
              <a:rPr lang="en-US" smtClean="0"/>
              <a:t>1/21/2025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55158-3742-8894-B074-C872916FE8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B5579-9D25-81D6-8171-2F8C3F537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735C-CF2D-4272-874B-84D65FE3C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1/21/2025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41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65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98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922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879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918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940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3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8D24-3ADF-4FF3-9098-FFC920A25067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Sama Haitham AAUP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852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13EA-B203-418B-95B2-67D60CA0F580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Sama Haitham AAUP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38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E56F-B93B-45C1-84C5-FE4691B915C1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Sama Haitham AAUP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84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F9E50B4-1616-9029-9FC0-901DDF9BF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9680" y="0"/>
            <a:ext cx="77423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0307" y="430521"/>
            <a:ext cx="3389065" cy="1847528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54839" y="2511829"/>
            <a:ext cx="5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4FFBCF-911F-5818-60FE-B018CA67735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30307" y="2745610"/>
            <a:ext cx="3389065" cy="3499611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marL="0" indent="0" algn="ctr">
              <a:buNone/>
            </a:pPr>
            <a:r>
              <a:rPr lang="en-US" dirty="0"/>
              <a:t>Click to add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79988" y="430521"/>
            <a:ext cx="6681704" cy="60192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52376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7D905AD-2C09-A80F-FBF0-4F45A7A148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3" y="400049"/>
            <a:ext cx="8647721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F87AC4-493F-1EB8-D127-C21530FA824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3" y="1997132"/>
            <a:ext cx="8652793" cy="4232218"/>
          </a:xfrm>
        </p:spPr>
        <p:txBody>
          <a:bodyPr lIns="0">
            <a:normAutofit/>
          </a:bodyPr>
          <a:lstStyle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00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3pPr>
            <a:lvl4pPr marL="136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4pPr>
            <a:lvl5pPr marL="172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BE6897-C551-2BCB-F552-C4B761D2C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57063" y="457964"/>
            <a:ext cx="2211229" cy="2707415"/>
            <a:chOff x="9728105" y="457964"/>
            <a:chExt cx="2211229" cy="270741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8215B7C-A98D-6F6C-9039-6F2AAEEFD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84D4E7B-7775-1603-2C3F-5C2653577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6F97B093-B348-8A25-789A-743A43E903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0732DEA9-6233-9CDE-64C6-744FC6CD6E4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ectangle 30">
                  <a:extLst>
                    <a:ext uri="{FF2B5EF4-FFF2-40B4-BE49-F238E27FC236}">
                      <a16:creationId xmlns:a16="http://schemas.microsoft.com/office/drawing/2014/main" id="{9274C521-E533-D3E5-CE64-E3A3AEC0FE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Rectangle 30">
                  <a:extLst>
                    <a:ext uri="{FF2B5EF4-FFF2-40B4-BE49-F238E27FC236}">
                      <a16:creationId xmlns:a16="http://schemas.microsoft.com/office/drawing/2014/main" id="{2C69CF99-91AA-9E24-24AE-5A89748B46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A35D6C12-B227-D277-0499-FA2765DB20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01FCD87F-4621-47F3-CC5C-A1A8F67332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CA7C3364-8305-C08F-4132-18DA2D39BF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8093390-6F0E-5ED5-5DAF-40FF11548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EAA9FA7-0165-F161-72DC-F2E001FCF3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9F185D91-004D-5474-3DD0-9153A2AEA2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D995CD54-9374-D2B3-957D-6925B750A6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53" name="Line 70">
                <a:extLst>
                  <a:ext uri="{FF2B5EF4-FFF2-40B4-BE49-F238E27FC236}">
                    <a16:creationId xmlns:a16="http://schemas.microsoft.com/office/drawing/2014/main" id="{EDCD4830-6A47-A59E-6569-B352E6D661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00E8D63-E827-790A-519A-B36BFBDEB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3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908D1ED-4589-9577-8D42-858F2E005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9740417" y="3721100"/>
            <a:ext cx="2211229" cy="2707415"/>
            <a:chOff x="9728105" y="457964"/>
            <a:chExt cx="2211229" cy="2707415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2657C24A-988F-290D-0D82-858C3E574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3AB3F4C6-5635-3075-CCEA-4675932DD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02F5D12D-62A1-0F12-12B0-572BA5657E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E47EADA3-585F-FC49-7481-AF5B4DA093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Rectangle 30">
                  <a:extLst>
                    <a:ext uri="{FF2B5EF4-FFF2-40B4-BE49-F238E27FC236}">
                      <a16:creationId xmlns:a16="http://schemas.microsoft.com/office/drawing/2014/main" id="{DFB52899-BBD4-527C-5990-88BF84565D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7" name="Rectangle 30">
                  <a:extLst>
                    <a:ext uri="{FF2B5EF4-FFF2-40B4-BE49-F238E27FC236}">
                      <a16:creationId xmlns:a16="http://schemas.microsoft.com/office/drawing/2014/main" id="{653A3527-A6E3-89A6-71ED-9A7D8EBA4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CD03B7A9-CD70-40B9-650E-43C78D4F1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451CBB11-40F3-F130-BA91-6311C58CB1B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2CCB9535-280C-59F1-2408-AFAD8D1BE2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44493786-0B0A-24D5-26A9-8E820E6AB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66FA07F-4726-2875-B812-6BCC5ABCC2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38" name="Freeform 68">
                  <a:extLst>
                    <a:ext uri="{FF2B5EF4-FFF2-40B4-BE49-F238E27FC236}">
                      <a16:creationId xmlns:a16="http://schemas.microsoft.com/office/drawing/2014/main" id="{A3457F2F-D92C-2F19-7ECB-5110F6A2BB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9" name="Freeform 69">
                  <a:extLst>
                    <a:ext uri="{FF2B5EF4-FFF2-40B4-BE49-F238E27FC236}">
                      <a16:creationId xmlns:a16="http://schemas.microsoft.com/office/drawing/2014/main" id="{6ABA0333-6EC3-6BEF-E476-C0072364AA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37" name="Line 70">
                <a:extLst>
                  <a:ext uri="{FF2B5EF4-FFF2-40B4-BE49-F238E27FC236}">
                    <a16:creationId xmlns:a16="http://schemas.microsoft.com/office/drawing/2014/main" id="{D9E689F1-3CC0-2CE6-27B1-34AA1949B9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811096D-7051-CD8E-3C9B-63077216B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F73D334C-4950-4C68-BBDD-1D72DC5A136E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375748-D6D7-A497-C19F-581BC093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Sama Haitham AAUP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1AC1AD6-D101-6CA6-45FC-DC48C0F32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45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0">
            <a:extLst>
              <a:ext uri="{FF2B5EF4-FFF2-40B4-BE49-F238E27FC236}">
                <a16:creationId xmlns:a16="http://schemas.microsoft.com/office/drawing/2014/main" id="{6F8AB8B9-9DB5-3592-13B2-C6EAC9964C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104724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6B6B9D5-CD1B-A940-279D-F71F01ADB00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68164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269BDF9-7C8E-6E41-2B0A-E6156A56F0E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74202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B8ED33-4EE7-7B50-3C8D-2D43FCEE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C8F833A-02FB-E36B-45C9-0645070F68F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A0F47969-FE83-44D2-BD04-DB62B66CA842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7BDAEEC9-E6ED-C61A-85C7-C1E0B67B1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Sama Haitham AAUP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71492A7-053E-DE52-D433-9715A1632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326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507" y="395289"/>
            <a:ext cx="7733329" cy="1189806"/>
          </a:xfrm>
        </p:spPr>
        <p:txBody>
          <a:bodyPr lIns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90507" y="1997132"/>
            <a:ext cx="2765356" cy="4465579"/>
          </a:xfrm>
        </p:spPr>
        <p:txBody>
          <a:bodyPr lIns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8C1FBAB-005F-F0AD-1BEA-D659045F89F3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815634" y="1997132"/>
            <a:ext cx="4808202" cy="4232218"/>
          </a:xfrm>
        </p:spPr>
        <p:txBody>
          <a:bodyPr lIns="9144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0CF0BDF-4C70-3A21-D896-DAC13562A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90509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735428F-DCEA-E8DB-1A53-7A9E8B6BD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883418" y="-158956"/>
            <a:ext cx="2457450" cy="3838575"/>
            <a:chOff x="587376" y="280988"/>
            <a:chExt cx="2457450" cy="3838575"/>
          </a:xfrm>
        </p:grpSpPr>
        <p:sp>
          <p:nvSpPr>
            <p:cNvPr id="76" name="Freeform 64">
              <a:extLst>
                <a:ext uri="{FF2B5EF4-FFF2-40B4-BE49-F238E27FC236}">
                  <a16:creationId xmlns:a16="http://schemas.microsoft.com/office/drawing/2014/main" id="{B08950FF-1512-B7DF-BED3-12DAB240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443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81">
              <a:extLst>
                <a:ext uri="{FF2B5EF4-FFF2-40B4-BE49-F238E27FC236}">
                  <a16:creationId xmlns:a16="http://schemas.microsoft.com/office/drawing/2014/main" id="{FED46019-50FE-56DC-07AE-3140B62D9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205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61">
              <a:extLst>
                <a:ext uri="{FF2B5EF4-FFF2-40B4-BE49-F238E27FC236}">
                  <a16:creationId xmlns:a16="http://schemas.microsoft.com/office/drawing/2014/main" id="{F8344F6F-7BFF-A0C1-6A5C-7C26859CE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443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B351AD35-F328-430C-AC8C-9C2FCC751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205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84">
              <a:extLst>
                <a:ext uri="{FF2B5EF4-FFF2-40B4-BE49-F238E27FC236}">
                  <a16:creationId xmlns:a16="http://schemas.microsoft.com/office/drawing/2014/main" id="{26C9E2DF-5528-DC17-0E3E-5CAB02313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967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87">
              <a:extLst>
                <a:ext uri="{FF2B5EF4-FFF2-40B4-BE49-F238E27FC236}">
                  <a16:creationId xmlns:a16="http://schemas.microsoft.com/office/drawing/2014/main" id="{C6D0E3D9-FDBB-F24B-58B3-5D64BA3AD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967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60">
              <a:extLst>
                <a:ext uri="{FF2B5EF4-FFF2-40B4-BE49-F238E27FC236}">
                  <a16:creationId xmlns:a16="http://schemas.microsoft.com/office/drawing/2014/main" id="{7CEB91EF-B50A-86E9-6E90-5306CC452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0988"/>
              <a:ext cx="319088" cy="1419225"/>
            </a:xfrm>
            <a:custGeom>
              <a:avLst/>
              <a:gdLst>
                <a:gd name="T0" fmla="*/ 0 w 67"/>
                <a:gd name="T1" fmla="*/ 0 h 298"/>
                <a:gd name="T2" fmla="*/ 0 w 67"/>
                <a:gd name="T3" fmla="*/ 298 h 298"/>
                <a:gd name="T4" fmla="*/ 67 w 67"/>
                <a:gd name="T5" fmla="*/ 149 h 298"/>
                <a:gd name="T6" fmla="*/ 0 w 67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0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41" y="261"/>
                    <a:pt x="67" y="208"/>
                    <a:pt x="67" y="149"/>
                  </a:cubicBezTo>
                  <a:cubicBezTo>
                    <a:pt x="67" y="89"/>
                    <a:pt x="41" y="36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59">
              <a:extLst>
                <a:ext uri="{FF2B5EF4-FFF2-40B4-BE49-F238E27FC236}">
                  <a16:creationId xmlns:a16="http://schemas.microsoft.com/office/drawing/2014/main" id="{9F658E30-2295-292A-732D-35D6A2A3A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97013" y="280988"/>
              <a:ext cx="319088" cy="1419225"/>
            </a:xfrm>
            <a:custGeom>
              <a:avLst/>
              <a:gdLst>
                <a:gd name="T0" fmla="*/ 0 w 67"/>
                <a:gd name="T1" fmla="*/ 149 h 298"/>
                <a:gd name="T2" fmla="*/ 67 w 67"/>
                <a:gd name="T3" fmla="*/ 298 h 298"/>
                <a:gd name="T4" fmla="*/ 67 w 67"/>
                <a:gd name="T5" fmla="*/ 0 h 298"/>
                <a:gd name="T6" fmla="*/ 0 w 67"/>
                <a:gd name="T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149"/>
                  </a:moveTo>
                  <a:cubicBezTo>
                    <a:pt x="0" y="208"/>
                    <a:pt x="26" y="261"/>
                    <a:pt x="67" y="29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36"/>
                    <a:pt x="0" y="89"/>
                    <a:pt x="0" y="1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62">
              <a:extLst>
                <a:ext uri="{FF2B5EF4-FFF2-40B4-BE49-F238E27FC236}">
                  <a16:creationId xmlns:a16="http://schemas.microsoft.com/office/drawing/2014/main" id="{46653527-5E94-B1BE-2530-38683A6E5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390651"/>
              <a:ext cx="1228725" cy="761999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65">
              <a:extLst>
                <a:ext uri="{FF2B5EF4-FFF2-40B4-BE49-F238E27FC236}">
                  <a16:creationId xmlns:a16="http://schemas.microsoft.com/office/drawing/2014/main" id="{746ECD9D-C4C1-ABBF-B385-62CE70917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362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79">
              <a:extLst>
                <a:ext uri="{FF2B5EF4-FFF2-40B4-BE49-F238E27FC236}">
                  <a16:creationId xmlns:a16="http://schemas.microsoft.com/office/drawing/2014/main" id="{F12FD0B4-D775-8778-B4AB-281288125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124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82">
              <a:extLst>
                <a:ext uri="{FF2B5EF4-FFF2-40B4-BE49-F238E27FC236}">
                  <a16:creationId xmlns:a16="http://schemas.microsoft.com/office/drawing/2014/main" id="{9060E759-708B-81DA-7D61-A5E4FD15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124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85">
              <a:extLst>
                <a:ext uri="{FF2B5EF4-FFF2-40B4-BE49-F238E27FC236}">
                  <a16:creationId xmlns:a16="http://schemas.microsoft.com/office/drawing/2014/main" id="{C1BC18FF-D435-8372-8D36-F0A2E2FF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886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D7BE903D-C298-1952-7991-8E31C2AF2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86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607DCA6-6024-D362-9330-8AFFBBB8A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87376" y="280988"/>
              <a:ext cx="2457450" cy="3838575"/>
              <a:chOff x="587376" y="280988"/>
              <a:chExt cx="2457450" cy="3838575"/>
            </a:xfrm>
          </p:grpSpPr>
          <p:sp>
            <p:nvSpPr>
              <p:cNvPr id="91" name="Line 63">
                <a:extLst>
                  <a:ext uri="{FF2B5EF4-FFF2-40B4-BE49-F238E27FC236}">
                    <a16:creationId xmlns:a16="http://schemas.microsoft.com/office/drawing/2014/main" id="{3B80B578-9153-AA37-CCF4-1C530CE74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Line 66">
                <a:extLst>
                  <a:ext uri="{FF2B5EF4-FFF2-40B4-BE49-F238E27FC236}">
                    <a16:creationId xmlns:a16="http://schemas.microsoft.com/office/drawing/2014/main" id="{70FF2BF6-5E2B-13B9-B292-51297D0F07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Line 67">
                <a:extLst>
                  <a:ext uri="{FF2B5EF4-FFF2-40B4-BE49-F238E27FC236}">
                    <a16:creationId xmlns:a16="http://schemas.microsoft.com/office/drawing/2014/main" id="{10EEC0DE-2FA0-2991-F09B-FDB7F90BCF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80988"/>
                <a:ext cx="0" cy="3838575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Line 80">
                <a:extLst>
                  <a:ext uri="{FF2B5EF4-FFF2-40B4-BE49-F238E27FC236}">
                    <a16:creationId xmlns:a16="http://schemas.microsoft.com/office/drawing/2014/main" id="{FD5727E7-2D7B-1745-2AFE-EE92B123D0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Line 83">
                <a:extLst>
                  <a:ext uri="{FF2B5EF4-FFF2-40B4-BE49-F238E27FC236}">
                    <a16:creationId xmlns:a16="http://schemas.microsoft.com/office/drawing/2014/main" id="{7E599577-4F0E-E46B-8F38-5DE84B9EB3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Line 86">
                <a:extLst>
                  <a:ext uri="{FF2B5EF4-FFF2-40B4-BE49-F238E27FC236}">
                    <a16:creationId xmlns:a16="http://schemas.microsoft.com/office/drawing/2014/main" id="{EBC3501F-ACA9-9716-54B2-308F761A35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Line 89">
                <a:extLst>
                  <a:ext uri="{FF2B5EF4-FFF2-40B4-BE49-F238E27FC236}">
                    <a16:creationId xmlns:a16="http://schemas.microsoft.com/office/drawing/2014/main" id="{8F837063-D92B-EA3A-1299-475B6632C0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1A340BC-A6D3-539D-CB1E-965CF9C5D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900000" flipV="1">
            <a:off x="917093" y="3213810"/>
            <a:ext cx="2457450" cy="3838575"/>
            <a:chOff x="587376" y="280988"/>
            <a:chExt cx="2457450" cy="3838575"/>
          </a:xfrm>
        </p:grpSpPr>
        <p:sp>
          <p:nvSpPr>
            <p:cNvPr id="99" name="Freeform 64">
              <a:extLst>
                <a:ext uri="{FF2B5EF4-FFF2-40B4-BE49-F238E27FC236}">
                  <a16:creationId xmlns:a16="http://schemas.microsoft.com/office/drawing/2014/main" id="{7AC7CD44-8A4B-F8A7-C900-0DD35E0E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443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81">
              <a:extLst>
                <a:ext uri="{FF2B5EF4-FFF2-40B4-BE49-F238E27FC236}">
                  <a16:creationId xmlns:a16="http://schemas.microsoft.com/office/drawing/2014/main" id="{11D7F6C7-DB52-EF70-52AC-898829F0A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205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61">
              <a:extLst>
                <a:ext uri="{FF2B5EF4-FFF2-40B4-BE49-F238E27FC236}">
                  <a16:creationId xmlns:a16="http://schemas.microsoft.com/office/drawing/2014/main" id="{198FB818-8D72-83A8-92A1-DBF959851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443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78">
              <a:extLst>
                <a:ext uri="{FF2B5EF4-FFF2-40B4-BE49-F238E27FC236}">
                  <a16:creationId xmlns:a16="http://schemas.microsoft.com/office/drawing/2014/main" id="{3D0C3C81-7CE0-2D78-D02F-F9DCF0501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205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84">
              <a:extLst>
                <a:ext uri="{FF2B5EF4-FFF2-40B4-BE49-F238E27FC236}">
                  <a16:creationId xmlns:a16="http://schemas.microsoft.com/office/drawing/2014/main" id="{0C7ED120-F30B-14AB-5B2F-B022C8668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967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87">
              <a:extLst>
                <a:ext uri="{FF2B5EF4-FFF2-40B4-BE49-F238E27FC236}">
                  <a16:creationId xmlns:a16="http://schemas.microsoft.com/office/drawing/2014/main" id="{60788874-2352-19A7-D664-0106854D9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967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60">
              <a:extLst>
                <a:ext uri="{FF2B5EF4-FFF2-40B4-BE49-F238E27FC236}">
                  <a16:creationId xmlns:a16="http://schemas.microsoft.com/office/drawing/2014/main" id="{88B03378-17C4-9F0A-14DE-B0D14C3A5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0988"/>
              <a:ext cx="319088" cy="1419225"/>
            </a:xfrm>
            <a:custGeom>
              <a:avLst/>
              <a:gdLst>
                <a:gd name="T0" fmla="*/ 0 w 67"/>
                <a:gd name="T1" fmla="*/ 0 h 298"/>
                <a:gd name="T2" fmla="*/ 0 w 67"/>
                <a:gd name="T3" fmla="*/ 298 h 298"/>
                <a:gd name="T4" fmla="*/ 67 w 67"/>
                <a:gd name="T5" fmla="*/ 149 h 298"/>
                <a:gd name="T6" fmla="*/ 0 w 67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0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41" y="261"/>
                    <a:pt x="67" y="208"/>
                    <a:pt x="67" y="149"/>
                  </a:cubicBezTo>
                  <a:cubicBezTo>
                    <a:pt x="67" y="89"/>
                    <a:pt x="41" y="36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59">
              <a:extLst>
                <a:ext uri="{FF2B5EF4-FFF2-40B4-BE49-F238E27FC236}">
                  <a16:creationId xmlns:a16="http://schemas.microsoft.com/office/drawing/2014/main" id="{AF0D137B-1827-9F4C-03BB-6D7F26FF5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97013" y="280988"/>
              <a:ext cx="319088" cy="1419225"/>
            </a:xfrm>
            <a:custGeom>
              <a:avLst/>
              <a:gdLst>
                <a:gd name="T0" fmla="*/ 0 w 67"/>
                <a:gd name="T1" fmla="*/ 149 h 298"/>
                <a:gd name="T2" fmla="*/ 67 w 67"/>
                <a:gd name="T3" fmla="*/ 298 h 298"/>
                <a:gd name="T4" fmla="*/ 67 w 67"/>
                <a:gd name="T5" fmla="*/ 0 h 298"/>
                <a:gd name="T6" fmla="*/ 0 w 67"/>
                <a:gd name="T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149"/>
                  </a:moveTo>
                  <a:cubicBezTo>
                    <a:pt x="0" y="208"/>
                    <a:pt x="26" y="261"/>
                    <a:pt x="67" y="29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36"/>
                    <a:pt x="0" y="89"/>
                    <a:pt x="0" y="1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62">
              <a:extLst>
                <a:ext uri="{FF2B5EF4-FFF2-40B4-BE49-F238E27FC236}">
                  <a16:creationId xmlns:a16="http://schemas.microsoft.com/office/drawing/2014/main" id="{F0D58801-920F-64E9-DD6A-9E41DB9CE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390651"/>
              <a:ext cx="1228725" cy="761999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65">
              <a:extLst>
                <a:ext uri="{FF2B5EF4-FFF2-40B4-BE49-F238E27FC236}">
                  <a16:creationId xmlns:a16="http://schemas.microsoft.com/office/drawing/2014/main" id="{1196BF7F-0B7D-24CC-1BF8-28DE94B28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362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79">
              <a:extLst>
                <a:ext uri="{FF2B5EF4-FFF2-40B4-BE49-F238E27FC236}">
                  <a16:creationId xmlns:a16="http://schemas.microsoft.com/office/drawing/2014/main" id="{0055D8F4-D194-4E40-FA91-94F7A1AEC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124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82">
              <a:extLst>
                <a:ext uri="{FF2B5EF4-FFF2-40B4-BE49-F238E27FC236}">
                  <a16:creationId xmlns:a16="http://schemas.microsoft.com/office/drawing/2014/main" id="{CBF5427B-8B0F-8276-A243-4B27DA41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124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85">
              <a:extLst>
                <a:ext uri="{FF2B5EF4-FFF2-40B4-BE49-F238E27FC236}">
                  <a16:creationId xmlns:a16="http://schemas.microsoft.com/office/drawing/2014/main" id="{200EE055-2A12-AA92-46E4-2FA8D7BA3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886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88">
              <a:extLst>
                <a:ext uri="{FF2B5EF4-FFF2-40B4-BE49-F238E27FC236}">
                  <a16:creationId xmlns:a16="http://schemas.microsoft.com/office/drawing/2014/main" id="{3C38B1EC-E4D2-BF06-976B-C14979A12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86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BCF6A29-31B0-2441-356B-86247D86D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87376" y="280988"/>
              <a:ext cx="2457450" cy="3838575"/>
              <a:chOff x="587376" y="280988"/>
              <a:chExt cx="2457450" cy="3838575"/>
            </a:xfrm>
          </p:grpSpPr>
          <p:sp>
            <p:nvSpPr>
              <p:cNvPr id="114" name="Line 63">
                <a:extLst>
                  <a:ext uri="{FF2B5EF4-FFF2-40B4-BE49-F238E27FC236}">
                    <a16:creationId xmlns:a16="http://schemas.microsoft.com/office/drawing/2014/main" id="{6EB6905C-ACF6-9AF1-664F-5C0FED8A6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Line 66">
                <a:extLst>
                  <a:ext uri="{FF2B5EF4-FFF2-40B4-BE49-F238E27FC236}">
                    <a16:creationId xmlns:a16="http://schemas.microsoft.com/office/drawing/2014/main" id="{0E262CE0-BAF1-8146-35BB-AC059F729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Line 67">
                <a:extLst>
                  <a:ext uri="{FF2B5EF4-FFF2-40B4-BE49-F238E27FC236}">
                    <a16:creationId xmlns:a16="http://schemas.microsoft.com/office/drawing/2014/main" id="{191EBC3F-760E-86C1-8B21-A117912C6C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80988"/>
                <a:ext cx="0" cy="3838575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Line 80">
                <a:extLst>
                  <a:ext uri="{FF2B5EF4-FFF2-40B4-BE49-F238E27FC236}">
                    <a16:creationId xmlns:a16="http://schemas.microsoft.com/office/drawing/2014/main" id="{53EAD6B4-1599-2782-D593-2D6148973A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Line 83">
                <a:extLst>
                  <a:ext uri="{FF2B5EF4-FFF2-40B4-BE49-F238E27FC236}">
                    <a16:creationId xmlns:a16="http://schemas.microsoft.com/office/drawing/2014/main" id="{809484DC-53A9-6DF0-B3E7-61C4BBC6D2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Line 86">
                <a:extLst>
                  <a:ext uri="{FF2B5EF4-FFF2-40B4-BE49-F238E27FC236}">
                    <a16:creationId xmlns:a16="http://schemas.microsoft.com/office/drawing/2014/main" id="{631B2D90-841F-130E-48D8-D77FD39A8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Line 89">
                <a:extLst>
                  <a:ext uri="{FF2B5EF4-FFF2-40B4-BE49-F238E27FC236}">
                    <a16:creationId xmlns:a16="http://schemas.microsoft.com/office/drawing/2014/main" id="{54CE9CB3-DC61-CF9B-41AF-A855A9A7F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1B2F52A-503B-3D02-DD9B-CD13E1192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951D02DA-6D14-4903-805C-41F76EDD98E4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EA1EAF5E-FFB3-BD50-2D80-15B1A519F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Sama Haitham AAUP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86D9679-CDB7-1A17-8236-8B08D90E8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11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910FDC-FCA3-4F39-AC3F-821172639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37" y="0"/>
            <a:ext cx="386715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4C136262-2D92-08CC-8364-8E00D9FE63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3685" y="400049"/>
            <a:ext cx="7310152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F0F278F-99B1-49C2-968B-C983DF8121A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0810" y="430212"/>
            <a:ext cx="2989063" cy="5997575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F82769-951B-3DA0-5C05-D7354E00A372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313685" y="1997132"/>
            <a:ext cx="7314440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buNone/>
              <a:defRPr sz="1800"/>
            </a:lvl1pPr>
            <a:lvl2pPr marL="360000" indent="0">
              <a:lnSpc>
                <a:spcPct val="130000"/>
              </a:lnSpc>
              <a:buNone/>
              <a:defRPr sz="1800"/>
            </a:lvl2pPr>
            <a:lvl3pPr marL="720000" indent="0">
              <a:lnSpc>
                <a:spcPct val="130000"/>
              </a:lnSpc>
              <a:buNone/>
              <a:defRPr sz="1800"/>
            </a:lvl3pPr>
            <a:lvl4pPr marL="1080000" indent="0">
              <a:lnSpc>
                <a:spcPct val="130000"/>
              </a:lnSpc>
              <a:buNone/>
              <a:defRPr sz="1800"/>
            </a:lvl4pPr>
            <a:lvl5pPr marL="1440000" indent="0">
              <a:lnSpc>
                <a:spcPct val="130000"/>
              </a:lnSpc>
              <a:buNone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E138E9-0025-C4F7-43CB-C242E93B3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1368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3412D6E-AE2E-B8C7-3247-1E771842C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31368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EFC15F5-B4BD-4F0A-BC3E-5C9D2E9CF953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A960C8-4CEC-FD5C-58B1-0A33E8015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61392" y="6356350"/>
            <a:ext cx="3614737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Sama Haitham AAUP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6500073-CE8C-BD5A-D965-BBB31877F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45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0">
            <a:extLst>
              <a:ext uri="{FF2B5EF4-FFF2-40B4-BE49-F238E27FC236}">
                <a16:creationId xmlns:a16="http://schemas.microsoft.com/office/drawing/2014/main" id="{120C2CE9-09D7-C315-9A26-E750905F8D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57636" y="400049"/>
            <a:ext cx="8467760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5F0A77-8ECB-36B0-0483-E734AB12FD7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157636" y="1997132"/>
            <a:ext cx="5597686" cy="4356056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buNone/>
              <a:defRPr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720000" indent="0">
              <a:lnSpc>
                <a:spcPct val="130000"/>
              </a:lnSpc>
              <a:buNone/>
              <a:defRPr sz="1800"/>
            </a:lvl3pPr>
            <a:lvl4pPr marL="1080000" indent="0">
              <a:lnSpc>
                <a:spcPct val="130000"/>
              </a:lnSpc>
              <a:buNone/>
              <a:defRPr sz="1800"/>
            </a:lvl4pPr>
            <a:lvl5pPr marL="1440000" indent="0">
              <a:lnSpc>
                <a:spcPct val="130000"/>
              </a:lnSpc>
              <a:buNone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CB4063C8-82E1-0B52-0D41-B642726AD1E6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945821" y="1997134"/>
            <a:ext cx="2679575" cy="435605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374DF95-81A4-1CFF-D87E-1DBCA565C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85095" y="457964"/>
            <a:ext cx="2211229" cy="2707415"/>
            <a:chOff x="9728105" y="457964"/>
            <a:chExt cx="2211229" cy="270741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15172FB-4F23-B7CE-4A45-A96A16F64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78A1988F-4EE5-01C8-E1E2-EE21A6AF8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59707535-B3AB-7212-B069-A366ABAFE2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E14A54E3-A9EA-3476-B996-946D455F356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Rectangle 30">
                  <a:extLst>
                    <a:ext uri="{FF2B5EF4-FFF2-40B4-BE49-F238E27FC236}">
                      <a16:creationId xmlns:a16="http://schemas.microsoft.com/office/drawing/2014/main" id="{8096AB25-3A2B-B9B7-A68E-1974E3ED87A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" name="Rectangle 30">
                  <a:extLst>
                    <a:ext uri="{FF2B5EF4-FFF2-40B4-BE49-F238E27FC236}">
                      <a16:creationId xmlns:a16="http://schemas.microsoft.com/office/drawing/2014/main" id="{2085403A-97EF-4203-C58B-E41070E516F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B2F8BD77-64E1-4FBD-81A4-E43A307C93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323A0F3A-5730-3AFC-409F-6A67460C5A7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70681FEE-64CB-7074-366C-42CED63713A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08813273-0B3B-17D4-89E5-22B5D6407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8DEE50A8-DEB8-82E4-6939-22346B41BF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98" name="Freeform 68">
                  <a:extLst>
                    <a:ext uri="{FF2B5EF4-FFF2-40B4-BE49-F238E27FC236}">
                      <a16:creationId xmlns:a16="http://schemas.microsoft.com/office/drawing/2014/main" id="{7C268328-6EF0-F968-28D1-9F0E5B0177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9" name="Freeform 69">
                  <a:extLst>
                    <a:ext uri="{FF2B5EF4-FFF2-40B4-BE49-F238E27FC236}">
                      <a16:creationId xmlns:a16="http://schemas.microsoft.com/office/drawing/2014/main" id="{37BFDF79-1029-8C4B-621E-4A6C9DFB6D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97" name="Line 70">
                <a:extLst>
                  <a:ext uri="{FF2B5EF4-FFF2-40B4-BE49-F238E27FC236}">
                    <a16:creationId xmlns:a16="http://schemas.microsoft.com/office/drawing/2014/main" id="{20958208-D7CF-3479-7930-E3FB39DAA4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5445BB5-50E8-C707-7C74-32796AC98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268449" y="3721100"/>
            <a:ext cx="2211229" cy="2707415"/>
            <a:chOff x="9728105" y="457964"/>
            <a:chExt cx="2211229" cy="2707415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0348311-F256-5764-CF61-E4D36CE7B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965C0C66-56A0-6241-4611-3A2493CC25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EACD9C93-31AC-1752-5BBC-966E9B2DBF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AD9C47F5-E53F-7F26-B78D-C86305CF012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Rectangle 30">
                  <a:extLst>
                    <a:ext uri="{FF2B5EF4-FFF2-40B4-BE49-F238E27FC236}">
                      <a16:creationId xmlns:a16="http://schemas.microsoft.com/office/drawing/2014/main" id="{83DE65FD-926B-50A2-C5CD-C1ED2C6BFD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Rectangle 30">
                  <a:extLst>
                    <a:ext uri="{FF2B5EF4-FFF2-40B4-BE49-F238E27FC236}">
                      <a16:creationId xmlns:a16="http://schemas.microsoft.com/office/drawing/2014/main" id="{B2D4F39F-E241-2969-4965-6940516FC55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38E667E2-23D6-06EC-B435-059EACC04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76B00091-7194-5945-8734-F08C954FA76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BBC29BA4-16A3-1452-4146-20264C0146C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DEF5151-E1C8-79DA-AA94-F406CE561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A63FFA48-1F7E-5963-4AAD-A6E2C1D4B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13" name="Freeform 68">
                  <a:extLst>
                    <a:ext uri="{FF2B5EF4-FFF2-40B4-BE49-F238E27FC236}">
                      <a16:creationId xmlns:a16="http://schemas.microsoft.com/office/drawing/2014/main" id="{9B0AC0F7-48CE-DBC4-877B-C36BD9A0E2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4" name="Freeform 69">
                  <a:extLst>
                    <a:ext uri="{FF2B5EF4-FFF2-40B4-BE49-F238E27FC236}">
                      <a16:creationId xmlns:a16="http://schemas.microsoft.com/office/drawing/2014/main" id="{9CE55AA7-08FE-768A-DFEA-13EE468895E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12" name="Line 70">
                <a:extLst>
                  <a:ext uri="{FF2B5EF4-FFF2-40B4-BE49-F238E27FC236}">
                    <a16:creationId xmlns:a16="http://schemas.microsoft.com/office/drawing/2014/main" id="{EE9CD552-7569-2A39-A082-9790C85B6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F9AEDFC-F371-37C8-E0DA-7AAFA49CB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57636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FD4A2EC-3D37-5ED6-3C9F-0CE19E6E5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44420BF8-055C-45F7-A314-BD5C0C7DAE1F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F4A13167-ABFC-A428-5DDD-7F6BAA8E9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Sama Haitham AAUP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EF8E96-D06F-D077-7044-401B18EE5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41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0301" y="533292"/>
            <a:ext cx="4132469" cy="2213542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98061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E5FA1-697B-6FB5-4F63-346DF5F1703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630067" y="3219450"/>
            <a:ext cx="4128934" cy="3092780"/>
          </a:xfrm>
        </p:spPr>
        <p:txBody>
          <a:bodyPr/>
          <a:lstStyle>
            <a:lvl1pPr marL="0" indent="0" algn="ctr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1pPr>
            <a:lvl2pPr marL="36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2pPr>
            <a:lvl3pPr marL="72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3pPr>
            <a:lvl4pPr marL="108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4pPr>
            <a:lvl5pPr marL="1440000" indent="0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1894668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522" y="298564"/>
            <a:ext cx="4650901" cy="6260873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847A-10CA-44EC-B379-9F4DC873F03D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Sama Haitham AAUP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4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9EBB-E4BA-4888-A168-A2B55D5DA169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Sama Haitham AAUP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5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2C34-EB34-4B85-959C-AF85582E9075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Sama Haitham AAUP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2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306A-05EF-47A0-A253-BE810F170E19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Sama Haitham AAUP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3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2449-EE22-47A3-8B61-AC7D8BFAB6B1}" type="datetime1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Sama Haitham AAUP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004688-7200-27A0-AED2-FDEA0C50E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962AE0E-CD08-E4A3-B4FB-58E3FB60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942343E8-72A7-5457-2C99-D033A36FF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1C19E638-91EB-75DC-9458-EA0229C044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6E02EB3D-A45E-B4B7-9E49-65E6921C6D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ED0F2C-33C6-33F8-D25A-653073FA8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6C992DF-7C76-80E6-220E-5545B437E8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532E4B2-6FAE-2363-8842-E08A265B0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D7AE19E9-E19F-29AF-639C-44EB5FB5E3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FC6B75DA-401A-8C4D-421A-4A0230030C8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83B7B7D8-FAE1-EF25-3177-C597CA2855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D8189C2B-39BF-F3AD-761F-3EC5A41393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9B3C11E0-E220-6347-106F-7361EEF4B7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79AAD932-DEE5-826A-1B8E-BF1B2B2BB3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A9BA9C23-F16A-423E-DB70-2BBBE58B0C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237FA726-DD02-A25D-C698-4FB16B377C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A0991B4B-EDB7-1AEE-679D-75A7958333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198D13E0-51CA-CC43-BFAD-752CD4E5ED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979DDC47-298E-AFD7-CE86-9F24018FCB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FDF6497C-C9D8-77C1-9EC1-AA3DC693FD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F94954A5-B504-9802-E8A3-D92A434B215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26CA4C70-E5AD-FFC4-4F64-9029A88E1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C2F66C97-233E-069E-842E-FC7DD613F3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AA0F3696-6B0D-543A-4D40-8B145249CBF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29D21825-8498-CADF-8EB5-D08C5C4348E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D1EBC7BA-66A7-56E5-19F7-65B9A2BE6EB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41A6EA28-930F-EBBA-43EE-6CB627294A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5297B34D-B81D-6350-4194-484D7EC282F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DD7C599E-910F-8D88-3AA0-B24C9A79E13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E663B789-16D2-7968-1AB9-E036E4D4285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BE4D28C-9D5D-2CDF-4E98-5D046F140C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19D439ED-096C-BC38-ECCB-78B2B5178F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E820AB2-DB7A-A79D-FAE4-35AC3D677C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88E5C4B-5B7B-FDA4-A576-7854A9D159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E3C02BC9-4E4F-3743-8563-808D6A0B437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D0EF96EA-252F-062A-E566-42ABC6B903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58DCE928-965C-EA85-F5C1-24E19E4585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B5B70EF0-D01D-E5DD-0234-6B93EE439E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CA0351E2-397A-7FC9-6BE5-A3018AAB2BD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EE4DD70-FCD0-DFFE-52A6-0DE9BC2331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466F87F-6F35-E28C-1556-6383A82F7F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D4FD8A8E-2B46-F940-BD0E-086FCF7666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7532BE26-5B7C-EE9E-4191-8A54CDBBD6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BFC8ECE6-D59A-9EE4-CB81-D6162F00D8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080BC2-EE72-5D70-6666-DEBC49165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93AA0A3-2A8A-2332-F348-F88D6E1F3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4355255-9D4E-147B-DA9E-4FFB14E7C1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0C229BCD-A083-BC81-2151-41E4947E04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F138DCEE-5B8D-D5E5-54B6-6B0BA01F6E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F00BD61F-0747-E748-6BFB-CB875F4942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07C45B1B-92EA-5E82-24D1-931DB8AF99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11B1265-0119-731D-E758-7C0BAFE4B5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35056C9E-95B1-E743-9A73-5A39803B74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873B7450-9F65-5384-2976-127FD87757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93FE1A96-9FB8-DD4B-5EB8-26A91007B6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07C997E7-D2EC-2533-34E1-ADA752DD0A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CDFD69D0-D4F6-6990-4E0A-C6FEB0CE49B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825CB36E-9726-A54C-5717-F6A428FED5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F8184497-7251-D4E9-F39C-EE556E4B1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835D68A6-6C40-806B-C58A-25B22D6BC6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E36097E1-57E6-7188-7C0D-36C56EF55F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C1BAB2A-BA9C-8C5A-13B8-CE9C056AE6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4F8DCA4A-A0D6-514F-47BB-541F133C696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0BEDD737-7AD9-32AF-DA50-AE940D883A1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361792E-BF11-44DD-3900-9EE92815F3E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EF08723B-66BF-73AE-106A-58DBBBABFA3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866A6C7D-739E-6ED2-8DC9-F62F9697723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3CAE0274-E38E-54A4-13C4-FFD1A9DDC6C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7561DEAF-B810-94D1-71BB-2116BFFFA7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23C31A5-9409-F839-90BA-3883DC532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42742EC4-5A1C-631E-398C-F3C5A9C4A2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D2C0A335-0DBB-9CDA-7CB6-64689BB782A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C21B6FD8-0F3F-70F9-2457-87BB8AAB793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44ACA065-23B9-0399-85C9-8821480A7DD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360F78FE-550E-F182-27C9-8D0D0411F4D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2BEC42F-0A94-4DB3-9210-90D9BA7610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4639297D-A086-3111-DE35-3ADFC63EC52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0A57F373-E650-007D-EF3A-125835724B3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F7AA1C2-3BC9-2CC2-246C-891EEAAAA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095730D-9E3D-CB3A-4FF1-D9B51A162A3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FDC9A03-E7DE-3D3E-74F8-C2990A5082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3B430687-A11D-CFC5-B7C6-AF9A479146F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F9EEDCBB-CCC4-61BB-3480-8D21A3D2F1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0038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3248-F38A-4E10-BEE1-32B04ECB87F3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Sama Haitham AAUP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5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4C71A-4163-479C-92B5-F30734079AB8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Sama Haitham AAUP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02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6BB6-4633-4541-B7E4-D7E6E165BA7D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Sama Haitham AAUP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80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A66730FF-34A3-496D-A5E5-C878A98A95E2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Sama Haitham AAUP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9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9" r:id="rId13"/>
    <p:sldLayoutId id="2147483711" r:id="rId14"/>
    <p:sldLayoutId id="2147483712" r:id="rId15"/>
    <p:sldLayoutId id="2147483713" r:id="rId16"/>
    <p:sldLayoutId id="2147483715" r:id="rId17"/>
    <p:sldLayoutId id="2147483717" r:id="rId18"/>
    <p:sldLayoutId id="2147483672" r:id="rId1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2" pos="3840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401" name="Group 400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2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0363" y="1079499"/>
            <a:ext cx="5882818" cy="2388261"/>
          </a:xfrm>
        </p:spPr>
        <p:txBody>
          <a:bodyPr vert="horz" lIns="91440" tIns="45720" rIns="91440" bIns="45720" rtlCol="0" anchor="b" anchorCtr="0">
            <a:normAutofit fontScale="90000"/>
          </a:bodyPr>
          <a:lstStyle/>
          <a:p>
            <a:br>
              <a:rPr lang="en-US" sz="4800" dirty="0"/>
            </a:br>
            <a:r>
              <a:rPr lang="en-US" sz="4800" dirty="0"/>
              <a:t>Messages from the Quran</a:t>
            </a:r>
            <a:r>
              <a:rPr lang="ar-SA" sz="4800" dirty="0"/>
              <a:t>:</a:t>
            </a:r>
            <a:br>
              <a:rPr lang="en-US" sz="4800" dirty="0"/>
            </a:br>
            <a:r>
              <a:rPr lang="en-US" sz="4800" dirty="0"/>
              <a:t>Why I love This Book</a:t>
            </a:r>
            <a:r>
              <a:rPr lang="ar-SA" sz="4800" dirty="0"/>
              <a:t>!</a:t>
            </a:r>
            <a:endParaRPr lang="en-US" sz="48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9578809-4F8C-4A9B-A59D-0D7BDA6B1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9766" y="716800"/>
            <a:ext cx="3838575" cy="5583025"/>
            <a:chOff x="199766" y="716800"/>
            <a:chExt cx="3838575" cy="5583025"/>
          </a:xfrm>
        </p:grpSpPr>
        <p:grpSp>
          <p:nvGrpSpPr>
            <p:cNvPr id="402" name="Group 401">
              <a:extLst>
                <a:ext uri="{FF2B5EF4-FFF2-40B4-BE49-F238E27FC236}">
                  <a16:creationId xmlns:a16="http://schemas.microsoft.com/office/drawing/2014/main" id="{B6DADE07-3826-4857-9180-7DB77BCCE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37" name="Freeform 64">
                <a:extLst>
                  <a:ext uri="{FF2B5EF4-FFF2-40B4-BE49-F238E27FC236}">
                    <a16:creationId xmlns:a16="http://schemas.microsoft.com/office/drawing/2014/main" id="{5C21CC9E-9E93-47EE-B6BE-DAF0D163FF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81">
                <a:extLst>
                  <a:ext uri="{FF2B5EF4-FFF2-40B4-BE49-F238E27FC236}">
                    <a16:creationId xmlns:a16="http://schemas.microsoft.com/office/drawing/2014/main" id="{F98634D8-7CA3-4C66-8CD8-4D6F24833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61">
                <a:extLst>
                  <a:ext uri="{FF2B5EF4-FFF2-40B4-BE49-F238E27FC236}">
                    <a16:creationId xmlns:a16="http://schemas.microsoft.com/office/drawing/2014/main" id="{579AC1E2-C2CF-4BA7-82B4-C8CCC73056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78">
                <a:extLst>
                  <a:ext uri="{FF2B5EF4-FFF2-40B4-BE49-F238E27FC236}">
                    <a16:creationId xmlns:a16="http://schemas.microsoft.com/office/drawing/2014/main" id="{FD089815-EEDF-4A19-B1A5-CD51F7D646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84">
                <a:extLst>
                  <a:ext uri="{FF2B5EF4-FFF2-40B4-BE49-F238E27FC236}">
                    <a16:creationId xmlns:a16="http://schemas.microsoft.com/office/drawing/2014/main" id="{3913B299-F5CE-4C72-A020-2AFCFFDB7C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87">
                <a:extLst>
                  <a:ext uri="{FF2B5EF4-FFF2-40B4-BE49-F238E27FC236}">
                    <a16:creationId xmlns:a16="http://schemas.microsoft.com/office/drawing/2014/main" id="{38067600-ABBC-4D8F-B242-026D39DB95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60">
                <a:extLst>
                  <a:ext uri="{FF2B5EF4-FFF2-40B4-BE49-F238E27FC236}">
                    <a16:creationId xmlns:a16="http://schemas.microsoft.com/office/drawing/2014/main" id="{AF1082FE-D7C7-430A-B6DF-041CD1FBF5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59">
                <a:extLst>
                  <a:ext uri="{FF2B5EF4-FFF2-40B4-BE49-F238E27FC236}">
                    <a16:creationId xmlns:a16="http://schemas.microsoft.com/office/drawing/2014/main" id="{D20DF48A-C1E5-483E-B21B-EDC96EC75D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62">
                <a:extLst>
                  <a:ext uri="{FF2B5EF4-FFF2-40B4-BE49-F238E27FC236}">
                    <a16:creationId xmlns:a16="http://schemas.microsoft.com/office/drawing/2014/main" id="{BE0F4360-2529-43AE-8AD9-1B7B3F903C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65">
                <a:extLst>
                  <a:ext uri="{FF2B5EF4-FFF2-40B4-BE49-F238E27FC236}">
                    <a16:creationId xmlns:a16="http://schemas.microsoft.com/office/drawing/2014/main" id="{B1B8DE27-1A2A-48A2-A329-B0F4201A74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79">
                <a:extLst>
                  <a:ext uri="{FF2B5EF4-FFF2-40B4-BE49-F238E27FC236}">
                    <a16:creationId xmlns:a16="http://schemas.microsoft.com/office/drawing/2014/main" id="{9BD6F64A-2862-4703-A7E6-6D3295621F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82">
                <a:extLst>
                  <a:ext uri="{FF2B5EF4-FFF2-40B4-BE49-F238E27FC236}">
                    <a16:creationId xmlns:a16="http://schemas.microsoft.com/office/drawing/2014/main" id="{DA103B72-E0CF-45F0-A7D0-21ECD0175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85">
                <a:extLst>
                  <a:ext uri="{FF2B5EF4-FFF2-40B4-BE49-F238E27FC236}">
                    <a16:creationId xmlns:a16="http://schemas.microsoft.com/office/drawing/2014/main" id="{12BF02EE-B84D-4508-86AE-720FFD081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88">
                <a:extLst>
                  <a:ext uri="{FF2B5EF4-FFF2-40B4-BE49-F238E27FC236}">
                    <a16:creationId xmlns:a16="http://schemas.microsoft.com/office/drawing/2014/main" id="{63DEFA47-924F-47EC-8A1A-E8D4E1D286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E9EAB0-A7D4-43A2-BE0E-0285979BC2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52" name="Line 63">
                  <a:extLst>
                    <a:ext uri="{FF2B5EF4-FFF2-40B4-BE49-F238E27FC236}">
                      <a16:creationId xmlns:a16="http://schemas.microsoft.com/office/drawing/2014/main" id="{0918A230-E769-4D1D-BAD9-E5835E2C8D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Line 66">
                  <a:extLst>
                    <a:ext uri="{FF2B5EF4-FFF2-40B4-BE49-F238E27FC236}">
                      <a16:creationId xmlns:a16="http://schemas.microsoft.com/office/drawing/2014/main" id="{8387A7CE-102C-40EE-9CF5-025C3DD8D49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Line 67">
                  <a:extLst>
                    <a:ext uri="{FF2B5EF4-FFF2-40B4-BE49-F238E27FC236}">
                      <a16:creationId xmlns:a16="http://schemas.microsoft.com/office/drawing/2014/main" id="{04D252BC-127A-412D-BC8A-003132AE7C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Line 80">
                  <a:extLst>
                    <a:ext uri="{FF2B5EF4-FFF2-40B4-BE49-F238E27FC236}">
                      <a16:creationId xmlns:a16="http://schemas.microsoft.com/office/drawing/2014/main" id="{DBF98D9E-95AE-499D-90A5-B46B8811607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Line 83">
                  <a:extLst>
                    <a:ext uri="{FF2B5EF4-FFF2-40B4-BE49-F238E27FC236}">
                      <a16:creationId xmlns:a16="http://schemas.microsoft.com/office/drawing/2014/main" id="{DF93481C-D4B8-49D1-8DB5-0DDFD0A975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Line 86">
                  <a:extLst>
                    <a:ext uri="{FF2B5EF4-FFF2-40B4-BE49-F238E27FC236}">
                      <a16:creationId xmlns:a16="http://schemas.microsoft.com/office/drawing/2014/main" id="{E08AF258-8D62-4B36-9315-8652E31710E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Line 89">
                  <a:extLst>
                    <a:ext uri="{FF2B5EF4-FFF2-40B4-BE49-F238E27FC236}">
                      <a16:creationId xmlns:a16="http://schemas.microsoft.com/office/drawing/2014/main" id="{DCAC5381-7C87-4FB1-922C-72424F35D4F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3D131BB-56BB-4799-9DE1-95E397FA6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BD75D3A2-6328-49F4-A5C7-BDBEBE8710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FB386BFB-69FD-4CED-89B4-6E45CD3340D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0E0292B6-9C83-4545-9DB9-6D216C64916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Rectangle 30">
                  <a:extLst>
                    <a:ext uri="{FF2B5EF4-FFF2-40B4-BE49-F238E27FC236}">
                      <a16:creationId xmlns:a16="http://schemas.microsoft.com/office/drawing/2014/main" id="{218E320A-887F-4DBF-8CCC-A0E849F364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0">
                  <a:extLst>
                    <a:ext uri="{FF2B5EF4-FFF2-40B4-BE49-F238E27FC236}">
                      <a16:creationId xmlns:a16="http://schemas.microsoft.com/office/drawing/2014/main" id="{70456DE9-EFE8-480B-904C-C4E4521BA8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FAC87AC-6F0D-41C3-A96D-583587DBD2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BBBB3529-7770-48BD-9A2D-61CB322B48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B4D2F05B-BBCD-4783-BDE0-43D73C2675E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403" name="Group 402">
              <a:extLst>
                <a:ext uri="{FF2B5EF4-FFF2-40B4-BE49-F238E27FC236}">
                  <a16:creationId xmlns:a16="http://schemas.microsoft.com/office/drawing/2014/main" id="{5C54BFAD-42ED-48A4-AA55-3BE394C44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B341D07-45D8-4F3A-B413-FD2B278A24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26" name="Freeform 68">
                  <a:extLst>
                    <a:ext uri="{FF2B5EF4-FFF2-40B4-BE49-F238E27FC236}">
                      <a16:creationId xmlns:a16="http://schemas.microsoft.com/office/drawing/2014/main" id="{872DAC2D-6CA9-4BA0-9831-D9BCA4630F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Freeform 69">
                  <a:extLst>
                    <a:ext uri="{FF2B5EF4-FFF2-40B4-BE49-F238E27FC236}">
                      <a16:creationId xmlns:a16="http://schemas.microsoft.com/office/drawing/2014/main" id="{79883F04-2F99-488F-B3C5-0B29E181A19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Line 70">
                  <a:extLst>
                    <a:ext uri="{FF2B5EF4-FFF2-40B4-BE49-F238E27FC236}">
                      <a16:creationId xmlns:a16="http://schemas.microsoft.com/office/drawing/2014/main" id="{588E0A03-E6DB-4D96-82A1-39AAB998509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2032D250-40F2-4BE1-9E51-51D6124316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23" name="Freeform 68">
                  <a:extLst>
                    <a:ext uri="{FF2B5EF4-FFF2-40B4-BE49-F238E27FC236}">
                      <a16:creationId xmlns:a16="http://schemas.microsoft.com/office/drawing/2014/main" id="{CFF6B335-FCBC-4111-B6E0-010A0CCF6A3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69">
                  <a:extLst>
                    <a:ext uri="{FF2B5EF4-FFF2-40B4-BE49-F238E27FC236}">
                      <a16:creationId xmlns:a16="http://schemas.microsoft.com/office/drawing/2014/main" id="{F3A4A21F-DBFE-4F02-A66E-C6F0ECB698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:a16="http://schemas.microsoft.com/office/drawing/2014/main" id="{3A5E5CE1-528A-4B41-A739-BFE450F1F97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88FC08C-C419-4B3F-B3C4-074AE7045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69E4645-4CFC-4C14-9639-295E67859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75D1D75-29EC-4168-9B74-DD31796A35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82" name="Freeform 64">
                <a:extLst>
                  <a:ext uri="{FF2B5EF4-FFF2-40B4-BE49-F238E27FC236}">
                    <a16:creationId xmlns:a16="http://schemas.microsoft.com/office/drawing/2014/main" id="{5C244629-4F62-4555-8576-76E450C712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81">
                <a:extLst>
                  <a:ext uri="{FF2B5EF4-FFF2-40B4-BE49-F238E27FC236}">
                    <a16:creationId xmlns:a16="http://schemas.microsoft.com/office/drawing/2014/main" id="{33FE7FD6-ED0C-4A85-BB37-50D5DEFE5D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61">
                <a:extLst>
                  <a:ext uri="{FF2B5EF4-FFF2-40B4-BE49-F238E27FC236}">
                    <a16:creationId xmlns:a16="http://schemas.microsoft.com/office/drawing/2014/main" id="{E321CBA3-94D7-498A-AA58-32E5E21DAA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78">
                <a:extLst>
                  <a:ext uri="{FF2B5EF4-FFF2-40B4-BE49-F238E27FC236}">
                    <a16:creationId xmlns:a16="http://schemas.microsoft.com/office/drawing/2014/main" id="{A483E481-9A4F-433D-83BF-BE219AE92A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84">
                <a:extLst>
                  <a:ext uri="{FF2B5EF4-FFF2-40B4-BE49-F238E27FC236}">
                    <a16:creationId xmlns:a16="http://schemas.microsoft.com/office/drawing/2014/main" id="{3BD25EE3-866C-4F95-87D6-3539B174A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87">
                <a:extLst>
                  <a:ext uri="{FF2B5EF4-FFF2-40B4-BE49-F238E27FC236}">
                    <a16:creationId xmlns:a16="http://schemas.microsoft.com/office/drawing/2014/main" id="{7C4C4F76-8DA9-47EA-94F9-1D400388FA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60">
                <a:extLst>
                  <a:ext uri="{FF2B5EF4-FFF2-40B4-BE49-F238E27FC236}">
                    <a16:creationId xmlns:a16="http://schemas.microsoft.com/office/drawing/2014/main" id="{025FE981-874E-47FE-81B8-F025D2BF9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59">
                <a:extLst>
                  <a:ext uri="{FF2B5EF4-FFF2-40B4-BE49-F238E27FC236}">
                    <a16:creationId xmlns:a16="http://schemas.microsoft.com/office/drawing/2014/main" id="{5680B73A-298E-4BDA-AB07-ACC8314E40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2">
                <a:extLst>
                  <a:ext uri="{FF2B5EF4-FFF2-40B4-BE49-F238E27FC236}">
                    <a16:creationId xmlns:a16="http://schemas.microsoft.com/office/drawing/2014/main" id="{01AFB333-D097-4235-A165-C9D3CDC2FE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Freeform 65">
                <a:extLst>
                  <a:ext uri="{FF2B5EF4-FFF2-40B4-BE49-F238E27FC236}">
                    <a16:creationId xmlns:a16="http://schemas.microsoft.com/office/drawing/2014/main" id="{66C11AEB-D3F2-45AA-9C41-CA142A02E7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79">
                <a:extLst>
                  <a:ext uri="{FF2B5EF4-FFF2-40B4-BE49-F238E27FC236}">
                    <a16:creationId xmlns:a16="http://schemas.microsoft.com/office/drawing/2014/main" id="{2EAA79E5-B4EE-4477-A9D7-38234A19D4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82">
                <a:extLst>
                  <a:ext uri="{FF2B5EF4-FFF2-40B4-BE49-F238E27FC236}">
                    <a16:creationId xmlns:a16="http://schemas.microsoft.com/office/drawing/2014/main" id="{A2EB3CA6-CF43-44E7-A82B-C86FF6A75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85">
                <a:extLst>
                  <a:ext uri="{FF2B5EF4-FFF2-40B4-BE49-F238E27FC236}">
                    <a16:creationId xmlns:a16="http://schemas.microsoft.com/office/drawing/2014/main" id="{635B3B6D-8A83-4CF1-AE24-D872BCE07C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88">
                <a:extLst>
                  <a:ext uri="{FF2B5EF4-FFF2-40B4-BE49-F238E27FC236}">
                    <a16:creationId xmlns:a16="http://schemas.microsoft.com/office/drawing/2014/main" id="{67274B73-EB7F-4885-8375-DCC193DE84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B0EE02B4-8ECF-4636-B55D-11A3869E6E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97" name="Line 63">
                  <a:extLst>
                    <a:ext uri="{FF2B5EF4-FFF2-40B4-BE49-F238E27FC236}">
                      <a16:creationId xmlns:a16="http://schemas.microsoft.com/office/drawing/2014/main" id="{97860271-66A3-4C76-9A50-EF7ADA1D95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8" name="Line 66">
                  <a:extLst>
                    <a:ext uri="{FF2B5EF4-FFF2-40B4-BE49-F238E27FC236}">
                      <a16:creationId xmlns:a16="http://schemas.microsoft.com/office/drawing/2014/main" id="{CD0262E2-572E-453D-8FE4-46EDF0C75C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9" name="Line 67">
                  <a:extLst>
                    <a:ext uri="{FF2B5EF4-FFF2-40B4-BE49-F238E27FC236}">
                      <a16:creationId xmlns:a16="http://schemas.microsoft.com/office/drawing/2014/main" id="{504EAB1B-BE08-49A3-91E4-2F59777FF81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0" name="Line 80">
                  <a:extLst>
                    <a:ext uri="{FF2B5EF4-FFF2-40B4-BE49-F238E27FC236}">
                      <a16:creationId xmlns:a16="http://schemas.microsoft.com/office/drawing/2014/main" id="{1BA1BFEB-5D6B-4011-8814-75FDF39A8CE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1" name="Line 83">
                  <a:extLst>
                    <a:ext uri="{FF2B5EF4-FFF2-40B4-BE49-F238E27FC236}">
                      <a16:creationId xmlns:a16="http://schemas.microsoft.com/office/drawing/2014/main" id="{58D635F3-CD70-43D2-9FAE-690BB6A8C02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" name="Line 86">
                  <a:extLst>
                    <a:ext uri="{FF2B5EF4-FFF2-40B4-BE49-F238E27FC236}">
                      <a16:creationId xmlns:a16="http://schemas.microsoft.com/office/drawing/2014/main" id="{7D4A71ED-4313-45E2-9078-0A2179F6096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Line 89">
                  <a:extLst>
                    <a:ext uri="{FF2B5EF4-FFF2-40B4-BE49-F238E27FC236}">
                      <a16:creationId xmlns:a16="http://schemas.microsoft.com/office/drawing/2014/main" id="{F71A8BF4-8580-4405-93CC-68682C9EFB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03EA70C-259E-4844-83FD-A8152374D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2D8DEFBA-3794-41DB-BA53-A168E4B02E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F74D1351-C939-4ABA-A2D0-F13C1F3BF5E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D672A249-195A-4DAD-984C-AC6C894A6FD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Rectangle 30">
                  <a:extLst>
                    <a:ext uri="{FF2B5EF4-FFF2-40B4-BE49-F238E27FC236}">
                      <a16:creationId xmlns:a16="http://schemas.microsoft.com/office/drawing/2014/main" id="{B2751033-92CC-43C5-B09D-BEAC921297C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30">
                  <a:extLst>
                    <a:ext uri="{FF2B5EF4-FFF2-40B4-BE49-F238E27FC236}">
                      <a16:creationId xmlns:a16="http://schemas.microsoft.com/office/drawing/2014/main" id="{810A9024-F6AE-46E1-AF5B-23C1BAF52AE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6148CDE3-7E34-46A7-A2A1-B2418BA6CD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DFB487FA-CAC6-469F-8D07-227D88323A7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64B6721C-6379-4342-B632-2288DDDD122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8C06E09-320E-44ED-8B43-2BB2CE74A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2F42D42C-CE47-479C-A563-298CD9035F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71" name="Freeform 68">
                  <a:extLst>
                    <a:ext uri="{FF2B5EF4-FFF2-40B4-BE49-F238E27FC236}">
                      <a16:creationId xmlns:a16="http://schemas.microsoft.com/office/drawing/2014/main" id="{65202664-9154-4377-8C3E-9BA25B78A4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" name="Freeform 69">
                  <a:extLst>
                    <a:ext uri="{FF2B5EF4-FFF2-40B4-BE49-F238E27FC236}">
                      <a16:creationId xmlns:a16="http://schemas.microsoft.com/office/drawing/2014/main" id="{F0361EFD-383F-40DA-936A-1EC55BBA676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Line 70">
                  <a:extLst>
                    <a:ext uri="{FF2B5EF4-FFF2-40B4-BE49-F238E27FC236}">
                      <a16:creationId xmlns:a16="http://schemas.microsoft.com/office/drawing/2014/main" id="{0899FE39-C088-493A-A9ED-9C70D9427F5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04A185DA-EED5-4241-BCE2-7DFF9775B9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68" name="Freeform 68">
                  <a:extLst>
                    <a:ext uri="{FF2B5EF4-FFF2-40B4-BE49-F238E27FC236}">
                      <a16:creationId xmlns:a16="http://schemas.microsoft.com/office/drawing/2014/main" id="{1D1D1F03-0895-4603-B54A-30778D288D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" name="Freeform 69">
                  <a:extLst>
                    <a:ext uri="{FF2B5EF4-FFF2-40B4-BE49-F238E27FC236}">
                      <a16:creationId xmlns:a16="http://schemas.microsoft.com/office/drawing/2014/main" id="{4205B00F-0C22-4C32-B408-130BD2BCA2D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" name="Line 70">
                  <a:extLst>
                    <a:ext uri="{FF2B5EF4-FFF2-40B4-BE49-F238E27FC236}">
                      <a16:creationId xmlns:a16="http://schemas.microsoft.com/office/drawing/2014/main" id="{0307197D-6DFE-4C69-95F1-42678413BA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B8BBAD2-EBAC-E20D-244D-8F0607060958}"/>
              </a:ext>
            </a:extLst>
          </p:cNvPr>
          <p:cNvSpPr txBox="1"/>
          <p:nvPr/>
        </p:nvSpPr>
        <p:spPr>
          <a:xfrm>
            <a:off x="6840594" y="4222937"/>
            <a:ext cx="28729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Sama Haitham </a:t>
            </a:r>
          </a:p>
          <a:p>
            <a:endParaRPr lang="en-US" dirty="0"/>
          </a:p>
          <a:p>
            <a:r>
              <a:rPr lang="en-US" dirty="0"/>
              <a:t>Arab American University</a:t>
            </a:r>
          </a:p>
          <a:p>
            <a:endParaRPr lang="en-US" dirty="0"/>
          </a:p>
          <a:p>
            <a:r>
              <a:rPr lang="en-US" dirty="0"/>
              <a:t>January 2025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423382"/>
            <a:ext cx="4078800" cy="1569660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r>
              <a:rPr lang="en-US" dirty="0"/>
              <a:t>Introduction to the Book</a:t>
            </a:r>
            <a:endParaRPr lang="en-US" kern="1200" cap="none" spc="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8834" y="2062264"/>
            <a:ext cx="5428033" cy="4372354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ar-SA" b="1" dirty="0">
                <a:latin typeface="+mj-lt"/>
              </a:rPr>
              <a:t>"</a:t>
            </a:r>
            <a:r>
              <a:rPr lang="en-US" b="1" dirty="0">
                <a:latin typeface="+mj-lt"/>
              </a:rPr>
              <a:t>Messages from the Quran</a:t>
            </a:r>
            <a:r>
              <a:rPr lang="ar-SA" b="1" dirty="0">
                <a:latin typeface="+mj-lt"/>
              </a:rPr>
              <a:t>"</a:t>
            </a:r>
            <a:r>
              <a:rPr lang="en-US" b="1" dirty="0">
                <a:latin typeface="+mj-lt"/>
              </a:rPr>
              <a:t> is a collection of reflections on the meanings of the Quran and their impact on daily life.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The book is characterized by its simplicity and depth, as it explains Quranic values ​​and principles in a straightforward way while highlighting the human spirit in the Quranic verses.</a:t>
            </a:r>
          </a:p>
        </p:txBody>
      </p:sp>
      <p:pic>
        <p:nvPicPr>
          <p:cNvPr id="7" name="Picture Placeholder 6" descr="A book on a white cloth&#10;&#10;Description automatically generated">
            <a:extLst>
              <a:ext uri="{FF2B5EF4-FFF2-40B4-BE49-F238E27FC236}">
                <a16:creationId xmlns:a16="http://schemas.microsoft.com/office/drawing/2014/main" id="{B63CAC2F-74FD-D58D-5691-0A41EBE8B43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r="5017"/>
          <a:stretch/>
        </p:blipFill>
        <p:spPr>
          <a:xfrm>
            <a:off x="6096001" y="540033"/>
            <a:ext cx="5555012" cy="577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D291F2-4F3B-9988-830C-3A03B6B2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About the Book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957EAB-1A32-A2FE-6656-37F9DA322CC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47594" y="1997132"/>
            <a:ext cx="8652793" cy="42322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+mj-lt"/>
              </a:rPr>
              <a:t>The Book is written by Adham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+mj-lt"/>
              </a:rPr>
              <a:t>Sharqawi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+mj-lt"/>
              </a:rPr>
              <a:t>, a Palestinian-Lebanese author.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+mj-lt"/>
              </a:rPr>
              <a:t>It explores reflections and messages derived from the Quran, covering topics like patience, trust in Allah, hope, and forgiveness.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+mj-lt"/>
              </a:rPr>
              <a:t>The book is written in a simple and accessible language with deep intellectual insight, making it easy to understand to readers.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40F91-393D-DD48-E238-CB3366FA3C7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715B541-F6A5-44CE-B417-75CDDC86313B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ECA1C-6B4D-9A86-05B1-C13E7618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Sama Haitham AAUP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BB05F-6F7E-33F9-89E3-4B84009F77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67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F9A0-D364-C129-711E-DB39F65E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Messages in the Book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9A860AE-836A-6B3C-D663-F6B253827540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568163" y="1997132"/>
            <a:ext cx="8361827" cy="423221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</a:rPr>
              <a:t>Reliance on Allah (</a:t>
            </a:r>
            <a:r>
              <a:rPr lang="en-US" sz="2000" b="1" dirty="0" err="1">
                <a:latin typeface="+mj-lt"/>
              </a:rPr>
              <a:t>Tawakkul</a:t>
            </a:r>
            <a:r>
              <a:rPr lang="en-US" sz="2000" b="1" dirty="0">
                <a:latin typeface="+mj-lt"/>
              </a:rPr>
              <a:t>):</a:t>
            </a:r>
          </a:p>
          <a:p>
            <a:r>
              <a:rPr lang="en-US" sz="2000" b="1" dirty="0">
                <a:latin typeface="+mj-lt"/>
              </a:rPr>
              <a:t>The book emphasizes the importance of putting trust in Allah while taking an 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</a:rPr>
              <a:t>Patience and Perseverance:</a:t>
            </a:r>
          </a:p>
          <a:p>
            <a:r>
              <a:rPr lang="en-US" sz="2000" b="1" dirty="0">
                <a:latin typeface="+mj-lt"/>
              </a:rPr>
              <a:t>The author discusses how patience is key to overcoming hardships and how every distress in life can be a chance for growth.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</a:rPr>
              <a:t>Forgiveness and Mercy:</a:t>
            </a:r>
          </a:p>
          <a:p>
            <a:r>
              <a:rPr lang="en-US" sz="2000" b="1" dirty="0">
                <a:latin typeface="+mj-lt"/>
              </a:rPr>
              <a:t>Leads an individual can achieve inner peace by embodying these qualities.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C3ACD6-5F9D-E7CA-389B-8967B4619C1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138F996-3652-4A99-8E63-6B8F7D1A8373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9AAE33-DCB4-2129-068C-2D7101E73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Sama Haitham AAUP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9B8E72-A2EA-63FE-BEB2-06919B5F2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8B3C3E-76EB-9B16-FEE3-DC888354ADAE}"/>
              </a:ext>
            </a:extLst>
          </p:cNvPr>
          <p:cNvSpPr/>
          <p:nvPr/>
        </p:nvSpPr>
        <p:spPr>
          <a:xfrm>
            <a:off x="8929990" y="2870522"/>
            <a:ext cx="2864613" cy="211816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65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25A52-EB72-8381-9004-15EFA08A1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508" y="395289"/>
            <a:ext cx="3771934" cy="1189806"/>
          </a:xfrm>
        </p:spPr>
        <p:txBody>
          <a:bodyPr/>
          <a:lstStyle/>
          <a:p>
            <a:r>
              <a:rPr lang="en-US" dirty="0"/>
              <a:t>Impact of the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77FFE-5575-F589-0B25-190754361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01958" y="1909315"/>
            <a:ext cx="8258782" cy="4121566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+mj-lt"/>
              </a:rPr>
              <a:t>How the Book Impacted Me</a:t>
            </a:r>
            <a:r>
              <a:rPr lang="ar-SA" sz="2000" b="1" dirty="0"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ar-SA" sz="2000" b="1" dirty="0">
                <a:latin typeface="+mj-lt"/>
              </a:rPr>
              <a:t>"</a:t>
            </a:r>
            <a:r>
              <a:rPr lang="en-US" sz="2000" b="1" dirty="0">
                <a:latin typeface="+mj-lt"/>
              </a:rPr>
              <a:t>Messages from the Quran</a:t>
            </a:r>
            <a:r>
              <a:rPr lang="ar-SA" sz="2000" b="1" dirty="0">
                <a:latin typeface="+mj-lt"/>
              </a:rPr>
              <a:t>"</a:t>
            </a:r>
            <a:r>
              <a:rPr lang="en-US" sz="2000" b="1" dirty="0">
                <a:latin typeface="+mj-lt"/>
              </a:rPr>
              <a:t> had a deep impact on my perspective toward life. It taught me to approach challenges with patience and trust in Allah's wisdom. </a:t>
            </a:r>
          </a:p>
          <a:p>
            <a:r>
              <a:rPr lang="en-US" sz="2000" b="1" dirty="0">
                <a:latin typeface="+mj-lt"/>
              </a:rPr>
              <a:t>Impact on My Personal and Professional Life:</a:t>
            </a:r>
          </a:p>
          <a:p>
            <a:pPr marL="0" indent="0">
              <a:buNone/>
            </a:pPr>
            <a:r>
              <a:rPr lang="en-US" sz="2000" b="1" dirty="0">
                <a:latin typeface="+mj-lt"/>
              </a:rPr>
              <a:t>This book became a guide for me in daily life. It encourages me to make decisions with faith and mindfulness, whether in personal relationships or professional challenges. Also, helped me stay calm and flexible.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3CEBB-3D7B-D1F0-4285-E86D77327AA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371C8C-6FAE-4D40-B047-AEDF55CB2F84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F053D-E950-8235-427A-ADDA179FF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Sama Haitham AAUP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3D418-96D6-98AB-6A6E-60C88129F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DD0581-215C-B654-3EC9-B2DA643F48C6}"/>
              </a:ext>
            </a:extLst>
          </p:cNvPr>
          <p:cNvSpPr/>
          <p:nvPr/>
        </p:nvSpPr>
        <p:spPr>
          <a:xfrm>
            <a:off x="7928658" y="395289"/>
            <a:ext cx="3460831" cy="17923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n open book with pages&#10;&#10;Description automatically generated">
            <a:extLst>
              <a:ext uri="{FF2B5EF4-FFF2-40B4-BE49-F238E27FC236}">
                <a16:creationId xmlns:a16="http://schemas.microsoft.com/office/drawing/2014/main" id="{E3419306-C9CC-EA0E-3964-65210B0FD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658" y="365494"/>
            <a:ext cx="3467400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16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395288"/>
            <a:ext cx="4078800" cy="1597753"/>
          </a:xfrm>
        </p:spPr>
        <p:txBody>
          <a:bodyPr vert="horz" wrap="square" lIns="91440" tIns="45720" rIns="91440" bIns="45720" rtlCol="0" anchor="b" anchorCtr="0">
            <a:normAutofit fontScale="90000"/>
          </a:bodyPr>
          <a:lstStyle/>
          <a:p>
            <a:pPr algn="ctr"/>
            <a:r>
              <a:rPr lang="en-US" sz="40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I Recommend This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6379" y="1993040"/>
            <a:ext cx="5690878" cy="4324527"/>
          </a:xfr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</a:rPr>
              <a:t>Inspirational Messages: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+mj-lt"/>
              </a:rPr>
              <a:t>The book is filled with positive messages that encourage</a:t>
            </a:r>
            <a:r>
              <a:rPr lang="ar-SA" sz="2000" b="1" dirty="0">
                <a:latin typeface="+mj-lt"/>
              </a:rPr>
              <a:t> </a:t>
            </a:r>
            <a:r>
              <a:rPr lang="en-US" sz="2000" b="1" dirty="0">
                <a:latin typeface="+mj-lt"/>
              </a:rPr>
              <a:t>in the face of life’s challenges.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</a:rPr>
              <a:t>Easy to Understand: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+mj-lt"/>
              </a:rPr>
              <a:t>Despite addressing deep themes, the book is written in a clear and engaging style.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</a:rPr>
              <a:t>Suitable for All Ages: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+mj-lt"/>
              </a:rPr>
              <a:t>The book isn’t just for adults or religious scholars.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Placeholder 14" descr="A page of a book with writing&#10;&#10;Description automatically generated">
            <a:extLst>
              <a:ext uri="{FF2B5EF4-FFF2-40B4-BE49-F238E27FC236}">
                <a16:creationId xmlns:a16="http://schemas.microsoft.com/office/drawing/2014/main" id="{973B2B0D-EBAB-2FDB-AE77-D786B5D0E4E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9668"/>
          <a:stretch/>
        </p:blipFill>
        <p:spPr>
          <a:xfrm>
            <a:off x="6651127" y="622395"/>
            <a:ext cx="5224495" cy="561055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25FE3-1560-68E3-A981-D1CB36389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17A8E22-6609-466D-B7AD-711ABC695133}" type="datetime1">
              <a:rPr lang="en-US">
                <a:latin typeface="+mj-lt"/>
              </a:rPr>
              <a:pPr>
                <a:spcAft>
                  <a:spcPts val="600"/>
                </a:spcAft>
              </a:pPr>
              <a:t>1/21/2025</a:t>
            </a:fld>
            <a:endParaRPr lang="en-US">
              <a:latin typeface="+mj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7B8BA-FEAA-D963-1EC1-B41AA51A2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 kern="1200" cap="all" spc="3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rPr>
              <a:t>Sama Haitham AAUP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3D1A2-C6BA-A29E-7474-30DD98FFC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>
                <a:latin typeface="+mj-lt"/>
              </a:rPr>
              <a:pPr>
                <a:spcAft>
                  <a:spcPts val="600"/>
                </a:spcAft>
              </a:pPr>
              <a:t>6</a:t>
            </a:fld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7900A-321E-9B5B-1413-B314F2F36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72B37-52D4-0A96-B878-D66F7270595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157636" y="2008706"/>
            <a:ext cx="6553523" cy="409115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+mj-lt"/>
              </a:rPr>
              <a:t>This book is not just a religious text but a life manual that guides readers to become better and more faithful individuals.</a:t>
            </a:r>
          </a:p>
          <a:p>
            <a:endParaRPr lang="en-US" sz="2400" b="1" dirty="0">
              <a:latin typeface="+mj-lt"/>
            </a:endParaRPr>
          </a:p>
          <a:p>
            <a:r>
              <a:rPr lang="en-US" sz="2400" b="1" dirty="0">
                <a:latin typeface="+mj-lt"/>
              </a:rPr>
              <a:t>"What book has had the greatest impact on your life?"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3AEFE-F161-0A9C-F7BE-30BB4EA9962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3559E9A-53E4-4008-B5C4-1903A9029300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5F577-A789-4C8B-F14B-F1757320B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Sama Haitham AAUP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C6CC8-91F6-C90A-AEA4-A0BAD96F4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67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DCFBD7-5612-480F-BED3-7820176A5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508125"/>
            <a:ext cx="3899982" cy="3838576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you…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3093493-446B-45A4-9D25-97A096BDF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H="1">
            <a:off x="554357" y="402322"/>
            <a:ext cx="641183" cy="1069728"/>
            <a:chOff x="6484112" y="2967038"/>
            <a:chExt cx="641183" cy="106972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290F66-CF0B-44A8-98F9-67989433E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6" name="Freeform 68">
                <a:extLst>
                  <a:ext uri="{FF2B5EF4-FFF2-40B4-BE49-F238E27FC236}">
                    <a16:creationId xmlns:a16="http://schemas.microsoft.com/office/drawing/2014/main" id="{B1EC4FC7-CA30-496A-A81F-23F077FC31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69">
                <a:extLst>
                  <a:ext uri="{FF2B5EF4-FFF2-40B4-BE49-F238E27FC236}">
                    <a16:creationId xmlns:a16="http://schemas.microsoft.com/office/drawing/2014/main" id="{5D6D0395-600E-4B20-8F30-0AEE77B5E7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Line 70">
                <a:extLst>
                  <a:ext uri="{FF2B5EF4-FFF2-40B4-BE49-F238E27FC236}">
                    <a16:creationId xmlns:a16="http://schemas.microsoft.com/office/drawing/2014/main" id="{FF4B76F2-9796-41F3-B9E3-83F7B60DD4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CEC35DC-9637-4964-84AC-F26B998A5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6484112" y="3104366"/>
              <a:ext cx="317159" cy="932400"/>
              <a:chOff x="6808136" y="2967038"/>
              <a:chExt cx="317159" cy="932400"/>
            </a:xfrm>
          </p:grpSpPr>
          <p:sp>
            <p:nvSpPr>
              <p:cNvPr id="13" name="Freeform 68">
                <a:extLst>
                  <a:ext uri="{FF2B5EF4-FFF2-40B4-BE49-F238E27FC236}">
                    <a16:creationId xmlns:a16="http://schemas.microsoft.com/office/drawing/2014/main" id="{DBDE4896-1B60-4B58-9194-5253D8C352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9">
                <a:extLst>
                  <a:ext uri="{FF2B5EF4-FFF2-40B4-BE49-F238E27FC236}">
                    <a16:creationId xmlns:a16="http://schemas.microsoft.com/office/drawing/2014/main" id="{59C17307-B18A-4106-97D9-D516369BA6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Line 70">
                <a:extLst>
                  <a:ext uri="{FF2B5EF4-FFF2-40B4-BE49-F238E27FC236}">
                    <a16:creationId xmlns:a16="http://schemas.microsoft.com/office/drawing/2014/main" id="{141D9497-DF71-477C-BFC8-AE0D408BA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F703F4-243C-4517-80DA-7AC36B7D9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3159000"/>
            <a:ext cx="0" cy="540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654801" y="1079499"/>
            <a:ext cx="4451350" cy="46894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b="1" dirty="0">
              <a:cs typeface="+mn-cs"/>
            </a:endParaRPr>
          </a:p>
          <a:p>
            <a:pPr algn="l"/>
            <a:endParaRPr lang="en-US" b="1" dirty="0">
              <a:cs typeface="+mn-cs"/>
            </a:endParaRPr>
          </a:p>
          <a:p>
            <a:pPr algn="l"/>
            <a:endParaRPr lang="en-US" b="1" dirty="0">
              <a:cs typeface="+mn-cs"/>
            </a:endParaRPr>
          </a:p>
          <a:p>
            <a:pPr algn="l"/>
            <a:r>
              <a:rPr lang="en-US" b="1" dirty="0">
                <a:cs typeface="+mn-cs"/>
              </a:rPr>
              <a:t>          </a:t>
            </a:r>
          </a:p>
          <a:p>
            <a:pPr algn="l"/>
            <a:r>
              <a:rPr lang="en-US" b="1" dirty="0">
                <a:cs typeface="+mn-cs"/>
              </a:rPr>
              <a:t>     Feel Free to ask !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55013FF-CA42-4E11-9C84-9B450958B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900000" flipH="1">
            <a:off x="4900460" y="5368081"/>
            <a:ext cx="641183" cy="1069728"/>
            <a:chOff x="6484112" y="2967038"/>
            <a:chExt cx="641183" cy="106972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22AE2C0-471F-463F-81AD-036775172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28" name="Freeform 68">
                <a:extLst>
                  <a:ext uri="{FF2B5EF4-FFF2-40B4-BE49-F238E27FC236}">
                    <a16:creationId xmlns:a16="http://schemas.microsoft.com/office/drawing/2014/main" id="{86AC4227-904F-4DAA-8EB3-AA15045E61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69">
                <a:extLst>
                  <a:ext uri="{FF2B5EF4-FFF2-40B4-BE49-F238E27FC236}">
                    <a16:creationId xmlns:a16="http://schemas.microsoft.com/office/drawing/2014/main" id="{A9C558C0-0AE1-4345-9661-C1F771AF8C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Line 70">
                <a:extLst>
                  <a:ext uri="{FF2B5EF4-FFF2-40B4-BE49-F238E27FC236}">
                    <a16:creationId xmlns:a16="http://schemas.microsoft.com/office/drawing/2014/main" id="{70FD5E86-918D-4F6B-A6B2-DB8A113D46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11235B7-14E2-4FFE-92E8-58F11DE11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6484112" y="3104366"/>
              <a:ext cx="317159" cy="932400"/>
              <a:chOff x="6808136" y="2967038"/>
              <a:chExt cx="317159" cy="932400"/>
            </a:xfrm>
          </p:grpSpPr>
          <p:sp>
            <p:nvSpPr>
              <p:cNvPr id="25" name="Freeform 68">
                <a:extLst>
                  <a:ext uri="{FF2B5EF4-FFF2-40B4-BE49-F238E27FC236}">
                    <a16:creationId xmlns:a16="http://schemas.microsoft.com/office/drawing/2014/main" id="{8520057A-9BA7-4A16-B939-D2BD2EEB3A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69">
                <a:extLst>
                  <a:ext uri="{FF2B5EF4-FFF2-40B4-BE49-F238E27FC236}">
                    <a16:creationId xmlns:a16="http://schemas.microsoft.com/office/drawing/2014/main" id="{9541235C-1F48-4100-872C-24CECB3B96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Line 70">
                <a:extLst>
                  <a:ext uri="{FF2B5EF4-FFF2-40B4-BE49-F238E27FC236}">
                    <a16:creationId xmlns:a16="http://schemas.microsoft.com/office/drawing/2014/main" id="{24D640F2-8B18-48D4-9845-20F0A8CA5C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16453E39-14D5-0BE2-2F61-EE4D1E621ED9}"/>
              </a:ext>
            </a:extLst>
          </p:cNvPr>
          <p:cNvSpPr/>
          <p:nvPr/>
        </p:nvSpPr>
        <p:spPr>
          <a:xfrm>
            <a:off x="6863787" y="4213185"/>
            <a:ext cx="2604304" cy="902825"/>
          </a:xfrm>
          <a:prstGeom prst="wedgeEllipse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EDA63D-DE73-4ED5-BDF0-D3D9FD35E1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AE25C0-66E9-4E74-9814-75E5D2A6CAB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8954E08-A2C8-44D4-BABF-5531D0DF1F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{48045245-AC6E-4194-AA83-72FC68CE760C}tf11158769_win32</Template>
  <TotalTime>158</TotalTime>
  <Words>437</Words>
  <Application>Microsoft Office PowerPoint</Application>
  <PresentationFormat>Widescreen</PresentationFormat>
  <Paragraphs>65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Calibri</vt:lpstr>
      <vt:lpstr>Goudy Old Style</vt:lpstr>
      <vt:lpstr>Wingdings</vt:lpstr>
      <vt:lpstr>FrostyVTI</vt:lpstr>
      <vt:lpstr> Messages from the Quran: Why I love This Book!</vt:lpstr>
      <vt:lpstr>Introduction to the Book</vt:lpstr>
      <vt:lpstr>About the Book</vt:lpstr>
      <vt:lpstr>Key Messages in the Book</vt:lpstr>
      <vt:lpstr>Impact of the Book</vt:lpstr>
      <vt:lpstr>Why I Recommend This Book</vt:lpstr>
      <vt:lpstr>Conclusion</vt:lpstr>
      <vt:lpstr>Thank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Sama Haytham Mohammad Sammar</dc:creator>
  <cp:lastModifiedBy>Sama Haytham Mohammad Sammar</cp:lastModifiedBy>
  <cp:revision>17</cp:revision>
  <dcterms:created xsi:type="dcterms:W3CDTF">2025-01-21T16:09:04Z</dcterms:created>
  <dcterms:modified xsi:type="dcterms:W3CDTF">2025-01-21T18:47:33Z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