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85" r:id="rId6"/>
    <p:sldId id="286" r:id="rId7"/>
    <p:sldId id="290" r:id="rId8"/>
    <p:sldId id="287" r:id="rId9"/>
    <p:sldId id="293" r:id="rId10"/>
    <p:sldId id="289" r:id="rId11"/>
    <p:sldId id="288" r:id="rId12"/>
    <p:sldId id="291" r:id="rId13"/>
    <p:sldId id="292" r:id="rId14"/>
    <p:sldId id="283" r:id="rId15"/>
    <p:sldId id="284" r:id="rId16"/>
    <p:sldId id="29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04" autoAdjust="0"/>
    <p:restoredTop sz="94660"/>
  </p:normalViewPr>
  <p:slideViewPr>
    <p:cSldViewPr snapToGrid="0">
      <p:cViewPr varScale="1">
        <p:scale>
          <a:sx n="83" d="100"/>
          <a:sy n="83" d="100"/>
        </p:scale>
        <p:origin x="677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A423BF71-38B7-8642-BFCE-EDAE9BD0CBAF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112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34517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46314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481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28846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3024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169104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73B025CB-9D18-264E-A945-2D020344C9DA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143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507EFB6C-7E96-8F41-8872-189CA1C59F84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278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81CDE-9BE7-C544-8ACB-7077DFC4270F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81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BA285-9698-1B45-8319-D90A8C63F150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84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6CD42-43FF-B740-998F-DCC3802C4CE3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0FFBD-2EE4-8547-BBAE-A1AC91C8D77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611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A2352-D7AC-F242-9256-A4477BCBF354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067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CFC6A-9AE6-404D-9FDD-168B477B9C90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92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FCDFD-B4CF-A241-8D71-E814B10BEAF4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633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7B589-FD4B-7E46-869A-CBADC5FC564E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8652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4CD8A92E-5FF9-8143-81B3-CCB531513398}" type="datetimeFigureOut">
              <a:rPr lang="en-US" smtClean="0"/>
              <a:t>2/1/2025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6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nbtGCGZCp-ir-tok5LEgG-j7TOCTWchs/view?usp=sharing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5">
            <a:extLst>
              <a:ext uri="{FF2B5EF4-FFF2-40B4-BE49-F238E27FC236}">
                <a16:creationId xmlns:a16="http://schemas.microsoft.com/office/drawing/2014/main" id="{D22D1B95-2B54-43E9-85D9-B489F6C5D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21010068">
            <a:off x="8490951" y="4185117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7D0F3F6D-A49D-4406-8D61-1C4F8D792F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455612" y="4241801"/>
            <a:ext cx="11277600" cy="2337161"/>
          </a:xfrm>
          <a:custGeom>
            <a:avLst/>
            <a:gdLst/>
            <a:ahLst/>
            <a:cxnLst/>
            <a:rect l="l" t="t" r="r" b="b"/>
            <a:pathLst>
              <a:path w="10000" h="8000">
                <a:moveTo>
                  <a:pt x="0" y="0"/>
                </a:moveTo>
                <a:lnTo>
                  <a:pt x="0" y="7970"/>
                </a:lnTo>
                <a:lnTo>
                  <a:pt x="10000" y="8000"/>
                </a:lnTo>
                <a:lnTo>
                  <a:pt x="10000" y="7"/>
                </a:lnTo>
                <a:lnTo>
                  <a:pt x="10000" y="7"/>
                </a:lnTo>
                <a:lnTo>
                  <a:pt x="9773" y="156"/>
                </a:lnTo>
                <a:lnTo>
                  <a:pt x="9547" y="298"/>
                </a:lnTo>
                <a:lnTo>
                  <a:pt x="9320" y="437"/>
                </a:lnTo>
                <a:lnTo>
                  <a:pt x="9092" y="556"/>
                </a:lnTo>
                <a:lnTo>
                  <a:pt x="8865" y="676"/>
                </a:lnTo>
                <a:lnTo>
                  <a:pt x="8637" y="788"/>
                </a:lnTo>
                <a:lnTo>
                  <a:pt x="8412" y="884"/>
                </a:lnTo>
                <a:lnTo>
                  <a:pt x="8184" y="975"/>
                </a:lnTo>
                <a:lnTo>
                  <a:pt x="7957" y="1058"/>
                </a:lnTo>
                <a:lnTo>
                  <a:pt x="7734" y="1130"/>
                </a:lnTo>
                <a:lnTo>
                  <a:pt x="7508" y="1202"/>
                </a:lnTo>
                <a:lnTo>
                  <a:pt x="7285" y="1262"/>
                </a:lnTo>
                <a:lnTo>
                  <a:pt x="7062" y="1309"/>
                </a:lnTo>
                <a:lnTo>
                  <a:pt x="6840" y="1358"/>
                </a:lnTo>
                <a:lnTo>
                  <a:pt x="6620" y="1399"/>
                </a:lnTo>
                <a:lnTo>
                  <a:pt x="6402" y="1428"/>
                </a:lnTo>
                <a:lnTo>
                  <a:pt x="6184" y="1453"/>
                </a:lnTo>
                <a:lnTo>
                  <a:pt x="5968" y="1477"/>
                </a:lnTo>
                <a:lnTo>
                  <a:pt x="5755" y="1488"/>
                </a:lnTo>
                <a:lnTo>
                  <a:pt x="5542" y="1500"/>
                </a:lnTo>
                <a:lnTo>
                  <a:pt x="5332" y="1506"/>
                </a:lnTo>
                <a:lnTo>
                  <a:pt x="5124" y="1500"/>
                </a:lnTo>
                <a:lnTo>
                  <a:pt x="4918" y="1500"/>
                </a:lnTo>
                <a:lnTo>
                  <a:pt x="4714" y="1488"/>
                </a:lnTo>
                <a:lnTo>
                  <a:pt x="4514" y="1470"/>
                </a:lnTo>
                <a:lnTo>
                  <a:pt x="4316" y="1453"/>
                </a:lnTo>
                <a:lnTo>
                  <a:pt x="4122" y="1434"/>
                </a:lnTo>
                <a:lnTo>
                  <a:pt x="3929" y="1405"/>
                </a:lnTo>
                <a:lnTo>
                  <a:pt x="3739" y="1374"/>
                </a:lnTo>
                <a:lnTo>
                  <a:pt x="3553" y="1346"/>
                </a:lnTo>
                <a:lnTo>
                  <a:pt x="3190" y="1267"/>
                </a:lnTo>
                <a:lnTo>
                  <a:pt x="2842" y="1183"/>
                </a:lnTo>
                <a:lnTo>
                  <a:pt x="2508" y="1095"/>
                </a:lnTo>
                <a:lnTo>
                  <a:pt x="2192" y="998"/>
                </a:lnTo>
                <a:lnTo>
                  <a:pt x="1890" y="897"/>
                </a:lnTo>
                <a:lnTo>
                  <a:pt x="1610" y="788"/>
                </a:lnTo>
                <a:lnTo>
                  <a:pt x="1347" y="681"/>
                </a:lnTo>
                <a:lnTo>
                  <a:pt x="1105" y="574"/>
                </a:lnTo>
                <a:lnTo>
                  <a:pt x="883" y="473"/>
                </a:lnTo>
                <a:lnTo>
                  <a:pt x="686" y="377"/>
                </a:lnTo>
                <a:lnTo>
                  <a:pt x="508" y="286"/>
                </a:lnTo>
                <a:lnTo>
                  <a:pt x="358" y="210"/>
                </a:lnTo>
                <a:lnTo>
                  <a:pt x="232" y="138"/>
                </a:lnTo>
                <a:lnTo>
                  <a:pt x="59" y="35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D953A318-DA8D-4405-9536-D889E45C5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382A3D-2F90-475C-8DF2-F666FEA34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8D881-DC3A-7261-A3D0-17E421583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3171" y="1143000"/>
            <a:ext cx="8825658" cy="3389217"/>
          </a:xfrm>
        </p:spPr>
        <p:txBody>
          <a:bodyPr anchor="ctr">
            <a:normAutofit/>
          </a:bodyPr>
          <a:lstStyle/>
          <a:p>
            <a:pPr algn="ctr"/>
            <a:r>
              <a:rPr lang="en-US" sz="4800" dirty="0">
                <a:solidFill>
                  <a:srgbClr val="FFFFFF"/>
                </a:solidFill>
              </a:rPr>
              <a:t>Web Programming Project</a:t>
            </a:r>
            <a:br>
              <a:rPr lang="en-US" sz="66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Hotel Customers Register System</a:t>
            </a:r>
            <a:br>
              <a:rPr lang="ar-SA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 </a:t>
            </a:r>
            <a:br>
              <a:rPr lang="ar-SA" sz="6600" dirty="0">
                <a:solidFill>
                  <a:srgbClr val="FFFFFF"/>
                </a:solidFill>
              </a:rPr>
            </a:br>
            <a:r>
              <a:rPr lang="en-US" sz="6600" dirty="0">
                <a:solidFill>
                  <a:srgbClr val="FFFFFF"/>
                </a:solidFill>
                <a:hlinkClick r:id="rId2"/>
              </a:rPr>
              <a:t>link for project</a:t>
            </a:r>
            <a:r>
              <a:rPr lang="en-US" sz="6600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7F889-4F8D-33D6-898C-14A2C15D3234}"/>
              </a:ext>
            </a:extLst>
          </p:cNvPr>
          <p:cNvSpPr txBox="1"/>
          <p:nvPr/>
        </p:nvSpPr>
        <p:spPr>
          <a:xfrm>
            <a:off x="1683171" y="5240851"/>
            <a:ext cx="8825658" cy="828932"/>
          </a:xfrm>
          <a:prstGeom prst="rect">
            <a:avLst/>
          </a:prstGeom>
        </p:spPr>
        <p:txBody>
          <a:bodyPr rtlCol="0">
            <a:normAutofit fontScale="92500" lnSpcReduction="10000"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Sama Sammar 202110795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Aya Zayed 202111486</a:t>
            </a:r>
          </a:p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1600" b="1" dirty="0">
                <a:solidFill>
                  <a:schemeClr val="tx2"/>
                </a:solidFill>
              </a:rPr>
              <a:t>Zaid </a:t>
            </a:r>
            <a:r>
              <a:rPr lang="en-US" sz="1600" b="1" dirty="0" err="1">
                <a:solidFill>
                  <a:schemeClr val="tx2"/>
                </a:solidFill>
              </a:rPr>
              <a:t>Ardah</a:t>
            </a:r>
            <a:r>
              <a:rPr lang="en-US" sz="1600" b="1" dirty="0">
                <a:solidFill>
                  <a:schemeClr val="tx2"/>
                </a:solidFill>
              </a:rPr>
              <a:t> 202210598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F091A3-1CE9-7EA2-4919-F67116126D29}"/>
              </a:ext>
            </a:extLst>
          </p:cNvPr>
          <p:cNvSpPr txBox="1"/>
          <p:nvPr/>
        </p:nvSpPr>
        <p:spPr>
          <a:xfrm>
            <a:off x="9001848" y="3962763"/>
            <a:ext cx="2766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Click right -&gt; open link </a:t>
            </a:r>
          </a:p>
        </p:txBody>
      </p:sp>
    </p:spTree>
    <p:extLst>
      <p:ext uri="{BB962C8B-B14F-4D97-AF65-F5344CB8AC3E}">
        <p14:creationId xmlns:p14="http://schemas.microsoft.com/office/powerpoint/2010/main" val="1983613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DAAFBD-5757-5669-59DB-DDDBCD7EE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Add a Customer  </a:t>
            </a:r>
          </a:p>
        </p:txBody>
      </p:sp>
      <p:pic>
        <p:nvPicPr>
          <p:cNvPr id="6" name="Content Placeholder 5" descr="A screenshot of a hotel login form&#10;&#10;Description automatically generated">
            <a:extLst>
              <a:ext uri="{FF2B5EF4-FFF2-40B4-BE49-F238E27FC236}">
                <a16:creationId xmlns:a16="http://schemas.microsoft.com/office/drawing/2014/main" id="{ADD09BF7-37B7-6550-3759-69A6365A820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876698" y="803751"/>
            <a:ext cx="5027351" cy="5250498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8D428-5F05-690C-17CB-E35197F03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View: </a:t>
            </a:r>
            <a:r>
              <a:rPr lang="en-US" dirty="0" err="1">
                <a:solidFill>
                  <a:srgbClr val="FFFFFF"/>
                </a:solidFill>
              </a:rPr>
              <a:t>Add.cshtml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999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4B3E3D-3D29-6D37-D8CB-97AA7811B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3600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Edit a Customer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7E3F5-4A12-1AD2-68E0-E9BC797A7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View: </a:t>
            </a:r>
            <a:r>
              <a:rPr lang="en-US" dirty="0" err="1">
                <a:solidFill>
                  <a:srgbClr val="FFFFFF"/>
                </a:solidFill>
              </a:rPr>
              <a:t>SDetails.cshtml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login box&#10;&#10;Description automatically generated">
            <a:extLst>
              <a:ext uri="{FF2B5EF4-FFF2-40B4-BE49-F238E27FC236}">
                <a16:creationId xmlns:a16="http://schemas.microsoft.com/office/drawing/2014/main" id="{C5D67812-EE36-91DC-6EF9-68D6DF3C067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096000" y="973667"/>
            <a:ext cx="4016439" cy="4893733"/>
          </a:xfrm>
        </p:spPr>
      </p:pic>
    </p:spTree>
    <p:extLst>
      <p:ext uri="{BB962C8B-B14F-4D97-AF65-F5344CB8AC3E}">
        <p14:creationId xmlns:p14="http://schemas.microsoft.com/office/powerpoint/2010/main" val="72304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5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F13F85-D565-8D0D-52A5-3CB789CF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Search Page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FA82-D3C4-DECE-F801-A6ADA0A4B9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603500"/>
            <a:ext cx="3481054" cy="34163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dirty="0"/>
              <a:t>View: </a:t>
            </a:r>
            <a:r>
              <a:rPr lang="en-US" sz="1600" dirty="0" err="1"/>
              <a:t>Search.cshtml</a:t>
            </a:r>
            <a:endParaRPr lang="en-US" sz="1600" dirty="0"/>
          </a:p>
        </p:txBody>
      </p:sp>
      <p:pic>
        <p:nvPicPr>
          <p:cNvPr id="6" name="Content Placeholder 5" descr="A screenshot of a web page&#10;&#10;Description automatically generated">
            <a:extLst>
              <a:ext uri="{FF2B5EF4-FFF2-40B4-BE49-F238E27FC236}">
                <a16:creationId xmlns:a16="http://schemas.microsoft.com/office/drawing/2014/main" id="{DCAA0F89-C1E9-0EBF-26F0-D0984B68623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t="2350"/>
          <a:stretch/>
        </p:blipFill>
        <p:spPr>
          <a:xfrm>
            <a:off x="4964810" y="2750554"/>
            <a:ext cx="6158802" cy="326924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658753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B270F-39FA-9423-78EA-D85319FF4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 out </a:t>
            </a:r>
          </a:p>
        </p:txBody>
      </p:sp>
      <p:pic>
        <p:nvPicPr>
          <p:cNvPr id="6" name="Content Placeholder 5" descr="A screenshot of a login page&#10;&#10;Description automatically generated">
            <a:extLst>
              <a:ext uri="{FF2B5EF4-FFF2-40B4-BE49-F238E27FC236}">
                <a16:creationId xmlns:a16="http://schemas.microsoft.com/office/drawing/2014/main" id="{F6F1A6EA-D658-0EF0-227D-71504A603BB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94607" y="976249"/>
            <a:ext cx="6391533" cy="4905501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AB58D6-ABD1-6417-0FDF-4F056C9780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View: </a:t>
            </a:r>
            <a:r>
              <a:rPr lang="en-US" dirty="0" err="1">
                <a:solidFill>
                  <a:srgbClr val="FFFFFF"/>
                </a:solidFill>
              </a:rPr>
              <a:t>login.cshtml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20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20AEAB7A-18CF-795B-5812-35EC4DAAF7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363"/>
            <a:ext cx="12192000" cy="3693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542507A-5B46-289B-C612-025A754E6EF5}"/>
              </a:ext>
            </a:extLst>
          </p:cNvPr>
          <p:cNvSpPr txBox="1"/>
          <p:nvPr/>
        </p:nvSpPr>
        <p:spPr>
          <a:xfrm rot="10800000" flipH="1" flipV="1">
            <a:off x="1099130" y="465756"/>
            <a:ext cx="18871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 Table</a:t>
            </a:r>
          </a:p>
        </p:txBody>
      </p:sp>
    </p:spTree>
    <p:extLst>
      <p:ext uri="{BB962C8B-B14F-4D97-AF65-F5344CB8AC3E}">
        <p14:creationId xmlns:p14="http://schemas.microsoft.com/office/powerpoint/2010/main" val="9780661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E4EFC3D-CFE5-2AB3-00F4-005424D5E71E}"/>
              </a:ext>
            </a:extLst>
          </p:cNvPr>
          <p:cNvSpPr txBox="1"/>
          <p:nvPr/>
        </p:nvSpPr>
        <p:spPr>
          <a:xfrm>
            <a:off x="1111170" y="335666"/>
            <a:ext cx="14121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City Table</a:t>
            </a: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FFA0A2FA-240A-E581-CAD0-74DCBCCAF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375"/>
            <a:ext cx="12192000" cy="339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602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0DFE-7A78-F9D8-539D-63F488B43A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184196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B6F-DB50-B13A-16DB-DA6D9A01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22037"/>
            <a:ext cx="9520158" cy="1031718"/>
          </a:xfrm>
        </p:spPr>
        <p:txBody>
          <a:bodyPr>
            <a:normAutofit/>
          </a:bodyPr>
          <a:lstStyle/>
          <a:p>
            <a:r>
              <a:rPr lang="en-US" sz="3600" dirty="0"/>
              <a:t> </a:t>
            </a:r>
            <a:r>
              <a:rPr lang="en-US" sz="3600" b="1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8B990-1271-33D0-E14E-156DB1165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in and log out securely.</a:t>
            </a:r>
          </a:p>
          <a:p>
            <a:r>
              <a:rPr lang="en-US" dirty="0"/>
              <a:t>View customer details.</a:t>
            </a:r>
          </a:p>
          <a:p>
            <a:r>
              <a:rPr lang="en-US" dirty="0"/>
              <a:t>Show the information of customer.</a:t>
            </a:r>
          </a:p>
          <a:p>
            <a:r>
              <a:rPr lang="en-US" dirty="0"/>
              <a:t>Add new customer.</a:t>
            </a:r>
          </a:p>
          <a:p>
            <a:r>
              <a:rPr lang="en-US" dirty="0"/>
              <a:t>Edit the information of customer.</a:t>
            </a:r>
          </a:p>
          <a:p>
            <a:r>
              <a:rPr lang="en-US" dirty="0"/>
              <a:t>Searching for customer.</a:t>
            </a:r>
          </a:p>
          <a:p>
            <a:r>
              <a:rPr lang="en-US" dirty="0"/>
              <a:t>Delete a costumer.</a:t>
            </a:r>
          </a:p>
        </p:txBody>
      </p:sp>
    </p:spTree>
    <p:extLst>
      <p:ext uri="{BB962C8B-B14F-4D97-AF65-F5344CB8AC3E}">
        <p14:creationId xmlns:p14="http://schemas.microsoft.com/office/powerpoint/2010/main" val="3802837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12C49-6044-1ABA-9427-5545D7804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ER diagram &amp; Relational tables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AF14F303-F931-AA06-9970-74AE9A20B1B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89333" y="2387668"/>
            <a:ext cx="8613333" cy="4302498"/>
          </a:xfrm>
        </p:spPr>
      </p:pic>
    </p:spTree>
    <p:extLst>
      <p:ext uri="{BB962C8B-B14F-4D97-AF65-F5344CB8AC3E}">
        <p14:creationId xmlns:p14="http://schemas.microsoft.com/office/powerpoint/2010/main" val="214358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56D67-0C67-A615-ECA7-68C4DB2C9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638" y="576623"/>
            <a:ext cx="9447629" cy="1076324"/>
          </a:xfrm>
        </p:spPr>
        <p:txBody>
          <a:bodyPr>
            <a:normAutofit/>
          </a:bodyPr>
          <a:lstStyle/>
          <a:p>
            <a:r>
              <a:rPr lang="en-US" sz="3600" b="1" dirty="0"/>
              <a:t>Screenshots of Main Functionalities </a:t>
            </a: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23D8C1B-FBC1-1922-FEB3-D31CDA862A73}"/>
              </a:ext>
            </a:extLst>
          </p:cNvPr>
          <p:cNvSpPr/>
          <p:nvPr/>
        </p:nvSpPr>
        <p:spPr>
          <a:xfrm>
            <a:off x="1574157" y="3240911"/>
            <a:ext cx="1435261" cy="204871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37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2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6" name="Rectangle 55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A662D-022A-11E7-9983-D385F8734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Log in </a:t>
            </a:r>
          </a:p>
        </p:txBody>
      </p:sp>
      <p:pic>
        <p:nvPicPr>
          <p:cNvPr id="6" name="Content Placeholder 5" descr="A screenshot of a login form&#10;&#10;Description automatically generated">
            <a:extLst>
              <a:ext uri="{FF2B5EF4-FFF2-40B4-BE49-F238E27FC236}">
                <a16:creationId xmlns:a16="http://schemas.microsoft.com/office/drawing/2014/main" id="{A6A6C5F9-86A6-F637-481E-1A201990C79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83931" y="803751"/>
            <a:ext cx="5412884" cy="5250498"/>
          </a:xfrm>
          <a:prstGeom prst="rect">
            <a:avLst/>
          </a:prstGeom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33E0662-792C-DA84-27F9-5F396DA16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Controller : </a:t>
            </a:r>
            <a:r>
              <a:rPr lang="en-US">
                <a:solidFill>
                  <a:srgbClr val="FFFFFF"/>
                </a:solidFill>
              </a:rPr>
              <a:t>CustomerController.cs</a:t>
            </a:r>
            <a:endParaRPr lang="en-US" dirty="0">
              <a:solidFill>
                <a:srgbClr val="FFFFFF"/>
              </a:solidFill>
            </a:endParaRP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View : </a:t>
            </a:r>
            <a:r>
              <a:rPr lang="en-US">
                <a:solidFill>
                  <a:srgbClr val="FFFFFF"/>
                </a:solidFill>
              </a:rPr>
              <a:t>login.cshtml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70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7796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643780CE-2BE5-46F6-97B2-60DF30217E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61A87A49-68E6-459E-A5A6-46229FF42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F6ACD5FC-CAFE-48EB-B765-60EED2E0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752313-3D7C-2E50-EDDB-AD4D4373E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>
                <a:solidFill>
                  <a:srgbClr val="EBEBEB"/>
                </a:solidFill>
              </a:rPr>
              <a:t>Welcome Page</a:t>
            </a:r>
          </a:p>
        </p:txBody>
      </p:sp>
      <p:pic>
        <p:nvPicPr>
          <p:cNvPr id="7" name="Picture 6" descr="A screenshot of a hotel&#10;&#10;Description automatically generated">
            <a:extLst>
              <a:ext uri="{FF2B5EF4-FFF2-40B4-BE49-F238E27FC236}">
                <a16:creationId xmlns:a16="http://schemas.microsoft.com/office/drawing/2014/main" id="{BF8C1F6A-DFF7-1AA2-4FB7-0BEDF3B75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2329" y="803751"/>
            <a:ext cx="4896089" cy="5250498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9F33B405-D785-4738-B1C0-6A0AA5E982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4233DC0E-DE6C-4FB6-A529-51B162641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870477F-E451-4BC3-863F-0E2FC5728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8C298EA-7202-7DC1-C19B-34A9DAE45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5" y="2120900"/>
            <a:ext cx="3133726" cy="38989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View: </a:t>
            </a:r>
            <a:r>
              <a:rPr lang="en-US">
                <a:solidFill>
                  <a:srgbClr val="FFFFFF"/>
                </a:solidFill>
              </a:rPr>
              <a:t>Welcome.cshtml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8" name="Freeform 5">
            <a:extLst>
              <a:ext uri="{FF2B5EF4-FFF2-40B4-BE49-F238E27FC236}">
                <a16:creationId xmlns:a16="http://schemas.microsoft.com/office/drawing/2014/main" id="{B4A81DE1-E2BC-4A31-99EE-71350421B0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362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0C9632-BB6F-48EE-AB65-501878BA5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5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4EC8AAB6-953B-4D29-9967-3C44D06BB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5171964" y="-140866"/>
            <a:ext cx="6053670" cy="7139732"/>
          </a:xfrm>
          <a:custGeom>
            <a:avLst/>
            <a:gdLst>
              <a:gd name="connsiteX0" fmla="*/ 6053670 w 6053670"/>
              <a:gd name="connsiteY0" fmla="*/ 1098 h 7139732"/>
              <a:gd name="connsiteX1" fmla="*/ 6053670 w 6053670"/>
              <a:gd name="connsiteY1" fmla="*/ 1084479 h 7139732"/>
              <a:gd name="connsiteX2" fmla="*/ 6053670 w 6053670"/>
              <a:gd name="connsiteY2" fmla="*/ 1254558 h 7139732"/>
              <a:gd name="connsiteX3" fmla="*/ 6053670 w 6053670"/>
              <a:gd name="connsiteY3" fmla="*/ 7139732 h 7139732"/>
              <a:gd name="connsiteX4" fmla="*/ 0 w 6053670"/>
              <a:gd name="connsiteY4" fmla="*/ 7139732 h 7139732"/>
              <a:gd name="connsiteX5" fmla="*/ 0 w 6053670"/>
              <a:gd name="connsiteY5" fmla="*/ 1249853 h 7139732"/>
              <a:gd name="connsiteX6" fmla="*/ 0 w 6053670"/>
              <a:gd name="connsiteY6" fmla="*/ 1084479 h 7139732"/>
              <a:gd name="connsiteX7" fmla="*/ 0 w 6053670"/>
              <a:gd name="connsiteY7" fmla="*/ 0 h 7139732"/>
              <a:gd name="connsiteX8" fmla="*/ 35717 w 6053670"/>
              <a:gd name="connsiteY8" fmla="*/ 5488 h 7139732"/>
              <a:gd name="connsiteX9" fmla="*/ 140445 w 6053670"/>
              <a:gd name="connsiteY9" fmla="*/ 21641 h 7139732"/>
              <a:gd name="connsiteX10" fmla="*/ 216722 w 6053670"/>
              <a:gd name="connsiteY10" fmla="*/ 32932 h 7139732"/>
              <a:gd name="connsiteX11" fmla="*/ 307527 w 6053670"/>
              <a:gd name="connsiteY11" fmla="*/ 44850 h 7139732"/>
              <a:gd name="connsiteX12" fmla="*/ 415282 w 6053670"/>
              <a:gd name="connsiteY12" fmla="*/ 59121 h 7139732"/>
              <a:gd name="connsiteX13" fmla="*/ 534539 w 6053670"/>
              <a:gd name="connsiteY13" fmla="*/ 74175 h 7139732"/>
              <a:gd name="connsiteX14" fmla="*/ 668931 w 6053670"/>
              <a:gd name="connsiteY14" fmla="*/ 90014 h 7139732"/>
              <a:gd name="connsiteX15" fmla="*/ 815430 w 6053670"/>
              <a:gd name="connsiteY15" fmla="*/ 106794 h 7139732"/>
              <a:gd name="connsiteX16" fmla="*/ 974641 w 6053670"/>
              <a:gd name="connsiteY16" fmla="*/ 123574 h 7139732"/>
              <a:gd name="connsiteX17" fmla="*/ 1144144 w 6053670"/>
              <a:gd name="connsiteY17" fmla="*/ 140667 h 7139732"/>
              <a:gd name="connsiteX18" fmla="*/ 1326965 w 6053670"/>
              <a:gd name="connsiteY18" fmla="*/ 156506 h 7139732"/>
              <a:gd name="connsiteX19" fmla="*/ 1518261 w 6053670"/>
              <a:gd name="connsiteY19" fmla="*/ 171717 h 7139732"/>
              <a:gd name="connsiteX20" fmla="*/ 1720453 w 6053670"/>
              <a:gd name="connsiteY20" fmla="*/ 185518 h 7139732"/>
              <a:gd name="connsiteX21" fmla="*/ 1931121 w 6053670"/>
              <a:gd name="connsiteY21" fmla="*/ 198690 h 7139732"/>
              <a:gd name="connsiteX22" fmla="*/ 2150869 w 6053670"/>
              <a:gd name="connsiteY22" fmla="*/ 211079 h 7139732"/>
              <a:gd name="connsiteX23" fmla="*/ 2263467 w 6053670"/>
              <a:gd name="connsiteY23" fmla="*/ 215470 h 7139732"/>
              <a:gd name="connsiteX24" fmla="*/ 2378487 w 6053670"/>
              <a:gd name="connsiteY24" fmla="*/ 220332 h 7139732"/>
              <a:gd name="connsiteX25" fmla="*/ 2495323 w 6053670"/>
              <a:gd name="connsiteY25" fmla="*/ 224879 h 7139732"/>
              <a:gd name="connsiteX26" fmla="*/ 2612764 w 6053670"/>
              <a:gd name="connsiteY26" fmla="*/ 227859 h 7139732"/>
              <a:gd name="connsiteX27" fmla="*/ 2732627 w 6053670"/>
              <a:gd name="connsiteY27" fmla="*/ 230525 h 7139732"/>
              <a:gd name="connsiteX28" fmla="*/ 2853700 w 6053670"/>
              <a:gd name="connsiteY28" fmla="*/ 233348 h 7139732"/>
              <a:gd name="connsiteX29" fmla="*/ 2977195 w 6053670"/>
              <a:gd name="connsiteY29" fmla="*/ 235229 h 7139732"/>
              <a:gd name="connsiteX30" fmla="*/ 3101901 w 6053670"/>
              <a:gd name="connsiteY30" fmla="*/ 235229 h 7139732"/>
              <a:gd name="connsiteX31" fmla="*/ 3227817 w 6053670"/>
              <a:gd name="connsiteY31" fmla="*/ 236170 h 7139732"/>
              <a:gd name="connsiteX32" fmla="*/ 3354944 w 6053670"/>
              <a:gd name="connsiteY32" fmla="*/ 235229 h 7139732"/>
              <a:gd name="connsiteX33" fmla="*/ 3483887 w 6053670"/>
              <a:gd name="connsiteY33" fmla="*/ 233348 h 7139732"/>
              <a:gd name="connsiteX34" fmla="*/ 3612830 w 6053670"/>
              <a:gd name="connsiteY34" fmla="*/ 231623 h 7139732"/>
              <a:gd name="connsiteX35" fmla="*/ 3743590 w 6053670"/>
              <a:gd name="connsiteY35" fmla="*/ 227859 h 7139732"/>
              <a:gd name="connsiteX36" fmla="*/ 3875560 w 6053670"/>
              <a:gd name="connsiteY36" fmla="*/ 223938 h 7139732"/>
              <a:gd name="connsiteX37" fmla="*/ 4007530 w 6053670"/>
              <a:gd name="connsiteY37" fmla="*/ 219391 h 7139732"/>
              <a:gd name="connsiteX38" fmla="*/ 4140710 w 6053670"/>
              <a:gd name="connsiteY38" fmla="*/ 212961 h 7139732"/>
              <a:gd name="connsiteX39" fmla="*/ 4275102 w 6053670"/>
              <a:gd name="connsiteY39" fmla="*/ 205277 h 7139732"/>
              <a:gd name="connsiteX40" fmla="*/ 4410098 w 6053670"/>
              <a:gd name="connsiteY40" fmla="*/ 197907 h 7139732"/>
              <a:gd name="connsiteX41" fmla="*/ 4545096 w 6053670"/>
              <a:gd name="connsiteY41" fmla="*/ 188498 h 7139732"/>
              <a:gd name="connsiteX42" fmla="*/ 4681909 w 6053670"/>
              <a:gd name="connsiteY42" fmla="*/ 177207 h 7139732"/>
              <a:gd name="connsiteX43" fmla="*/ 4816905 w 6053670"/>
              <a:gd name="connsiteY43" fmla="*/ 165916 h 7139732"/>
              <a:gd name="connsiteX44" fmla="*/ 4954323 w 6053670"/>
              <a:gd name="connsiteY44" fmla="*/ 152899 h 7139732"/>
              <a:gd name="connsiteX45" fmla="*/ 5092347 w 6053670"/>
              <a:gd name="connsiteY45" fmla="*/ 138629 h 7139732"/>
              <a:gd name="connsiteX46" fmla="*/ 5228555 w 6053670"/>
              <a:gd name="connsiteY46" fmla="*/ 123574 h 7139732"/>
              <a:gd name="connsiteX47" fmla="*/ 5366578 w 6053670"/>
              <a:gd name="connsiteY47" fmla="*/ 106010 h 7139732"/>
              <a:gd name="connsiteX48" fmla="*/ 5503997 w 6053670"/>
              <a:gd name="connsiteY48" fmla="*/ 87192 h 7139732"/>
              <a:gd name="connsiteX49" fmla="*/ 5642020 w 6053670"/>
              <a:gd name="connsiteY49" fmla="*/ 68530 h 7139732"/>
              <a:gd name="connsiteX50" fmla="*/ 5779438 w 6053670"/>
              <a:gd name="connsiteY50" fmla="*/ 46733 h 7139732"/>
              <a:gd name="connsiteX51" fmla="*/ 5916251 w 6053670"/>
              <a:gd name="connsiteY51" fmla="*/ 24464 h 71397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7139732">
                <a:moveTo>
                  <a:pt x="6053670" y="1098"/>
                </a:moveTo>
                <a:lnTo>
                  <a:pt x="6053670" y="1084479"/>
                </a:lnTo>
                <a:lnTo>
                  <a:pt x="6053670" y="1254558"/>
                </a:lnTo>
                <a:lnTo>
                  <a:pt x="6053670" y="7139732"/>
                </a:lnTo>
                <a:lnTo>
                  <a:pt x="0" y="7139732"/>
                </a:lnTo>
                <a:lnTo>
                  <a:pt x="0" y="1249853"/>
                </a:lnTo>
                <a:lnTo>
                  <a:pt x="0" y="1084479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1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90" y="227859"/>
                </a:lnTo>
                <a:lnTo>
                  <a:pt x="3875560" y="223938"/>
                </a:lnTo>
                <a:lnTo>
                  <a:pt x="4007530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" name="Freeform 5">
            <a:extLst>
              <a:ext uri="{FF2B5EF4-FFF2-40B4-BE49-F238E27FC236}">
                <a16:creationId xmlns:a16="http://schemas.microsoft.com/office/drawing/2014/main" id="{C89ED458-2326-40DC-9C7B-1A717B655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326CE4-679C-4766-9F0F-AA1B529C2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973668"/>
            <a:ext cx="2942210" cy="102023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Details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9D1DE6-E368-4F07-85F9-D5B767477D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63B1F66-4ACE-4A01-8ADF-F175A9C35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F8448ED-9332-4A9B-8CAB-B1985E596E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1FAF68-DAA8-9438-E5F5-D94295B818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54955" y="2120900"/>
            <a:ext cx="3133726" cy="389890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View: </a:t>
            </a:r>
            <a:r>
              <a:rPr lang="en-US" dirty="0" err="1">
                <a:solidFill>
                  <a:schemeClr val="tx1"/>
                </a:solidFill>
              </a:rPr>
              <a:t>Sdetails.cshtml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 5">
            <a:extLst>
              <a:ext uri="{FF2B5EF4-FFF2-40B4-BE49-F238E27FC236}">
                <a16:creationId xmlns:a16="http://schemas.microsoft.com/office/drawing/2014/main" id="{ED3A2261-1C75-40FF-8CD6-18C5900C1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3140485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8" name="Content Placeholder 7" descr="A screenshot of a hotel&#10;&#10;Description automatically generated">
            <a:extLst>
              <a:ext uri="{FF2B5EF4-FFF2-40B4-BE49-F238E27FC236}">
                <a16:creationId xmlns:a16="http://schemas.microsoft.com/office/drawing/2014/main" id="{B6A3535F-0EE9-ABCF-8710-DFD9C3B879E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345955" y="1143000"/>
            <a:ext cx="5599136" cy="4668870"/>
          </a:xfrm>
        </p:spPr>
      </p:pic>
    </p:spTree>
    <p:extLst>
      <p:ext uri="{BB962C8B-B14F-4D97-AF65-F5344CB8AC3E}">
        <p14:creationId xmlns:p14="http://schemas.microsoft.com/office/powerpoint/2010/main" val="257632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6503EB0F-2257-4A3E-A73B-E1DE769B45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77012B2A-0D78-433A-8C68-8889D3DCD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6" name="Freeform 5">
              <a:extLst>
                <a:ext uri="{FF2B5EF4-FFF2-40B4-BE49-F238E27FC236}">
                  <a16:creationId xmlns:a16="http://schemas.microsoft.com/office/drawing/2014/main" id="{119D0202-ED3F-47CC-90E9-4E963BCDAB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78" name="Rectangle 77">
            <a:extLst>
              <a:ext uri="{FF2B5EF4-FFF2-40B4-BE49-F238E27FC236}">
                <a16:creationId xmlns:a16="http://schemas.microsoft.com/office/drawing/2014/main" id="{670D6F2B-93AF-47D6-9378-5E54BE0AC6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A076A-C52B-28B5-B213-29211EF82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4834467"/>
            <a:ext cx="8825658" cy="586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First Page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C28564-1056-8AF1-16CF-C5A94D1595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54955" y="5420847"/>
            <a:ext cx="8825658" cy="5820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cap="all">
                <a:solidFill>
                  <a:schemeClr val="accent1">
                    <a:lumMod val="60000"/>
                    <a:lumOff val="40000"/>
                  </a:schemeClr>
                </a:solidFill>
              </a:rPr>
              <a:t>View: Index.cshtml</a:t>
            </a:r>
          </a:p>
        </p:txBody>
      </p:sp>
      <p:pic>
        <p:nvPicPr>
          <p:cNvPr id="8" name="Content Placeholder 7" descr="A screenshot of a phone number&#10;&#10;Description automatically generated">
            <a:extLst>
              <a:ext uri="{FF2B5EF4-FFF2-40B4-BE49-F238E27FC236}">
                <a16:creationId xmlns:a16="http://schemas.microsoft.com/office/drawing/2014/main" id="{52FBF15E-764A-C11B-3603-034C21E1B0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15063" b="-1"/>
          <a:stretch/>
        </p:blipFill>
        <p:spPr>
          <a:xfrm>
            <a:off x="1154953" y="1143006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9051BB13-026B-2145-4674-B674F6532DEC}"/>
              </a:ext>
            </a:extLst>
          </p:cNvPr>
          <p:cNvCxnSpPr/>
          <p:nvPr/>
        </p:nvCxnSpPr>
        <p:spPr>
          <a:xfrm>
            <a:off x="9788012" y="3260151"/>
            <a:ext cx="679672" cy="358815"/>
          </a:xfrm>
          <a:prstGeom prst="curved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8722B0C-B0E3-2A2A-3D51-4A178540C178}"/>
              </a:ext>
            </a:extLst>
          </p:cNvPr>
          <p:cNvSpPr txBox="1"/>
          <p:nvPr/>
        </p:nvSpPr>
        <p:spPr>
          <a:xfrm>
            <a:off x="10127848" y="3750197"/>
            <a:ext cx="1212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Delete Button</a:t>
            </a:r>
          </a:p>
        </p:txBody>
      </p:sp>
    </p:spTree>
    <p:extLst>
      <p:ext uri="{BB962C8B-B14F-4D97-AF65-F5344CB8AC3E}">
        <p14:creationId xmlns:p14="http://schemas.microsoft.com/office/powerpoint/2010/main" val="1703577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" name="Group 14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" name="Rectangle 152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5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6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789C7E-E634-5F2E-C955-B03A2CA22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Main Page</a:t>
            </a:r>
          </a:p>
        </p:txBody>
      </p:sp>
      <p:sp>
        <p:nvSpPr>
          <p:cNvPr id="157" name="Freeform: Shape 134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pic>
        <p:nvPicPr>
          <p:cNvPr id="6" name="Content Placeholder 5" descr="A hotel with a sign on the front&#10;&#10;Description automatically generated with medium confidence">
            <a:extLst>
              <a:ext uri="{FF2B5EF4-FFF2-40B4-BE49-F238E27FC236}">
                <a16:creationId xmlns:a16="http://schemas.microsoft.com/office/drawing/2014/main" id="{78C5B3C3-8A7D-9A93-65B0-C1C5FCB654E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1682" b="3"/>
          <a:stretch/>
        </p:blipFill>
        <p:spPr>
          <a:xfrm>
            <a:off x="7418226" y="645112"/>
            <a:ext cx="4125317" cy="5585357"/>
          </a:xfrm>
          <a:prstGeom prst="rect">
            <a:avLst/>
          </a:prstGeom>
        </p:spPr>
      </p:pic>
      <p:sp>
        <p:nvSpPr>
          <p:cNvPr id="158" name="Rectangle 157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0" name="Oval 159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88B2C-A194-1106-5DE9-6CD885F71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Controller: 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      </a:t>
            </a:r>
            <a:r>
              <a:rPr lang="en-US" dirty="0" err="1">
                <a:solidFill>
                  <a:srgbClr val="FFFFFF"/>
                </a:solidFill>
              </a:rPr>
              <a:t>MainController.cs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  <a:p>
            <a:r>
              <a:rPr lang="en-US" dirty="0">
                <a:solidFill>
                  <a:srgbClr val="FFFFFF"/>
                </a:solidFill>
              </a:rPr>
              <a:t>View : </a:t>
            </a:r>
            <a:r>
              <a:rPr lang="en-US" dirty="0" err="1">
                <a:solidFill>
                  <a:srgbClr val="FFFFFF"/>
                </a:solidFill>
              </a:rPr>
              <a:t>Index.cshtml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869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317</TotalTime>
  <Words>158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Ion Boardroom</vt:lpstr>
      <vt:lpstr>Web Programming Project Hotel Customers Register System   link for project </vt:lpstr>
      <vt:lpstr> Functional Requirements</vt:lpstr>
      <vt:lpstr>ER diagram &amp; Relational tables</vt:lpstr>
      <vt:lpstr>Screenshots of Main Functionalities </vt:lpstr>
      <vt:lpstr>Log in </vt:lpstr>
      <vt:lpstr>Welcome Page</vt:lpstr>
      <vt:lpstr>Details </vt:lpstr>
      <vt:lpstr>First Page</vt:lpstr>
      <vt:lpstr>Main Page</vt:lpstr>
      <vt:lpstr>Add a Customer  </vt:lpstr>
      <vt:lpstr>Edit a Customer</vt:lpstr>
      <vt:lpstr>Search Page</vt:lpstr>
      <vt:lpstr>Log out </vt:lpstr>
      <vt:lpstr>PowerPoint Presentation</vt:lpstr>
      <vt:lpstr>PowerPoint Presentation</vt:lpstr>
      <vt:lpstr>Thanks!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Hotel</dc:title>
  <dc:creator>Bisan</dc:creator>
  <cp:lastModifiedBy>Sama Haytham Mohammad Sammar</cp:lastModifiedBy>
  <cp:revision>26</cp:revision>
  <dcterms:created xsi:type="dcterms:W3CDTF">2024-01-29T17:37:42Z</dcterms:created>
  <dcterms:modified xsi:type="dcterms:W3CDTF">2025-02-01T18:17:49Z</dcterms:modified>
</cp:coreProperties>
</file>