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73" r:id="rId6"/>
    <p:sldId id="260" r:id="rId7"/>
    <p:sldId id="261" r:id="rId8"/>
    <p:sldId id="262" r:id="rId9"/>
    <p:sldId id="263" r:id="rId10"/>
    <p:sldId id="264" r:id="rId11"/>
    <p:sldId id="265" r:id="rId12"/>
    <p:sldId id="266" r:id="rId13"/>
    <p:sldId id="267" r:id="rId14"/>
    <p:sldId id="268" r:id="rId15"/>
    <p:sldId id="269" r:id="rId16"/>
    <p:sldId id="270" r:id="rId17"/>
    <p:sldId id="271" r:id="rId18"/>
  </p:sldIdLst>
  <p:sldSz cx="9144000" cy="5143500" type="screen16x9"/>
  <p:notesSz cx="6858000" cy="9144000"/>
  <p:embeddedFontLst>
    <p:embeddedFont>
      <p:font typeface="Comic Sans MS" panose="030F0702030302020204" pitchFamily="66" charset="0"/>
      <p:regular r:id="rId20"/>
      <p:bold r:id="rId21"/>
      <p:italic r:id="rId22"/>
      <p:boldItalic r:id="rId23"/>
    </p:embeddedFont>
    <p:embeddedFont>
      <p:font typeface="Dreaming Outloud Pro" panose="03050502040302030504" pitchFamily="66" charset="0"/>
      <p:regular r:id="rId24"/>
      <p:italic r:id="rId25"/>
    </p:embeddedFont>
    <p:embeddedFont>
      <p:font typeface="Fira Sans Extra Condensed" panose="020B0503050000020004" pitchFamily="34" charset="0"/>
      <p:regular r:id="rId26"/>
      <p:bold r:id="rId27"/>
      <p:italic r:id="rId28"/>
      <p:boldItalic r:id="rId29"/>
    </p:embeddedFont>
    <p:embeddedFont>
      <p:font typeface="Fira Sans Extra Condensed SemiBold" panose="020B0604020202020204" charset="0"/>
      <p:regular r:id="rId30"/>
      <p:bold r:id="rId31"/>
      <p:italic r:id="rId32"/>
      <p:boldItalic r:id="rId33"/>
    </p:embeddedFont>
    <p:embeddedFont>
      <p:font typeface="Roboto" panose="02000000000000000000"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9" Type="http://schemas.openxmlformats.org/officeDocument/2006/relationships/viewProps" Target="viewProps.xml"/><Relationship Id="rId21" Type="http://schemas.openxmlformats.org/officeDocument/2006/relationships/font" Target="fonts/font2.fntdata"/><Relationship Id="rId34" Type="http://schemas.openxmlformats.org/officeDocument/2006/relationships/font" Target="fonts/font1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font" Target="fonts/font10.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32" Type="http://schemas.openxmlformats.org/officeDocument/2006/relationships/font" Target="fonts/font13.fntdata"/><Relationship Id="rId37" Type="http://schemas.openxmlformats.org/officeDocument/2006/relationships/font" Target="fonts/font1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font" Target="fonts/font9.fntdata"/><Relationship Id="rId36" Type="http://schemas.openxmlformats.org/officeDocument/2006/relationships/font" Target="fonts/font17.fntdata"/><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font" Target="fonts/font1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font" Target="fonts/font11.fntdata"/><Relationship Id="rId35" Type="http://schemas.openxmlformats.org/officeDocument/2006/relationships/font" Target="fonts/font1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33" Type="http://schemas.openxmlformats.org/officeDocument/2006/relationships/font" Target="fonts/font1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dcb566e1d5_0_6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dcb566e1d5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2a7701a1e4e_0_1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2a7701a1e4e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2a7701a1e4e_0_1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2a7701a1e4e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9"/>
        <p:cNvGrpSpPr/>
        <p:nvPr/>
      </p:nvGrpSpPr>
      <p:grpSpPr>
        <a:xfrm>
          <a:off x="0" y="0"/>
          <a:ext cx="0" cy="0"/>
          <a:chOff x="0" y="0"/>
          <a:chExt cx="0" cy="0"/>
        </a:xfrm>
      </p:grpSpPr>
      <p:sp>
        <p:nvSpPr>
          <p:cNvPr id="540" name="Google Shape;540;g2a7701a1e4e_0_1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1" name="Google Shape;541;g2a7701a1e4e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a7701a1e4e_0_3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7" name="Google Shape;557;g2a7701a1e4e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g2a7701a1e4e_0_1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3" name="Google Shape;573;g2a7701a1e4e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7"/>
        <p:cNvGrpSpPr/>
        <p:nvPr/>
      </p:nvGrpSpPr>
      <p:grpSpPr>
        <a:xfrm>
          <a:off x="0" y="0"/>
          <a:ext cx="0" cy="0"/>
          <a:chOff x="0" y="0"/>
          <a:chExt cx="0" cy="0"/>
        </a:xfrm>
      </p:grpSpPr>
      <p:sp>
        <p:nvSpPr>
          <p:cNvPr id="588" name="Google Shape;588;g2a7701a1e4e_0_1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9" name="Google Shape;589;g2a7701a1e4e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8"/>
        <p:cNvGrpSpPr/>
        <p:nvPr/>
      </p:nvGrpSpPr>
      <p:grpSpPr>
        <a:xfrm>
          <a:off x="0" y="0"/>
          <a:ext cx="0" cy="0"/>
          <a:chOff x="0" y="0"/>
          <a:chExt cx="0" cy="0"/>
        </a:xfrm>
      </p:grpSpPr>
      <p:sp>
        <p:nvSpPr>
          <p:cNvPr id="599" name="Google Shape;599;g2a7701a1e4e_0_19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0" name="Google Shape;600;g2a7701a1e4e_0_1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4"/>
        <p:cNvGrpSpPr/>
        <p:nvPr/>
      </p:nvGrpSpPr>
      <p:grpSpPr>
        <a:xfrm>
          <a:off x="0" y="0"/>
          <a:ext cx="0" cy="0"/>
          <a:chOff x="0" y="0"/>
          <a:chExt cx="0" cy="0"/>
        </a:xfrm>
      </p:grpSpPr>
      <p:sp>
        <p:nvSpPr>
          <p:cNvPr id="615" name="Google Shape;615;ge96fd5876e_0_16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6" name="Google Shape;616;ge96fd5876e_0_16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e77f93ad05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e77f93ad0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e9566a474a_0_8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e9566a474a_0_8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5"/>
        <p:cNvGrpSpPr/>
        <p:nvPr/>
      </p:nvGrpSpPr>
      <p:grpSpPr>
        <a:xfrm>
          <a:off x="0" y="0"/>
          <a:ext cx="0" cy="0"/>
          <a:chOff x="0" y="0"/>
          <a:chExt cx="0" cy="0"/>
        </a:xfrm>
      </p:grpSpPr>
      <p:sp>
        <p:nvSpPr>
          <p:cNvPr id="336" name="Google Shape;336;ge9566a474a_0_10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7" name="Google Shape;337;ge9566a474a_0_10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76774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e9566a474a_0_12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e9566a474a_0_12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e96fd5876e_0_4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e96fd5876e_0_4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2a7701a1e4e_0_8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2a7701a1e4e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2a7701a1e4e_0_1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2a7701a1e4e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rmAutofit/>
          </a:bodyPr>
          <a:lstStyle>
            <a:lvl1pPr lvl="0" algn="r">
              <a:spcBef>
                <a:spcPts val="0"/>
              </a:spcBef>
              <a:spcAft>
                <a:spcPts val="0"/>
              </a:spcAft>
              <a:buSzPts val="5200"/>
              <a:buNone/>
              <a:defRPr sz="5000" b="0">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SzPts val="5200"/>
              <a:buNone/>
              <a:defRPr sz="5200"/>
            </a:lvl2pPr>
            <a:lvl3pPr lvl="2">
              <a:spcBef>
                <a:spcPts val="0"/>
              </a:spcBef>
              <a:spcAft>
                <a:spcPts val="0"/>
              </a:spcAft>
              <a:buSzPts val="5200"/>
              <a:buNone/>
              <a:defRPr sz="5200"/>
            </a:lvl3pPr>
            <a:lvl4pPr lvl="3">
              <a:spcBef>
                <a:spcPts val="0"/>
              </a:spcBef>
              <a:spcAft>
                <a:spcPts val="0"/>
              </a:spcAft>
              <a:buSzPts val="5200"/>
              <a:buNone/>
              <a:defRPr sz="5200"/>
            </a:lvl4pPr>
            <a:lvl5pPr lvl="4">
              <a:spcBef>
                <a:spcPts val="0"/>
              </a:spcBef>
              <a:spcAft>
                <a:spcPts val="0"/>
              </a:spcAft>
              <a:buSzPts val="5200"/>
              <a:buNone/>
              <a:defRPr sz="5200"/>
            </a:lvl5pPr>
            <a:lvl6pPr lvl="5">
              <a:spcBef>
                <a:spcPts val="0"/>
              </a:spcBef>
              <a:spcAft>
                <a:spcPts val="0"/>
              </a:spcAft>
              <a:buSzPts val="5200"/>
              <a:buNone/>
              <a:defRPr sz="5200"/>
            </a:lvl6pPr>
            <a:lvl7pPr lvl="6">
              <a:spcBef>
                <a:spcPts val="0"/>
              </a:spcBef>
              <a:spcAft>
                <a:spcPts val="0"/>
              </a:spcAft>
              <a:buSzPts val="5200"/>
              <a:buNone/>
              <a:defRPr sz="5200"/>
            </a:lvl7pPr>
            <a:lvl8pPr lvl="7">
              <a:spcBef>
                <a:spcPts val="0"/>
              </a:spcBef>
              <a:spcAft>
                <a:spcPts val="0"/>
              </a:spcAft>
              <a:buSzPts val="5200"/>
              <a:buNone/>
              <a:defRPr sz="5200"/>
            </a:lvl8pPr>
            <a:lvl9pPr lvl="8">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rmAutofit/>
          </a:bodyPr>
          <a:lstStyle>
            <a:lvl1pPr lvl="0" algn="r">
              <a:lnSpc>
                <a:spcPct val="100000"/>
              </a:lnSpc>
              <a:spcBef>
                <a:spcPts val="0"/>
              </a:spcBef>
              <a:spcAft>
                <a:spcPts val="0"/>
              </a:spcAft>
              <a:buSzPts val="2800"/>
              <a:buNone/>
              <a:defRPr sz="1800"/>
            </a:lvl1pPr>
            <a:lvl2pPr lvl="1">
              <a:lnSpc>
                <a:spcPct val="100000"/>
              </a:lnSpc>
              <a:spcBef>
                <a:spcPts val="0"/>
              </a:spcBef>
              <a:spcAft>
                <a:spcPts val="0"/>
              </a:spcAft>
              <a:buSzPts val="2800"/>
              <a:buNone/>
              <a:defRPr sz="2800"/>
            </a:lvl2pPr>
            <a:lvl3pPr lvl="2">
              <a:lnSpc>
                <a:spcPct val="100000"/>
              </a:lnSpc>
              <a:spcBef>
                <a:spcPts val="0"/>
              </a:spcBef>
              <a:spcAft>
                <a:spcPts val="0"/>
              </a:spcAft>
              <a:buSzPts val="2800"/>
              <a:buNone/>
              <a:defRPr sz="2800"/>
            </a:lvl3pPr>
            <a:lvl4pPr lvl="3">
              <a:lnSpc>
                <a:spcPct val="100000"/>
              </a:lnSpc>
              <a:spcBef>
                <a:spcPts val="0"/>
              </a:spcBef>
              <a:spcAft>
                <a:spcPts val="0"/>
              </a:spcAft>
              <a:buSzPts val="2800"/>
              <a:buNone/>
              <a:defRPr sz="2800"/>
            </a:lvl4pPr>
            <a:lvl5pPr lvl="4">
              <a:lnSpc>
                <a:spcPct val="100000"/>
              </a:lnSpc>
              <a:spcBef>
                <a:spcPts val="0"/>
              </a:spcBef>
              <a:spcAft>
                <a:spcPts val="0"/>
              </a:spcAft>
              <a:buSzPts val="2800"/>
              <a:buNone/>
              <a:defRPr sz="2800"/>
            </a:lvl5pPr>
            <a:lvl6pPr lvl="5">
              <a:lnSpc>
                <a:spcPct val="100000"/>
              </a:lnSpc>
              <a:spcBef>
                <a:spcPts val="0"/>
              </a:spcBef>
              <a:spcAft>
                <a:spcPts val="0"/>
              </a:spcAft>
              <a:buSzPts val="2800"/>
              <a:buNone/>
              <a:defRPr sz="2800"/>
            </a:lvl6pPr>
            <a:lvl7pPr lvl="6">
              <a:lnSpc>
                <a:spcPct val="100000"/>
              </a:lnSpc>
              <a:spcBef>
                <a:spcPts val="0"/>
              </a:spcBef>
              <a:spcAft>
                <a:spcPts val="0"/>
              </a:spcAft>
              <a:buSzPts val="2800"/>
              <a:buNone/>
              <a:defRPr sz="2800"/>
            </a:lvl7pPr>
            <a:lvl8pPr lvl="7">
              <a:lnSpc>
                <a:spcPct val="100000"/>
              </a:lnSpc>
              <a:spcBef>
                <a:spcPts val="0"/>
              </a:spcBef>
              <a:spcAft>
                <a:spcPts val="0"/>
              </a:spcAft>
              <a:buSzPts val="2800"/>
              <a:buNone/>
              <a:defRPr sz="2800"/>
            </a:lvl8pPr>
            <a:lvl9pPr lvl="8">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4"/>
        <p:cNvGrpSpPr/>
        <p:nvPr/>
      </p:nvGrpSpPr>
      <p:grpSpPr>
        <a:xfrm>
          <a:off x="0" y="0"/>
          <a:ext cx="0" cy="0"/>
          <a:chOff x="0" y="0"/>
          <a:chExt cx="0" cy="0"/>
        </a:xfrm>
      </p:grpSpPr>
      <p:sp>
        <p:nvSpPr>
          <p:cNvPr id="35" name="Google Shape;3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36" name="Google Shape;3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17500" algn="ctr">
              <a:spcBef>
                <a:spcPts val="0"/>
              </a:spcBef>
              <a:spcAft>
                <a:spcPts val="0"/>
              </a:spcAft>
              <a:buSzPts val="14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b="1"/>
            </a:lvl1pPr>
            <a:lvl2pPr lvl="1">
              <a:spcBef>
                <a:spcPts val="0"/>
              </a:spcBef>
              <a:spcAft>
                <a:spcPts val="0"/>
              </a:spcAft>
              <a:buSzPts val="2800"/>
              <a:buNone/>
              <a:defRPr b="1"/>
            </a:lvl2pPr>
            <a:lvl3pPr lvl="2">
              <a:spcBef>
                <a:spcPts val="0"/>
              </a:spcBef>
              <a:spcAft>
                <a:spcPts val="0"/>
              </a:spcAft>
              <a:buSzPts val="2800"/>
              <a:buNone/>
              <a:defRPr b="1"/>
            </a:lvl3pPr>
            <a:lvl4pPr lvl="3">
              <a:spcBef>
                <a:spcPts val="0"/>
              </a:spcBef>
              <a:spcAft>
                <a:spcPts val="0"/>
              </a:spcAft>
              <a:buSzPts val="2800"/>
              <a:buNone/>
              <a:defRPr b="1"/>
            </a:lvl4pPr>
            <a:lvl5pPr lvl="4">
              <a:spcBef>
                <a:spcPts val="0"/>
              </a:spcBef>
              <a:spcAft>
                <a:spcPts val="0"/>
              </a:spcAft>
              <a:buSzPts val="2800"/>
              <a:buNone/>
              <a:defRPr b="1"/>
            </a:lvl5pPr>
            <a:lvl6pPr lvl="5">
              <a:spcBef>
                <a:spcPts val="0"/>
              </a:spcBef>
              <a:spcAft>
                <a:spcPts val="0"/>
              </a:spcAft>
              <a:buSzPts val="2800"/>
              <a:buNone/>
              <a:defRPr b="1"/>
            </a:lvl6pPr>
            <a:lvl7pPr lvl="6">
              <a:spcBef>
                <a:spcPts val="0"/>
              </a:spcBef>
              <a:spcAft>
                <a:spcPts val="0"/>
              </a:spcAft>
              <a:buSzPts val="2800"/>
              <a:buNone/>
              <a:defRPr b="1"/>
            </a:lvl7pPr>
            <a:lvl8pPr lvl="7">
              <a:spcBef>
                <a:spcPts val="0"/>
              </a:spcBef>
              <a:spcAft>
                <a:spcPts val="0"/>
              </a:spcAft>
              <a:buSzPts val="2800"/>
              <a:buNone/>
              <a:defRPr b="1"/>
            </a:lvl8pPr>
            <a:lvl9pPr lvl="8">
              <a:spcBef>
                <a:spcPts val="0"/>
              </a:spcBef>
              <a:spcAft>
                <a:spcPts val="0"/>
              </a:spcAft>
              <a:buSzPts val="2800"/>
              <a:buNone/>
              <a:defRPr b="1"/>
            </a:lvl9pPr>
          </a:lstStyle>
          <a:p>
            <a:endParaRPr/>
          </a:p>
        </p:txBody>
      </p:sp>
      <p:sp>
        <p:nvSpPr>
          <p:cNvPr id="15" name="Google Shape;15;p4"/>
          <p:cNvSpPr txBox="1">
            <a:spLocks noGrp="1"/>
          </p:cNvSpPr>
          <p:nvPr>
            <p:ph type="body" idx="1"/>
          </p:nvPr>
        </p:nvSpPr>
        <p:spPr>
          <a:xfrm>
            <a:off x="457200" y="1247950"/>
            <a:ext cx="8229600" cy="30291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
        <p:cNvGrpSpPr/>
        <p:nvPr/>
      </p:nvGrpSpPr>
      <p:grpSpPr>
        <a:xfrm>
          <a:off x="0" y="0"/>
          <a:ext cx="0" cy="0"/>
          <a:chOff x="0" y="0"/>
          <a:chExt cx="0" cy="0"/>
        </a:xfrm>
      </p:grpSpPr>
      <p:sp>
        <p:nvSpPr>
          <p:cNvPr id="17" name="Google Shape;17;p5"/>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9" name="Google Shape;19;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2"/>
        <p:cNvGrpSpPr/>
        <p:nvPr/>
      </p:nvGrpSpPr>
      <p:grpSpPr>
        <a:xfrm>
          <a:off x="0" y="0"/>
          <a:ext cx="0" cy="0"/>
          <a:chOff x="0" y="0"/>
          <a:chExt cx="0" cy="0"/>
        </a:xfrm>
      </p:grpSpPr>
      <p:sp>
        <p:nvSpPr>
          <p:cNvPr id="23" name="Google Shape;23;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4" name="Google Shape;24;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5"/>
        <p:cNvGrpSpPr/>
        <p:nvPr/>
      </p:nvGrpSpPr>
      <p:grpSpPr>
        <a:xfrm>
          <a:off x="0" y="0"/>
          <a:ext cx="0" cy="0"/>
          <a:chOff x="0" y="0"/>
          <a:chExt cx="0" cy="0"/>
        </a:xfrm>
      </p:grpSpPr>
      <p:sp>
        <p:nvSpPr>
          <p:cNvPr id="26" name="Google Shape;26;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27"/>
        <p:cNvGrpSpPr/>
        <p:nvPr/>
      </p:nvGrpSpPr>
      <p:grpSpPr>
        <a:xfrm>
          <a:off x="0" y="0"/>
          <a:ext cx="0" cy="0"/>
          <a:chOff x="0" y="0"/>
          <a:chExt cx="0" cy="0"/>
        </a:xfrm>
      </p:grpSpPr>
      <p:sp>
        <p:nvSpPr>
          <p:cNvPr id="28" name="Google Shape;28;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0" name="Google Shape;30;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1" name="Google Shape;31;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17500">
              <a:spcBef>
                <a:spcPts val="0"/>
              </a:spcBef>
              <a:spcAft>
                <a:spcPts val="0"/>
              </a:spcAft>
              <a:buSzPts val="14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2"/>
        <p:cNvGrpSpPr/>
        <p:nvPr/>
      </p:nvGrpSpPr>
      <p:grpSpPr>
        <a:xfrm>
          <a:off x="0" y="0"/>
          <a:ext cx="0" cy="0"/>
          <a:chOff x="0" y="0"/>
          <a:chExt cx="0" cy="0"/>
        </a:xfrm>
      </p:grpSpPr>
      <p:sp>
        <p:nvSpPr>
          <p:cNvPr id="33" name="Google Shape;33;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400"/>
              <a:buNone/>
              <a:defRPr/>
            </a:lvl1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11475"/>
            <a:ext cx="8229600" cy="371400"/>
          </a:xfrm>
          <a:prstGeom prst="rect">
            <a:avLst/>
          </a:prstGeom>
          <a:noFill/>
          <a:ln>
            <a:noFill/>
          </a:ln>
        </p:spPr>
        <p:txBody>
          <a:bodyPr spcFirstLastPara="1" wrap="square" lIns="91425" tIns="91425" rIns="91425" bIns="91425" anchor="ctr" anchorCtr="0">
            <a:normAutofit/>
          </a:bodyPr>
          <a:lstStyle>
            <a:lvl1pPr lvl="0"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rt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579600"/>
          </a:xfrm>
          <a:prstGeom prst="rect">
            <a:avLst/>
          </a:prstGeom>
          <a:noFill/>
          <a:ln>
            <a:noFill/>
          </a:ln>
        </p:spPr>
        <p:txBody>
          <a:bodyPr spcFirstLastPara="1" wrap="square" lIns="91425" tIns="91425" rIns="91425" bIns="91425" anchor="t" anchorCtr="0">
            <a:normAutofit/>
          </a:bodyPr>
          <a:lstStyle>
            <a:lvl1pPr marL="457200" lvl="0"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00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5.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3"/>
          <p:cNvSpPr txBox="1">
            <a:spLocks noGrp="1"/>
          </p:cNvSpPr>
          <p:nvPr>
            <p:ph type="ctrTitle"/>
          </p:nvPr>
        </p:nvSpPr>
        <p:spPr>
          <a:xfrm>
            <a:off x="5140950" y="1074150"/>
            <a:ext cx="3545700" cy="2488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Exploring SVM Classification</a:t>
            </a:r>
            <a:endParaRPr/>
          </a:p>
        </p:txBody>
      </p:sp>
      <p:sp>
        <p:nvSpPr>
          <p:cNvPr id="43" name="Google Shape;43;p13"/>
          <p:cNvSpPr txBox="1">
            <a:spLocks noGrp="1"/>
          </p:cNvSpPr>
          <p:nvPr>
            <p:ph type="subTitle" idx="1"/>
          </p:nvPr>
        </p:nvSpPr>
        <p:spPr>
          <a:xfrm>
            <a:off x="6105525" y="3562950"/>
            <a:ext cx="2581200" cy="7110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Sama Yousef</a:t>
            </a:r>
            <a:endParaRPr/>
          </a:p>
          <a:p>
            <a:pPr marL="0" lvl="0" indent="0" algn="r" rtl="0">
              <a:spcBef>
                <a:spcPts val="0"/>
              </a:spcBef>
              <a:spcAft>
                <a:spcPts val="0"/>
              </a:spcAft>
              <a:buNone/>
            </a:pPr>
            <a:r>
              <a:rPr lang="en"/>
              <a:t>202000819</a:t>
            </a:r>
            <a:endParaRPr/>
          </a:p>
        </p:txBody>
      </p:sp>
      <p:grpSp>
        <p:nvGrpSpPr>
          <p:cNvPr id="44" name="Google Shape;44;p13"/>
          <p:cNvGrpSpPr/>
          <p:nvPr/>
        </p:nvGrpSpPr>
        <p:grpSpPr>
          <a:xfrm>
            <a:off x="457194" y="411475"/>
            <a:ext cx="4385617" cy="4733627"/>
            <a:chOff x="457194" y="411475"/>
            <a:chExt cx="4385617" cy="4733627"/>
          </a:xfrm>
        </p:grpSpPr>
        <p:sp>
          <p:nvSpPr>
            <p:cNvPr id="45" name="Google Shape;45;p13"/>
            <p:cNvSpPr/>
            <p:nvPr/>
          </p:nvSpPr>
          <p:spPr>
            <a:xfrm>
              <a:off x="489688" y="411475"/>
              <a:ext cx="4320600" cy="4320600"/>
            </a:xfrm>
            <a:prstGeom prst="ellipse">
              <a:avLst/>
            </a:pr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 name="Google Shape;46;p13"/>
            <p:cNvGrpSpPr/>
            <p:nvPr/>
          </p:nvGrpSpPr>
          <p:grpSpPr>
            <a:xfrm>
              <a:off x="457194" y="824705"/>
              <a:ext cx="4385617" cy="4320397"/>
              <a:chOff x="457209" y="411470"/>
              <a:chExt cx="4385617" cy="4320397"/>
            </a:xfrm>
          </p:grpSpPr>
          <p:sp>
            <p:nvSpPr>
              <p:cNvPr id="47" name="Google Shape;47;p13"/>
              <p:cNvSpPr/>
              <p:nvPr/>
            </p:nvSpPr>
            <p:spPr>
              <a:xfrm>
                <a:off x="3130216" y="1066327"/>
                <a:ext cx="1060482" cy="580506"/>
              </a:xfrm>
              <a:custGeom>
                <a:avLst/>
                <a:gdLst/>
                <a:ahLst/>
                <a:cxnLst/>
                <a:rect l="l" t="t" r="r" b="b"/>
                <a:pathLst>
                  <a:path w="51436" h="28156" extrusionOk="0">
                    <a:moveTo>
                      <a:pt x="24126" y="0"/>
                    </a:moveTo>
                    <a:lnTo>
                      <a:pt x="23529" y="25"/>
                    </a:lnTo>
                    <a:lnTo>
                      <a:pt x="22932" y="50"/>
                    </a:lnTo>
                    <a:lnTo>
                      <a:pt x="22360" y="124"/>
                    </a:lnTo>
                    <a:lnTo>
                      <a:pt x="21788" y="199"/>
                    </a:lnTo>
                    <a:lnTo>
                      <a:pt x="21216" y="299"/>
                    </a:lnTo>
                    <a:lnTo>
                      <a:pt x="20644" y="448"/>
                    </a:lnTo>
                    <a:lnTo>
                      <a:pt x="20097" y="597"/>
                    </a:lnTo>
                    <a:lnTo>
                      <a:pt x="19575" y="771"/>
                    </a:lnTo>
                    <a:lnTo>
                      <a:pt x="19027" y="945"/>
                    </a:lnTo>
                    <a:lnTo>
                      <a:pt x="18505" y="1169"/>
                    </a:lnTo>
                    <a:lnTo>
                      <a:pt x="18008" y="1393"/>
                    </a:lnTo>
                    <a:lnTo>
                      <a:pt x="17510" y="1667"/>
                    </a:lnTo>
                    <a:lnTo>
                      <a:pt x="17013" y="1940"/>
                    </a:lnTo>
                    <a:lnTo>
                      <a:pt x="16540" y="2214"/>
                    </a:lnTo>
                    <a:lnTo>
                      <a:pt x="16068" y="2537"/>
                    </a:lnTo>
                    <a:lnTo>
                      <a:pt x="15620" y="2860"/>
                    </a:lnTo>
                    <a:lnTo>
                      <a:pt x="15197" y="3209"/>
                    </a:lnTo>
                    <a:lnTo>
                      <a:pt x="14774" y="3557"/>
                    </a:lnTo>
                    <a:lnTo>
                      <a:pt x="14351" y="3955"/>
                    </a:lnTo>
                    <a:lnTo>
                      <a:pt x="13978" y="4328"/>
                    </a:lnTo>
                    <a:lnTo>
                      <a:pt x="13605" y="4751"/>
                    </a:lnTo>
                    <a:lnTo>
                      <a:pt x="13232" y="5174"/>
                    </a:lnTo>
                    <a:lnTo>
                      <a:pt x="12884" y="5596"/>
                    </a:lnTo>
                    <a:lnTo>
                      <a:pt x="12561" y="6044"/>
                    </a:lnTo>
                    <a:lnTo>
                      <a:pt x="12262" y="6517"/>
                    </a:lnTo>
                    <a:lnTo>
                      <a:pt x="11964" y="6989"/>
                    </a:lnTo>
                    <a:lnTo>
                      <a:pt x="11690" y="7487"/>
                    </a:lnTo>
                    <a:lnTo>
                      <a:pt x="11441" y="7984"/>
                    </a:lnTo>
                    <a:lnTo>
                      <a:pt x="11217" y="8482"/>
                    </a:lnTo>
                    <a:lnTo>
                      <a:pt x="10994" y="9004"/>
                    </a:lnTo>
                    <a:lnTo>
                      <a:pt x="10795" y="9551"/>
                    </a:lnTo>
                    <a:lnTo>
                      <a:pt x="10621" y="10073"/>
                    </a:lnTo>
                    <a:lnTo>
                      <a:pt x="9874" y="9974"/>
                    </a:lnTo>
                    <a:lnTo>
                      <a:pt x="9476" y="9949"/>
                    </a:lnTo>
                    <a:lnTo>
                      <a:pt x="8631" y="9949"/>
                    </a:lnTo>
                    <a:lnTo>
                      <a:pt x="8158" y="9999"/>
                    </a:lnTo>
                    <a:lnTo>
                      <a:pt x="7710" y="10049"/>
                    </a:lnTo>
                    <a:lnTo>
                      <a:pt x="7263" y="10123"/>
                    </a:lnTo>
                    <a:lnTo>
                      <a:pt x="6815" y="10223"/>
                    </a:lnTo>
                    <a:lnTo>
                      <a:pt x="6392" y="10347"/>
                    </a:lnTo>
                    <a:lnTo>
                      <a:pt x="5969" y="10496"/>
                    </a:lnTo>
                    <a:lnTo>
                      <a:pt x="5547" y="10670"/>
                    </a:lnTo>
                    <a:lnTo>
                      <a:pt x="5149" y="10844"/>
                    </a:lnTo>
                    <a:lnTo>
                      <a:pt x="4751" y="11043"/>
                    </a:lnTo>
                    <a:lnTo>
                      <a:pt x="4378" y="11267"/>
                    </a:lnTo>
                    <a:lnTo>
                      <a:pt x="4005" y="11491"/>
                    </a:lnTo>
                    <a:lnTo>
                      <a:pt x="3656" y="11765"/>
                    </a:lnTo>
                    <a:lnTo>
                      <a:pt x="3308" y="12038"/>
                    </a:lnTo>
                    <a:lnTo>
                      <a:pt x="2985" y="12312"/>
                    </a:lnTo>
                    <a:lnTo>
                      <a:pt x="2661" y="12610"/>
                    </a:lnTo>
                    <a:lnTo>
                      <a:pt x="2363" y="12934"/>
                    </a:lnTo>
                    <a:lnTo>
                      <a:pt x="2064" y="13257"/>
                    </a:lnTo>
                    <a:lnTo>
                      <a:pt x="1791" y="13605"/>
                    </a:lnTo>
                    <a:lnTo>
                      <a:pt x="1542" y="13954"/>
                    </a:lnTo>
                    <a:lnTo>
                      <a:pt x="1318" y="14327"/>
                    </a:lnTo>
                    <a:lnTo>
                      <a:pt x="1094" y="14700"/>
                    </a:lnTo>
                    <a:lnTo>
                      <a:pt x="895" y="15098"/>
                    </a:lnTo>
                    <a:lnTo>
                      <a:pt x="697" y="15496"/>
                    </a:lnTo>
                    <a:lnTo>
                      <a:pt x="547" y="15918"/>
                    </a:lnTo>
                    <a:lnTo>
                      <a:pt x="398" y="16341"/>
                    </a:lnTo>
                    <a:lnTo>
                      <a:pt x="274" y="16764"/>
                    </a:lnTo>
                    <a:lnTo>
                      <a:pt x="174" y="17212"/>
                    </a:lnTo>
                    <a:lnTo>
                      <a:pt x="100" y="17660"/>
                    </a:lnTo>
                    <a:lnTo>
                      <a:pt x="50" y="18132"/>
                    </a:lnTo>
                    <a:lnTo>
                      <a:pt x="0" y="18580"/>
                    </a:lnTo>
                    <a:lnTo>
                      <a:pt x="0" y="19052"/>
                    </a:lnTo>
                    <a:lnTo>
                      <a:pt x="0" y="19525"/>
                    </a:lnTo>
                    <a:lnTo>
                      <a:pt x="50" y="19973"/>
                    </a:lnTo>
                    <a:lnTo>
                      <a:pt x="100" y="20445"/>
                    </a:lnTo>
                    <a:lnTo>
                      <a:pt x="174" y="20893"/>
                    </a:lnTo>
                    <a:lnTo>
                      <a:pt x="274" y="21316"/>
                    </a:lnTo>
                    <a:lnTo>
                      <a:pt x="398" y="21763"/>
                    </a:lnTo>
                    <a:lnTo>
                      <a:pt x="547" y="22186"/>
                    </a:lnTo>
                    <a:lnTo>
                      <a:pt x="697" y="22584"/>
                    </a:lnTo>
                    <a:lnTo>
                      <a:pt x="895" y="23007"/>
                    </a:lnTo>
                    <a:lnTo>
                      <a:pt x="1094" y="23380"/>
                    </a:lnTo>
                    <a:lnTo>
                      <a:pt x="1318" y="23778"/>
                    </a:lnTo>
                    <a:lnTo>
                      <a:pt x="1542" y="24151"/>
                    </a:lnTo>
                    <a:lnTo>
                      <a:pt x="1791" y="24499"/>
                    </a:lnTo>
                    <a:lnTo>
                      <a:pt x="2064" y="24848"/>
                    </a:lnTo>
                    <a:lnTo>
                      <a:pt x="2363" y="25171"/>
                    </a:lnTo>
                    <a:lnTo>
                      <a:pt x="2661" y="25494"/>
                    </a:lnTo>
                    <a:lnTo>
                      <a:pt x="2985" y="25793"/>
                    </a:lnTo>
                    <a:lnTo>
                      <a:pt x="3308" y="26066"/>
                    </a:lnTo>
                    <a:lnTo>
                      <a:pt x="3656" y="26340"/>
                    </a:lnTo>
                    <a:lnTo>
                      <a:pt x="4005" y="26614"/>
                    </a:lnTo>
                    <a:lnTo>
                      <a:pt x="4378" y="26837"/>
                    </a:lnTo>
                    <a:lnTo>
                      <a:pt x="4751" y="27061"/>
                    </a:lnTo>
                    <a:lnTo>
                      <a:pt x="5149" y="27260"/>
                    </a:lnTo>
                    <a:lnTo>
                      <a:pt x="5547" y="27434"/>
                    </a:lnTo>
                    <a:lnTo>
                      <a:pt x="5969" y="27608"/>
                    </a:lnTo>
                    <a:lnTo>
                      <a:pt x="6392" y="27758"/>
                    </a:lnTo>
                    <a:lnTo>
                      <a:pt x="6815" y="27882"/>
                    </a:lnTo>
                    <a:lnTo>
                      <a:pt x="7263" y="27982"/>
                    </a:lnTo>
                    <a:lnTo>
                      <a:pt x="7710" y="28056"/>
                    </a:lnTo>
                    <a:lnTo>
                      <a:pt x="8158" y="28106"/>
                    </a:lnTo>
                    <a:lnTo>
                      <a:pt x="8631" y="28156"/>
                    </a:lnTo>
                    <a:lnTo>
                      <a:pt x="40492" y="28156"/>
                    </a:lnTo>
                    <a:lnTo>
                      <a:pt x="41238" y="28131"/>
                    </a:lnTo>
                    <a:lnTo>
                      <a:pt x="41960" y="28056"/>
                    </a:lnTo>
                    <a:lnTo>
                      <a:pt x="42656" y="27932"/>
                    </a:lnTo>
                    <a:lnTo>
                      <a:pt x="43353" y="27783"/>
                    </a:lnTo>
                    <a:lnTo>
                      <a:pt x="44024" y="27559"/>
                    </a:lnTo>
                    <a:lnTo>
                      <a:pt x="44696" y="27310"/>
                    </a:lnTo>
                    <a:lnTo>
                      <a:pt x="45317" y="27036"/>
                    </a:lnTo>
                    <a:lnTo>
                      <a:pt x="45939" y="26713"/>
                    </a:lnTo>
                    <a:lnTo>
                      <a:pt x="46536" y="26340"/>
                    </a:lnTo>
                    <a:lnTo>
                      <a:pt x="47083" y="25942"/>
                    </a:lnTo>
                    <a:lnTo>
                      <a:pt x="47631" y="25519"/>
                    </a:lnTo>
                    <a:lnTo>
                      <a:pt x="48128" y="25047"/>
                    </a:lnTo>
                    <a:lnTo>
                      <a:pt x="48601" y="24549"/>
                    </a:lnTo>
                    <a:lnTo>
                      <a:pt x="49048" y="24027"/>
                    </a:lnTo>
                    <a:lnTo>
                      <a:pt x="49471" y="23455"/>
                    </a:lnTo>
                    <a:lnTo>
                      <a:pt x="49844" y="22883"/>
                    </a:lnTo>
                    <a:lnTo>
                      <a:pt x="50192" y="22261"/>
                    </a:lnTo>
                    <a:lnTo>
                      <a:pt x="50516" y="21589"/>
                    </a:lnTo>
                    <a:lnTo>
                      <a:pt x="50789" y="20918"/>
                    </a:lnTo>
                    <a:lnTo>
                      <a:pt x="51013" y="20221"/>
                    </a:lnTo>
                    <a:lnTo>
                      <a:pt x="51187" y="19475"/>
                    </a:lnTo>
                    <a:lnTo>
                      <a:pt x="51312" y="18754"/>
                    </a:lnTo>
                    <a:lnTo>
                      <a:pt x="51411" y="17983"/>
                    </a:lnTo>
                    <a:lnTo>
                      <a:pt x="51436" y="17212"/>
                    </a:lnTo>
                    <a:lnTo>
                      <a:pt x="51411" y="16665"/>
                    </a:lnTo>
                    <a:lnTo>
                      <a:pt x="51361" y="16093"/>
                    </a:lnTo>
                    <a:lnTo>
                      <a:pt x="51312" y="15545"/>
                    </a:lnTo>
                    <a:lnTo>
                      <a:pt x="51212" y="15023"/>
                    </a:lnTo>
                    <a:lnTo>
                      <a:pt x="51088" y="14476"/>
                    </a:lnTo>
                    <a:lnTo>
                      <a:pt x="50939" y="13954"/>
                    </a:lnTo>
                    <a:lnTo>
                      <a:pt x="50764" y="13456"/>
                    </a:lnTo>
                    <a:lnTo>
                      <a:pt x="50565" y="12959"/>
                    </a:lnTo>
                    <a:lnTo>
                      <a:pt x="50342" y="12486"/>
                    </a:lnTo>
                    <a:lnTo>
                      <a:pt x="50118" y="12013"/>
                    </a:lnTo>
                    <a:lnTo>
                      <a:pt x="49844" y="11541"/>
                    </a:lnTo>
                    <a:lnTo>
                      <a:pt x="49571" y="11093"/>
                    </a:lnTo>
                    <a:lnTo>
                      <a:pt x="49247" y="10670"/>
                    </a:lnTo>
                    <a:lnTo>
                      <a:pt x="48924" y="10248"/>
                    </a:lnTo>
                    <a:lnTo>
                      <a:pt x="48576" y="9874"/>
                    </a:lnTo>
                    <a:lnTo>
                      <a:pt x="48227" y="9477"/>
                    </a:lnTo>
                    <a:lnTo>
                      <a:pt x="47854" y="9128"/>
                    </a:lnTo>
                    <a:lnTo>
                      <a:pt x="47456" y="8780"/>
                    </a:lnTo>
                    <a:lnTo>
                      <a:pt x="47034" y="8457"/>
                    </a:lnTo>
                    <a:lnTo>
                      <a:pt x="46611" y="8158"/>
                    </a:lnTo>
                    <a:lnTo>
                      <a:pt x="46163" y="7860"/>
                    </a:lnTo>
                    <a:lnTo>
                      <a:pt x="45715" y="7611"/>
                    </a:lnTo>
                    <a:lnTo>
                      <a:pt x="45243" y="7362"/>
                    </a:lnTo>
                    <a:lnTo>
                      <a:pt x="44745" y="7139"/>
                    </a:lnTo>
                    <a:lnTo>
                      <a:pt x="44248" y="6940"/>
                    </a:lnTo>
                    <a:lnTo>
                      <a:pt x="43750" y="6765"/>
                    </a:lnTo>
                    <a:lnTo>
                      <a:pt x="43228" y="6616"/>
                    </a:lnTo>
                    <a:lnTo>
                      <a:pt x="42706" y="6492"/>
                    </a:lnTo>
                    <a:lnTo>
                      <a:pt x="42159" y="6392"/>
                    </a:lnTo>
                    <a:lnTo>
                      <a:pt x="41611" y="6343"/>
                    </a:lnTo>
                    <a:lnTo>
                      <a:pt x="41064" y="6293"/>
                    </a:lnTo>
                    <a:lnTo>
                      <a:pt x="40492" y="6268"/>
                    </a:lnTo>
                    <a:lnTo>
                      <a:pt x="39945" y="6293"/>
                    </a:lnTo>
                    <a:lnTo>
                      <a:pt x="39398" y="6343"/>
                    </a:lnTo>
                    <a:lnTo>
                      <a:pt x="38875" y="6392"/>
                    </a:lnTo>
                    <a:lnTo>
                      <a:pt x="38353" y="6492"/>
                    </a:lnTo>
                    <a:lnTo>
                      <a:pt x="37831" y="6616"/>
                    </a:lnTo>
                    <a:lnTo>
                      <a:pt x="37333" y="6741"/>
                    </a:lnTo>
                    <a:lnTo>
                      <a:pt x="36836" y="6915"/>
                    </a:lnTo>
                    <a:lnTo>
                      <a:pt x="36339" y="7089"/>
                    </a:lnTo>
                    <a:lnTo>
                      <a:pt x="35866" y="6318"/>
                    </a:lnTo>
                    <a:lnTo>
                      <a:pt x="35344" y="5572"/>
                    </a:lnTo>
                    <a:lnTo>
                      <a:pt x="34772" y="4875"/>
                    </a:lnTo>
                    <a:lnTo>
                      <a:pt x="34150" y="4204"/>
                    </a:lnTo>
                    <a:lnTo>
                      <a:pt x="33478" y="3582"/>
                    </a:lnTo>
                    <a:lnTo>
                      <a:pt x="32782" y="2985"/>
                    </a:lnTo>
                    <a:lnTo>
                      <a:pt x="32060" y="2462"/>
                    </a:lnTo>
                    <a:lnTo>
                      <a:pt x="31289" y="1965"/>
                    </a:lnTo>
                    <a:lnTo>
                      <a:pt x="30891" y="1741"/>
                    </a:lnTo>
                    <a:lnTo>
                      <a:pt x="30494" y="1517"/>
                    </a:lnTo>
                    <a:lnTo>
                      <a:pt x="30071" y="1318"/>
                    </a:lnTo>
                    <a:lnTo>
                      <a:pt x="29648" y="1144"/>
                    </a:lnTo>
                    <a:lnTo>
                      <a:pt x="29225" y="970"/>
                    </a:lnTo>
                    <a:lnTo>
                      <a:pt x="28777" y="796"/>
                    </a:lnTo>
                    <a:lnTo>
                      <a:pt x="28355" y="647"/>
                    </a:lnTo>
                    <a:lnTo>
                      <a:pt x="27907" y="522"/>
                    </a:lnTo>
                    <a:lnTo>
                      <a:pt x="27434" y="398"/>
                    </a:lnTo>
                    <a:lnTo>
                      <a:pt x="26987" y="299"/>
                    </a:lnTo>
                    <a:lnTo>
                      <a:pt x="26514" y="199"/>
                    </a:lnTo>
                    <a:lnTo>
                      <a:pt x="26041" y="149"/>
                    </a:lnTo>
                    <a:lnTo>
                      <a:pt x="25569" y="75"/>
                    </a:lnTo>
                    <a:lnTo>
                      <a:pt x="25096" y="50"/>
                    </a:lnTo>
                    <a:lnTo>
                      <a:pt x="24624" y="25"/>
                    </a:lnTo>
                    <a:lnTo>
                      <a:pt x="24126"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13"/>
              <p:cNvSpPr/>
              <p:nvPr/>
            </p:nvSpPr>
            <p:spPr>
              <a:xfrm>
                <a:off x="4063251" y="2231933"/>
                <a:ext cx="62574" cy="63090"/>
              </a:xfrm>
              <a:custGeom>
                <a:avLst/>
                <a:gdLst/>
                <a:ahLst/>
                <a:cxnLst/>
                <a:rect l="l" t="t" r="r" b="b"/>
                <a:pathLst>
                  <a:path w="3035" h="3060" fill="none" extrusionOk="0">
                    <a:moveTo>
                      <a:pt x="0" y="1517"/>
                    </a:moveTo>
                    <a:lnTo>
                      <a:pt x="0" y="1517"/>
                    </a:lnTo>
                    <a:lnTo>
                      <a:pt x="0" y="1368"/>
                    </a:lnTo>
                    <a:lnTo>
                      <a:pt x="25" y="1219"/>
                    </a:lnTo>
                    <a:lnTo>
                      <a:pt x="50" y="1070"/>
                    </a:lnTo>
                    <a:lnTo>
                      <a:pt x="100" y="920"/>
                    </a:lnTo>
                    <a:lnTo>
                      <a:pt x="249" y="672"/>
                    </a:lnTo>
                    <a:lnTo>
                      <a:pt x="448" y="448"/>
                    </a:lnTo>
                    <a:lnTo>
                      <a:pt x="672" y="274"/>
                    </a:lnTo>
                    <a:lnTo>
                      <a:pt x="920" y="124"/>
                    </a:lnTo>
                    <a:lnTo>
                      <a:pt x="1070" y="75"/>
                    </a:lnTo>
                    <a:lnTo>
                      <a:pt x="1219" y="25"/>
                    </a:lnTo>
                    <a:lnTo>
                      <a:pt x="1368" y="0"/>
                    </a:lnTo>
                    <a:lnTo>
                      <a:pt x="1517" y="0"/>
                    </a:lnTo>
                    <a:lnTo>
                      <a:pt x="1517" y="0"/>
                    </a:lnTo>
                    <a:lnTo>
                      <a:pt x="1667" y="0"/>
                    </a:lnTo>
                    <a:lnTo>
                      <a:pt x="1816" y="25"/>
                    </a:lnTo>
                    <a:lnTo>
                      <a:pt x="1965" y="75"/>
                    </a:lnTo>
                    <a:lnTo>
                      <a:pt x="2114" y="124"/>
                    </a:lnTo>
                    <a:lnTo>
                      <a:pt x="2363" y="274"/>
                    </a:lnTo>
                    <a:lnTo>
                      <a:pt x="2587" y="448"/>
                    </a:lnTo>
                    <a:lnTo>
                      <a:pt x="2786" y="672"/>
                    </a:lnTo>
                    <a:lnTo>
                      <a:pt x="2935" y="920"/>
                    </a:lnTo>
                    <a:lnTo>
                      <a:pt x="2985" y="1070"/>
                    </a:lnTo>
                    <a:lnTo>
                      <a:pt x="3010" y="1219"/>
                    </a:lnTo>
                    <a:lnTo>
                      <a:pt x="3034" y="1368"/>
                    </a:lnTo>
                    <a:lnTo>
                      <a:pt x="3034" y="1517"/>
                    </a:lnTo>
                    <a:lnTo>
                      <a:pt x="3034" y="1517"/>
                    </a:lnTo>
                    <a:lnTo>
                      <a:pt x="3034" y="1691"/>
                    </a:lnTo>
                    <a:lnTo>
                      <a:pt x="3010" y="1841"/>
                    </a:lnTo>
                    <a:lnTo>
                      <a:pt x="2985" y="1990"/>
                    </a:lnTo>
                    <a:lnTo>
                      <a:pt x="2935" y="2114"/>
                    </a:lnTo>
                    <a:lnTo>
                      <a:pt x="2786" y="2388"/>
                    </a:lnTo>
                    <a:lnTo>
                      <a:pt x="2587" y="2612"/>
                    </a:lnTo>
                    <a:lnTo>
                      <a:pt x="2363" y="2786"/>
                    </a:lnTo>
                    <a:lnTo>
                      <a:pt x="2114" y="2935"/>
                    </a:lnTo>
                    <a:lnTo>
                      <a:pt x="1965" y="2985"/>
                    </a:lnTo>
                    <a:lnTo>
                      <a:pt x="1816" y="3010"/>
                    </a:lnTo>
                    <a:lnTo>
                      <a:pt x="1667" y="3034"/>
                    </a:lnTo>
                    <a:lnTo>
                      <a:pt x="1517" y="3059"/>
                    </a:lnTo>
                    <a:lnTo>
                      <a:pt x="1517" y="3059"/>
                    </a:lnTo>
                    <a:lnTo>
                      <a:pt x="1368" y="3034"/>
                    </a:lnTo>
                    <a:lnTo>
                      <a:pt x="1219" y="3010"/>
                    </a:lnTo>
                    <a:lnTo>
                      <a:pt x="1070" y="2985"/>
                    </a:lnTo>
                    <a:lnTo>
                      <a:pt x="920" y="2935"/>
                    </a:lnTo>
                    <a:lnTo>
                      <a:pt x="672" y="2786"/>
                    </a:lnTo>
                    <a:lnTo>
                      <a:pt x="448" y="2612"/>
                    </a:lnTo>
                    <a:lnTo>
                      <a:pt x="249" y="2388"/>
                    </a:lnTo>
                    <a:lnTo>
                      <a:pt x="100" y="2114"/>
                    </a:lnTo>
                    <a:lnTo>
                      <a:pt x="50" y="1990"/>
                    </a:lnTo>
                    <a:lnTo>
                      <a:pt x="25" y="1841"/>
                    </a:lnTo>
                    <a:lnTo>
                      <a:pt x="0" y="1691"/>
                    </a:lnTo>
                    <a:lnTo>
                      <a:pt x="0" y="1517"/>
                    </a:lnTo>
                    <a:lnTo>
                      <a:pt x="0"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13"/>
              <p:cNvSpPr/>
              <p:nvPr/>
            </p:nvSpPr>
            <p:spPr>
              <a:xfrm>
                <a:off x="4094527" y="2018604"/>
                <a:ext cx="21" cy="213350"/>
              </a:xfrm>
              <a:custGeom>
                <a:avLst/>
                <a:gdLst/>
                <a:ahLst/>
                <a:cxnLst/>
                <a:rect l="l" t="t" r="r" b="b"/>
                <a:pathLst>
                  <a:path w="1" h="10348" fill="none" extrusionOk="0">
                    <a:moveTo>
                      <a:pt x="0" y="0"/>
                    </a:moveTo>
                    <a:lnTo>
                      <a:pt x="0" y="1034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3"/>
              <p:cNvSpPr/>
              <p:nvPr/>
            </p:nvSpPr>
            <p:spPr>
              <a:xfrm>
                <a:off x="3717619" y="1521681"/>
                <a:ext cx="126674" cy="405649"/>
              </a:xfrm>
              <a:custGeom>
                <a:avLst/>
                <a:gdLst/>
                <a:ahLst/>
                <a:cxnLst/>
                <a:rect l="l" t="t" r="r" b="b"/>
                <a:pathLst>
                  <a:path w="6144" h="19675" fill="none" extrusionOk="0">
                    <a:moveTo>
                      <a:pt x="0" y="1"/>
                    </a:moveTo>
                    <a:lnTo>
                      <a:pt x="0" y="8482"/>
                    </a:lnTo>
                    <a:lnTo>
                      <a:pt x="6144" y="11616"/>
                    </a:lnTo>
                    <a:lnTo>
                      <a:pt x="6144" y="19675"/>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13"/>
              <p:cNvSpPr/>
              <p:nvPr/>
            </p:nvSpPr>
            <p:spPr>
              <a:xfrm>
                <a:off x="4151947" y="1978606"/>
                <a:ext cx="76429" cy="335385"/>
              </a:xfrm>
              <a:custGeom>
                <a:avLst/>
                <a:gdLst/>
                <a:ahLst/>
                <a:cxnLst/>
                <a:rect l="l" t="t" r="r" b="b"/>
                <a:pathLst>
                  <a:path w="3707" h="16267" fill="none" extrusionOk="0">
                    <a:moveTo>
                      <a:pt x="3707" y="16267"/>
                    </a:moveTo>
                    <a:lnTo>
                      <a:pt x="3632" y="11342"/>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13"/>
              <p:cNvSpPr/>
              <p:nvPr/>
            </p:nvSpPr>
            <p:spPr>
              <a:xfrm>
                <a:off x="3979647" y="2052953"/>
                <a:ext cx="45668" cy="387197"/>
              </a:xfrm>
              <a:custGeom>
                <a:avLst/>
                <a:gdLst/>
                <a:ahLst/>
                <a:cxnLst/>
                <a:rect l="l" t="t" r="r" b="b"/>
                <a:pathLst>
                  <a:path w="2215" h="18780" fill="none" extrusionOk="0">
                    <a:moveTo>
                      <a:pt x="1" y="18779"/>
                    </a:moveTo>
                    <a:lnTo>
                      <a:pt x="1" y="8930"/>
                    </a:lnTo>
                    <a:lnTo>
                      <a:pt x="2215" y="7487"/>
                    </a:lnTo>
                    <a:lnTo>
                      <a:pt x="2215"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3"/>
              <p:cNvSpPr/>
              <p:nvPr/>
            </p:nvSpPr>
            <p:spPr>
              <a:xfrm>
                <a:off x="3844272" y="1521681"/>
                <a:ext cx="21" cy="53358"/>
              </a:xfrm>
              <a:custGeom>
                <a:avLst/>
                <a:gdLst/>
                <a:ahLst/>
                <a:cxnLst/>
                <a:rect l="l" t="t" r="r" b="b"/>
                <a:pathLst>
                  <a:path w="1" h="2588" fill="none" extrusionOk="0">
                    <a:moveTo>
                      <a:pt x="1" y="1"/>
                    </a:moveTo>
                    <a:lnTo>
                      <a:pt x="1" y="258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13"/>
              <p:cNvSpPr/>
              <p:nvPr/>
            </p:nvSpPr>
            <p:spPr>
              <a:xfrm>
                <a:off x="3844272" y="1624769"/>
                <a:ext cx="21" cy="86161"/>
              </a:xfrm>
              <a:custGeom>
                <a:avLst/>
                <a:gdLst/>
                <a:ahLst/>
                <a:cxnLst/>
                <a:rect l="l" t="t" r="r" b="b"/>
                <a:pathLst>
                  <a:path w="1" h="4179" fill="none" extrusionOk="0">
                    <a:moveTo>
                      <a:pt x="1" y="0"/>
                    </a:moveTo>
                    <a:lnTo>
                      <a:pt x="1" y="4179"/>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13"/>
              <p:cNvSpPr/>
              <p:nvPr/>
            </p:nvSpPr>
            <p:spPr>
              <a:xfrm>
                <a:off x="4094527" y="2353968"/>
                <a:ext cx="21" cy="132323"/>
              </a:xfrm>
              <a:custGeom>
                <a:avLst/>
                <a:gdLst/>
                <a:ahLst/>
                <a:cxnLst/>
                <a:rect l="l" t="t" r="r" b="b"/>
                <a:pathLst>
                  <a:path w="1" h="6418" fill="none" extrusionOk="0">
                    <a:moveTo>
                      <a:pt x="0" y="641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3"/>
              <p:cNvSpPr/>
              <p:nvPr/>
            </p:nvSpPr>
            <p:spPr>
              <a:xfrm>
                <a:off x="1327432" y="1744762"/>
                <a:ext cx="21" cy="213350"/>
              </a:xfrm>
              <a:custGeom>
                <a:avLst/>
                <a:gdLst/>
                <a:ahLst/>
                <a:cxnLst/>
                <a:rect l="l" t="t" r="r" b="b"/>
                <a:pathLst>
                  <a:path w="1" h="10348" fill="none" extrusionOk="0">
                    <a:moveTo>
                      <a:pt x="0" y="1034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1396666" y="1497579"/>
                <a:ext cx="45647" cy="508737"/>
              </a:xfrm>
              <a:custGeom>
                <a:avLst/>
                <a:gdLst/>
                <a:ahLst/>
                <a:cxnLst/>
                <a:rect l="l" t="t" r="r" b="b"/>
                <a:pathLst>
                  <a:path w="2214" h="24675" fill="none" extrusionOk="0">
                    <a:moveTo>
                      <a:pt x="2214" y="1"/>
                    </a:moveTo>
                    <a:lnTo>
                      <a:pt x="2214" y="9875"/>
                    </a:lnTo>
                    <a:lnTo>
                      <a:pt x="0" y="11293"/>
                    </a:lnTo>
                    <a:lnTo>
                      <a:pt x="0" y="24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p:nvPr/>
            </p:nvSpPr>
            <p:spPr>
              <a:xfrm>
                <a:off x="2875064" y="1207841"/>
                <a:ext cx="197969" cy="191825"/>
              </a:xfrm>
              <a:custGeom>
                <a:avLst/>
                <a:gdLst/>
                <a:ahLst/>
                <a:cxnLst/>
                <a:rect l="l" t="t" r="r" b="b"/>
                <a:pathLst>
                  <a:path w="9602" h="9304" extrusionOk="0">
                    <a:moveTo>
                      <a:pt x="9602" y="1"/>
                    </a:moveTo>
                    <a:lnTo>
                      <a:pt x="7985" y="274"/>
                    </a:lnTo>
                    <a:lnTo>
                      <a:pt x="6368" y="523"/>
                    </a:lnTo>
                    <a:lnTo>
                      <a:pt x="4727" y="772"/>
                    </a:lnTo>
                    <a:lnTo>
                      <a:pt x="3085" y="971"/>
                    </a:lnTo>
                    <a:lnTo>
                      <a:pt x="2787" y="2115"/>
                    </a:lnTo>
                    <a:lnTo>
                      <a:pt x="2463" y="3209"/>
                    </a:lnTo>
                    <a:lnTo>
                      <a:pt x="2115" y="4304"/>
                    </a:lnTo>
                    <a:lnTo>
                      <a:pt x="1742" y="5348"/>
                    </a:lnTo>
                    <a:lnTo>
                      <a:pt x="1344" y="6393"/>
                    </a:lnTo>
                    <a:lnTo>
                      <a:pt x="921" y="7388"/>
                    </a:lnTo>
                    <a:lnTo>
                      <a:pt x="473" y="8358"/>
                    </a:lnTo>
                    <a:lnTo>
                      <a:pt x="1" y="9303"/>
                    </a:lnTo>
                    <a:lnTo>
                      <a:pt x="747" y="8880"/>
                    </a:lnTo>
                    <a:lnTo>
                      <a:pt x="1468" y="8433"/>
                    </a:lnTo>
                    <a:lnTo>
                      <a:pt x="2165" y="7960"/>
                    </a:lnTo>
                    <a:lnTo>
                      <a:pt x="2836" y="7463"/>
                    </a:lnTo>
                    <a:lnTo>
                      <a:pt x="3508" y="6965"/>
                    </a:lnTo>
                    <a:lnTo>
                      <a:pt x="4179" y="6418"/>
                    </a:lnTo>
                    <a:lnTo>
                      <a:pt x="4801" y="5871"/>
                    </a:lnTo>
                    <a:lnTo>
                      <a:pt x="5423" y="5274"/>
                    </a:lnTo>
                    <a:lnTo>
                      <a:pt x="6020" y="4677"/>
                    </a:lnTo>
                    <a:lnTo>
                      <a:pt x="6592" y="4080"/>
                    </a:lnTo>
                    <a:lnTo>
                      <a:pt x="7139" y="3433"/>
                    </a:lnTo>
                    <a:lnTo>
                      <a:pt x="7686" y="2787"/>
                    </a:lnTo>
                    <a:lnTo>
                      <a:pt x="8184" y="2115"/>
                    </a:lnTo>
                    <a:lnTo>
                      <a:pt x="8681" y="1419"/>
                    </a:lnTo>
                    <a:lnTo>
                      <a:pt x="9154" y="722"/>
                    </a:lnTo>
                    <a:lnTo>
                      <a:pt x="960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3"/>
              <p:cNvSpPr/>
              <p:nvPr/>
            </p:nvSpPr>
            <p:spPr>
              <a:xfrm>
                <a:off x="2948916" y="960163"/>
                <a:ext cx="197454" cy="223081"/>
              </a:xfrm>
              <a:custGeom>
                <a:avLst/>
                <a:gdLst/>
                <a:ahLst/>
                <a:cxnLst/>
                <a:rect l="l" t="t" r="r" b="b"/>
                <a:pathLst>
                  <a:path w="9577" h="10820" extrusionOk="0">
                    <a:moveTo>
                      <a:pt x="1170" y="0"/>
                    </a:moveTo>
                    <a:lnTo>
                      <a:pt x="1145" y="1393"/>
                    </a:lnTo>
                    <a:lnTo>
                      <a:pt x="1070" y="2786"/>
                    </a:lnTo>
                    <a:lnTo>
                      <a:pt x="971" y="4179"/>
                    </a:lnTo>
                    <a:lnTo>
                      <a:pt x="846" y="5547"/>
                    </a:lnTo>
                    <a:lnTo>
                      <a:pt x="672" y="6890"/>
                    </a:lnTo>
                    <a:lnTo>
                      <a:pt x="473" y="8208"/>
                    </a:lnTo>
                    <a:lnTo>
                      <a:pt x="249" y="9527"/>
                    </a:lnTo>
                    <a:lnTo>
                      <a:pt x="1" y="10820"/>
                    </a:lnTo>
                    <a:lnTo>
                      <a:pt x="1841" y="10571"/>
                    </a:lnTo>
                    <a:lnTo>
                      <a:pt x="3657" y="10298"/>
                    </a:lnTo>
                    <a:lnTo>
                      <a:pt x="5472" y="9999"/>
                    </a:lnTo>
                    <a:lnTo>
                      <a:pt x="7263" y="9651"/>
                    </a:lnTo>
                    <a:lnTo>
                      <a:pt x="7736" y="8532"/>
                    </a:lnTo>
                    <a:lnTo>
                      <a:pt x="8184" y="7388"/>
                    </a:lnTo>
                    <a:lnTo>
                      <a:pt x="8383" y="6791"/>
                    </a:lnTo>
                    <a:lnTo>
                      <a:pt x="8557" y="6219"/>
                    </a:lnTo>
                    <a:lnTo>
                      <a:pt x="8731" y="5622"/>
                    </a:lnTo>
                    <a:lnTo>
                      <a:pt x="8880" y="5000"/>
                    </a:lnTo>
                    <a:lnTo>
                      <a:pt x="9029" y="4403"/>
                    </a:lnTo>
                    <a:lnTo>
                      <a:pt x="9154" y="3781"/>
                    </a:lnTo>
                    <a:lnTo>
                      <a:pt x="9253" y="3159"/>
                    </a:lnTo>
                    <a:lnTo>
                      <a:pt x="9353" y="2537"/>
                    </a:lnTo>
                    <a:lnTo>
                      <a:pt x="9427" y="1916"/>
                    </a:lnTo>
                    <a:lnTo>
                      <a:pt x="9502" y="1269"/>
                    </a:lnTo>
                    <a:lnTo>
                      <a:pt x="9552" y="647"/>
                    </a:lnTo>
                    <a:lnTo>
                      <a:pt x="9576"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3"/>
              <p:cNvSpPr/>
              <p:nvPr/>
            </p:nvSpPr>
            <p:spPr>
              <a:xfrm>
                <a:off x="2641241" y="1232974"/>
                <a:ext cx="251802" cy="232318"/>
              </a:xfrm>
              <a:custGeom>
                <a:avLst/>
                <a:gdLst/>
                <a:ahLst/>
                <a:cxnLst/>
                <a:rect l="l" t="t" r="r" b="b"/>
                <a:pathLst>
                  <a:path w="12213" h="11268" extrusionOk="0">
                    <a:moveTo>
                      <a:pt x="12212" y="1"/>
                    </a:moveTo>
                    <a:lnTo>
                      <a:pt x="10695" y="150"/>
                    </a:lnTo>
                    <a:lnTo>
                      <a:pt x="9203" y="274"/>
                    </a:lnTo>
                    <a:lnTo>
                      <a:pt x="7686" y="374"/>
                    </a:lnTo>
                    <a:lnTo>
                      <a:pt x="6144" y="473"/>
                    </a:lnTo>
                    <a:lnTo>
                      <a:pt x="4626" y="548"/>
                    </a:lnTo>
                    <a:lnTo>
                      <a:pt x="3084" y="598"/>
                    </a:lnTo>
                    <a:lnTo>
                      <a:pt x="1542" y="647"/>
                    </a:lnTo>
                    <a:lnTo>
                      <a:pt x="0" y="647"/>
                    </a:lnTo>
                    <a:lnTo>
                      <a:pt x="0" y="11268"/>
                    </a:lnTo>
                    <a:lnTo>
                      <a:pt x="1045" y="11218"/>
                    </a:lnTo>
                    <a:lnTo>
                      <a:pt x="2089" y="11094"/>
                    </a:lnTo>
                    <a:lnTo>
                      <a:pt x="3109" y="10969"/>
                    </a:lnTo>
                    <a:lnTo>
                      <a:pt x="4129" y="10770"/>
                    </a:lnTo>
                    <a:lnTo>
                      <a:pt x="5124" y="10546"/>
                    </a:lnTo>
                    <a:lnTo>
                      <a:pt x="6119" y="10273"/>
                    </a:lnTo>
                    <a:lnTo>
                      <a:pt x="7089" y="9974"/>
                    </a:lnTo>
                    <a:lnTo>
                      <a:pt x="8034" y="9626"/>
                    </a:lnTo>
                    <a:lnTo>
                      <a:pt x="8681" y="8606"/>
                    </a:lnTo>
                    <a:lnTo>
                      <a:pt x="9278" y="7512"/>
                    </a:lnTo>
                    <a:lnTo>
                      <a:pt x="9874" y="6393"/>
                    </a:lnTo>
                    <a:lnTo>
                      <a:pt x="10397" y="5199"/>
                    </a:lnTo>
                    <a:lnTo>
                      <a:pt x="10919" y="3955"/>
                    </a:lnTo>
                    <a:lnTo>
                      <a:pt x="11367" y="2687"/>
                    </a:lnTo>
                    <a:lnTo>
                      <a:pt x="11814" y="1369"/>
                    </a:lnTo>
                    <a:lnTo>
                      <a:pt x="12212"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2948916" y="694012"/>
                <a:ext cx="197454" cy="223102"/>
              </a:xfrm>
              <a:custGeom>
                <a:avLst/>
                <a:gdLst/>
                <a:ahLst/>
                <a:cxnLst/>
                <a:rect l="l" t="t" r="r" b="b"/>
                <a:pathLst>
                  <a:path w="9577" h="10821" extrusionOk="0">
                    <a:moveTo>
                      <a:pt x="1" y="1"/>
                    </a:moveTo>
                    <a:lnTo>
                      <a:pt x="249" y="1294"/>
                    </a:lnTo>
                    <a:lnTo>
                      <a:pt x="473" y="2587"/>
                    </a:lnTo>
                    <a:lnTo>
                      <a:pt x="672" y="3931"/>
                    </a:lnTo>
                    <a:lnTo>
                      <a:pt x="846" y="5274"/>
                    </a:lnTo>
                    <a:lnTo>
                      <a:pt x="971" y="6642"/>
                    </a:lnTo>
                    <a:lnTo>
                      <a:pt x="1070" y="8010"/>
                    </a:lnTo>
                    <a:lnTo>
                      <a:pt x="1145" y="9402"/>
                    </a:lnTo>
                    <a:lnTo>
                      <a:pt x="1170" y="10820"/>
                    </a:lnTo>
                    <a:lnTo>
                      <a:pt x="9576" y="10820"/>
                    </a:lnTo>
                    <a:lnTo>
                      <a:pt x="9552" y="10174"/>
                    </a:lnTo>
                    <a:lnTo>
                      <a:pt x="9502" y="9527"/>
                    </a:lnTo>
                    <a:lnTo>
                      <a:pt x="9427" y="8905"/>
                    </a:lnTo>
                    <a:lnTo>
                      <a:pt x="9353" y="8258"/>
                    </a:lnTo>
                    <a:lnTo>
                      <a:pt x="9253" y="7637"/>
                    </a:lnTo>
                    <a:lnTo>
                      <a:pt x="9154" y="7015"/>
                    </a:lnTo>
                    <a:lnTo>
                      <a:pt x="9029" y="6418"/>
                    </a:lnTo>
                    <a:lnTo>
                      <a:pt x="8880" y="5796"/>
                    </a:lnTo>
                    <a:lnTo>
                      <a:pt x="8731" y="5199"/>
                    </a:lnTo>
                    <a:lnTo>
                      <a:pt x="8557" y="4602"/>
                    </a:lnTo>
                    <a:lnTo>
                      <a:pt x="8383" y="4005"/>
                    </a:lnTo>
                    <a:lnTo>
                      <a:pt x="8184" y="3433"/>
                    </a:lnTo>
                    <a:lnTo>
                      <a:pt x="7736" y="2264"/>
                    </a:lnTo>
                    <a:lnTo>
                      <a:pt x="7263" y="1145"/>
                    </a:lnTo>
                    <a:lnTo>
                      <a:pt x="5472" y="821"/>
                    </a:lnTo>
                    <a:lnTo>
                      <a:pt x="3657" y="523"/>
                    </a:lnTo>
                    <a:lnTo>
                      <a:pt x="1841" y="249"/>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3"/>
              <p:cNvSpPr/>
              <p:nvPr/>
            </p:nvSpPr>
            <p:spPr>
              <a:xfrm>
                <a:off x="2641241" y="960163"/>
                <a:ext cx="288727" cy="243080"/>
              </a:xfrm>
              <a:custGeom>
                <a:avLst/>
                <a:gdLst/>
                <a:ahLst/>
                <a:cxnLst/>
                <a:rect l="l" t="t" r="r" b="b"/>
                <a:pathLst>
                  <a:path w="14004" h="11790" extrusionOk="0">
                    <a:moveTo>
                      <a:pt x="0" y="0"/>
                    </a:moveTo>
                    <a:lnTo>
                      <a:pt x="0" y="11790"/>
                    </a:lnTo>
                    <a:lnTo>
                      <a:pt x="1617" y="11765"/>
                    </a:lnTo>
                    <a:lnTo>
                      <a:pt x="3234" y="11740"/>
                    </a:lnTo>
                    <a:lnTo>
                      <a:pt x="4825" y="11666"/>
                    </a:lnTo>
                    <a:lnTo>
                      <a:pt x="6442" y="11591"/>
                    </a:lnTo>
                    <a:lnTo>
                      <a:pt x="8034" y="11492"/>
                    </a:lnTo>
                    <a:lnTo>
                      <a:pt x="9601" y="11367"/>
                    </a:lnTo>
                    <a:lnTo>
                      <a:pt x="11168" y="11218"/>
                    </a:lnTo>
                    <a:lnTo>
                      <a:pt x="12735" y="11069"/>
                    </a:lnTo>
                    <a:lnTo>
                      <a:pt x="13008" y="9775"/>
                    </a:lnTo>
                    <a:lnTo>
                      <a:pt x="13257" y="8432"/>
                    </a:lnTo>
                    <a:lnTo>
                      <a:pt x="13456" y="7064"/>
                    </a:lnTo>
                    <a:lnTo>
                      <a:pt x="13630" y="5696"/>
                    </a:lnTo>
                    <a:lnTo>
                      <a:pt x="13779" y="4303"/>
                    </a:lnTo>
                    <a:lnTo>
                      <a:pt x="13904" y="2886"/>
                    </a:lnTo>
                    <a:lnTo>
                      <a:pt x="13978" y="1443"/>
                    </a:lnTo>
                    <a:lnTo>
                      <a:pt x="1400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p:nvPr/>
            </p:nvSpPr>
            <p:spPr>
              <a:xfrm>
                <a:off x="2875064" y="477095"/>
                <a:ext cx="197969" cy="192320"/>
              </a:xfrm>
              <a:custGeom>
                <a:avLst/>
                <a:gdLst/>
                <a:ahLst/>
                <a:cxnLst/>
                <a:rect l="l" t="t" r="r" b="b"/>
                <a:pathLst>
                  <a:path w="9602" h="9328" extrusionOk="0">
                    <a:moveTo>
                      <a:pt x="1" y="1"/>
                    </a:moveTo>
                    <a:lnTo>
                      <a:pt x="473" y="946"/>
                    </a:lnTo>
                    <a:lnTo>
                      <a:pt x="921" y="1916"/>
                    </a:lnTo>
                    <a:lnTo>
                      <a:pt x="1344" y="2936"/>
                    </a:lnTo>
                    <a:lnTo>
                      <a:pt x="1742" y="3955"/>
                    </a:lnTo>
                    <a:lnTo>
                      <a:pt x="2115" y="5025"/>
                    </a:lnTo>
                    <a:lnTo>
                      <a:pt x="2463" y="6094"/>
                    </a:lnTo>
                    <a:lnTo>
                      <a:pt x="2787" y="7214"/>
                    </a:lnTo>
                    <a:lnTo>
                      <a:pt x="3085" y="8333"/>
                    </a:lnTo>
                    <a:lnTo>
                      <a:pt x="4727" y="8557"/>
                    </a:lnTo>
                    <a:lnTo>
                      <a:pt x="6368" y="8781"/>
                    </a:lnTo>
                    <a:lnTo>
                      <a:pt x="7985" y="9054"/>
                    </a:lnTo>
                    <a:lnTo>
                      <a:pt x="9602" y="9328"/>
                    </a:lnTo>
                    <a:lnTo>
                      <a:pt x="9154" y="8607"/>
                    </a:lnTo>
                    <a:lnTo>
                      <a:pt x="8681" y="7885"/>
                    </a:lnTo>
                    <a:lnTo>
                      <a:pt x="8184" y="7214"/>
                    </a:lnTo>
                    <a:lnTo>
                      <a:pt x="7686" y="6542"/>
                    </a:lnTo>
                    <a:lnTo>
                      <a:pt x="7139" y="5871"/>
                    </a:lnTo>
                    <a:lnTo>
                      <a:pt x="6592" y="5249"/>
                    </a:lnTo>
                    <a:lnTo>
                      <a:pt x="6020" y="4627"/>
                    </a:lnTo>
                    <a:lnTo>
                      <a:pt x="5423" y="4030"/>
                    </a:lnTo>
                    <a:lnTo>
                      <a:pt x="4801" y="3458"/>
                    </a:lnTo>
                    <a:lnTo>
                      <a:pt x="4179" y="2911"/>
                    </a:lnTo>
                    <a:lnTo>
                      <a:pt x="3508" y="2364"/>
                    </a:lnTo>
                    <a:lnTo>
                      <a:pt x="2836" y="1841"/>
                    </a:lnTo>
                    <a:lnTo>
                      <a:pt x="2165" y="1344"/>
                    </a:lnTo>
                    <a:lnTo>
                      <a:pt x="1468" y="871"/>
                    </a:lnTo>
                    <a:lnTo>
                      <a:pt x="747" y="423"/>
                    </a:lnTo>
                    <a:lnTo>
                      <a:pt x="1"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3"/>
              <p:cNvSpPr/>
              <p:nvPr/>
            </p:nvSpPr>
            <p:spPr>
              <a:xfrm>
                <a:off x="2641241" y="673498"/>
                <a:ext cx="288727" cy="243616"/>
              </a:xfrm>
              <a:custGeom>
                <a:avLst/>
                <a:gdLst/>
                <a:ahLst/>
                <a:cxnLst/>
                <a:rect l="l" t="t" r="r" b="b"/>
                <a:pathLst>
                  <a:path w="14004" h="11816" extrusionOk="0">
                    <a:moveTo>
                      <a:pt x="0" y="1"/>
                    </a:moveTo>
                    <a:lnTo>
                      <a:pt x="0" y="11815"/>
                    </a:lnTo>
                    <a:lnTo>
                      <a:pt x="14003" y="11815"/>
                    </a:lnTo>
                    <a:lnTo>
                      <a:pt x="13978" y="10348"/>
                    </a:lnTo>
                    <a:lnTo>
                      <a:pt x="13904" y="8930"/>
                    </a:lnTo>
                    <a:lnTo>
                      <a:pt x="13779" y="7512"/>
                    </a:lnTo>
                    <a:lnTo>
                      <a:pt x="13630" y="6119"/>
                    </a:lnTo>
                    <a:lnTo>
                      <a:pt x="13456" y="4727"/>
                    </a:lnTo>
                    <a:lnTo>
                      <a:pt x="13257" y="3383"/>
                    </a:lnTo>
                    <a:lnTo>
                      <a:pt x="13008" y="2040"/>
                    </a:lnTo>
                    <a:lnTo>
                      <a:pt x="12735" y="747"/>
                    </a:lnTo>
                    <a:lnTo>
                      <a:pt x="11168" y="573"/>
                    </a:lnTo>
                    <a:lnTo>
                      <a:pt x="9601" y="449"/>
                    </a:lnTo>
                    <a:lnTo>
                      <a:pt x="8034" y="324"/>
                    </a:lnTo>
                    <a:lnTo>
                      <a:pt x="6442" y="225"/>
                    </a:lnTo>
                    <a:lnTo>
                      <a:pt x="4825" y="125"/>
                    </a:lnTo>
                    <a:lnTo>
                      <a:pt x="3234" y="75"/>
                    </a:lnTo>
                    <a:lnTo>
                      <a:pt x="1617" y="26"/>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3"/>
              <p:cNvSpPr/>
              <p:nvPr/>
            </p:nvSpPr>
            <p:spPr>
              <a:xfrm>
                <a:off x="2641241" y="411470"/>
                <a:ext cx="251802" cy="232833"/>
              </a:xfrm>
              <a:custGeom>
                <a:avLst/>
                <a:gdLst/>
                <a:ahLst/>
                <a:cxnLst/>
                <a:rect l="l" t="t" r="r" b="b"/>
                <a:pathLst>
                  <a:path w="12213" h="11293" extrusionOk="0">
                    <a:moveTo>
                      <a:pt x="0" y="0"/>
                    </a:moveTo>
                    <a:lnTo>
                      <a:pt x="0" y="10621"/>
                    </a:lnTo>
                    <a:lnTo>
                      <a:pt x="1542" y="10645"/>
                    </a:lnTo>
                    <a:lnTo>
                      <a:pt x="3084" y="10670"/>
                    </a:lnTo>
                    <a:lnTo>
                      <a:pt x="4626" y="10745"/>
                    </a:lnTo>
                    <a:lnTo>
                      <a:pt x="6168" y="10819"/>
                    </a:lnTo>
                    <a:lnTo>
                      <a:pt x="7686" y="10894"/>
                    </a:lnTo>
                    <a:lnTo>
                      <a:pt x="9203" y="11018"/>
                    </a:lnTo>
                    <a:lnTo>
                      <a:pt x="10695" y="11143"/>
                    </a:lnTo>
                    <a:lnTo>
                      <a:pt x="12212" y="11292"/>
                    </a:lnTo>
                    <a:lnTo>
                      <a:pt x="11814" y="9924"/>
                    </a:lnTo>
                    <a:lnTo>
                      <a:pt x="11367" y="8606"/>
                    </a:lnTo>
                    <a:lnTo>
                      <a:pt x="10919" y="7312"/>
                    </a:lnTo>
                    <a:lnTo>
                      <a:pt x="10397" y="6094"/>
                    </a:lnTo>
                    <a:lnTo>
                      <a:pt x="9874" y="4900"/>
                    </a:lnTo>
                    <a:lnTo>
                      <a:pt x="9278" y="3756"/>
                    </a:lnTo>
                    <a:lnTo>
                      <a:pt x="8681" y="2686"/>
                    </a:lnTo>
                    <a:lnTo>
                      <a:pt x="8034" y="1642"/>
                    </a:lnTo>
                    <a:lnTo>
                      <a:pt x="7089" y="1318"/>
                    </a:lnTo>
                    <a:lnTo>
                      <a:pt x="6119" y="1020"/>
                    </a:lnTo>
                    <a:lnTo>
                      <a:pt x="5124" y="746"/>
                    </a:lnTo>
                    <a:lnTo>
                      <a:pt x="4129" y="522"/>
                    </a:lnTo>
                    <a:lnTo>
                      <a:pt x="3109" y="323"/>
                    </a:lnTo>
                    <a:lnTo>
                      <a:pt x="2089" y="174"/>
                    </a:lnTo>
                    <a:lnTo>
                      <a:pt x="1045" y="75"/>
                    </a:lnTo>
                    <a:lnTo>
                      <a:pt x="0"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3"/>
              <p:cNvSpPr/>
              <p:nvPr/>
            </p:nvSpPr>
            <p:spPr>
              <a:xfrm>
                <a:off x="2308928" y="673498"/>
                <a:ext cx="289243" cy="243616"/>
              </a:xfrm>
              <a:custGeom>
                <a:avLst/>
                <a:gdLst/>
                <a:ahLst/>
                <a:cxnLst/>
                <a:rect l="l" t="t" r="r" b="b"/>
                <a:pathLst>
                  <a:path w="14029" h="11816" extrusionOk="0">
                    <a:moveTo>
                      <a:pt x="14029" y="1"/>
                    </a:moveTo>
                    <a:lnTo>
                      <a:pt x="12412" y="26"/>
                    </a:lnTo>
                    <a:lnTo>
                      <a:pt x="10795" y="75"/>
                    </a:lnTo>
                    <a:lnTo>
                      <a:pt x="9179" y="125"/>
                    </a:lnTo>
                    <a:lnTo>
                      <a:pt x="7587" y="225"/>
                    </a:lnTo>
                    <a:lnTo>
                      <a:pt x="5995" y="324"/>
                    </a:lnTo>
                    <a:lnTo>
                      <a:pt x="4403" y="449"/>
                    </a:lnTo>
                    <a:lnTo>
                      <a:pt x="2836" y="573"/>
                    </a:lnTo>
                    <a:lnTo>
                      <a:pt x="1269" y="747"/>
                    </a:lnTo>
                    <a:lnTo>
                      <a:pt x="996" y="2040"/>
                    </a:lnTo>
                    <a:lnTo>
                      <a:pt x="772" y="3383"/>
                    </a:lnTo>
                    <a:lnTo>
                      <a:pt x="548" y="4727"/>
                    </a:lnTo>
                    <a:lnTo>
                      <a:pt x="374" y="6119"/>
                    </a:lnTo>
                    <a:lnTo>
                      <a:pt x="250" y="7512"/>
                    </a:lnTo>
                    <a:lnTo>
                      <a:pt x="125" y="8930"/>
                    </a:lnTo>
                    <a:lnTo>
                      <a:pt x="51" y="10348"/>
                    </a:lnTo>
                    <a:lnTo>
                      <a:pt x="1" y="11815"/>
                    </a:lnTo>
                    <a:lnTo>
                      <a:pt x="14029" y="11815"/>
                    </a:lnTo>
                    <a:lnTo>
                      <a:pt x="14029"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3"/>
              <p:cNvSpPr/>
              <p:nvPr/>
            </p:nvSpPr>
            <p:spPr>
              <a:xfrm>
                <a:off x="2092527" y="694012"/>
                <a:ext cx="197454" cy="223102"/>
              </a:xfrm>
              <a:custGeom>
                <a:avLst/>
                <a:gdLst/>
                <a:ahLst/>
                <a:cxnLst/>
                <a:rect l="l" t="t" r="r" b="b"/>
                <a:pathLst>
                  <a:path w="9577" h="10821" extrusionOk="0">
                    <a:moveTo>
                      <a:pt x="9577" y="1"/>
                    </a:moveTo>
                    <a:lnTo>
                      <a:pt x="7761" y="249"/>
                    </a:lnTo>
                    <a:lnTo>
                      <a:pt x="5920" y="523"/>
                    </a:lnTo>
                    <a:lnTo>
                      <a:pt x="4130" y="821"/>
                    </a:lnTo>
                    <a:lnTo>
                      <a:pt x="2339" y="1145"/>
                    </a:lnTo>
                    <a:lnTo>
                      <a:pt x="1841" y="2264"/>
                    </a:lnTo>
                    <a:lnTo>
                      <a:pt x="1419" y="3433"/>
                    </a:lnTo>
                    <a:lnTo>
                      <a:pt x="1220" y="4005"/>
                    </a:lnTo>
                    <a:lnTo>
                      <a:pt x="1045" y="4602"/>
                    </a:lnTo>
                    <a:lnTo>
                      <a:pt x="871" y="5199"/>
                    </a:lnTo>
                    <a:lnTo>
                      <a:pt x="722" y="5796"/>
                    </a:lnTo>
                    <a:lnTo>
                      <a:pt x="573" y="6418"/>
                    </a:lnTo>
                    <a:lnTo>
                      <a:pt x="448" y="7015"/>
                    </a:lnTo>
                    <a:lnTo>
                      <a:pt x="324" y="7637"/>
                    </a:lnTo>
                    <a:lnTo>
                      <a:pt x="250" y="8258"/>
                    </a:lnTo>
                    <a:lnTo>
                      <a:pt x="150" y="8905"/>
                    </a:lnTo>
                    <a:lnTo>
                      <a:pt x="100" y="9527"/>
                    </a:lnTo>
                    <a:lnTo>
                      <a:pt x="51" y="10174"/>
                    </a:lnTo>
                    <a:lnTo>
                      <a:pt x="1" y="10820"/>
                    </a:lnTo>
                    <a:lnTo>
                      <a:pt x="8408" y="10820"/>
                    </a:lnTo>
                    <a:lnTo>
                      <a:pt x="8457" y="9402"/>
                    </a:lnTo>
                    <a:lnTo>
                      <a:pt x="8532" y="8010"/>
                    </a:lnTo>
                    <a:lnTo>
                      <a:pt x="8631" y="6642"/>
                    </a:lnTo>
                    <a:lnTo>
                      <a:pt x="8756" y="5274"/>
                    </a:lnTo>
                    <a:lnTo>
                      <a:pt x="8930" y="3931"/>
                    </a:lnTo>
                    <a:lnTo>
                      <a:pt x="9104" y="2587"/>
                    </a:lnTo>
                    <a:lnTo>
                      <a:pt x="9328" y="1294"/>
                    </a:lnTo>
                    <a:lnTo>
                      <a:pt x="957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3"/>
              <p:cNvSpPr/>
              <p:nvPr/>
            </p:nvSpPr>
            <p:spPr>
              <a:xfrm>
                <a:off x="2346369" y="1232974"/>
                <a:ext cx="251802" cy="232318"/>
              </a:xfrm>
              <a:custGeom>
                <a:avLst/>
                <a:gdLst/>
                <a:ahLst/>
                <a:cxnLst/>
                <a:rect l="l" t="t" r="r" b="b"/>
                <a:pathLst>
                  <a:path w="12213" h="11268" extrusionOk="0">
                    <a:moveTo>
                      <a:pt x="1" y="1"/>
                    </a:moveTo>
                    <a:lnTo>
                      <a:pt x="399" y="1369"/>
                    </a:lnTo>
                    <a:lnTo>
                      <a:pt x="821" y="2687"/>
                    </a:lnTo>
                    <a:lnTo>
                      <a:pt x="1294" y="3955"/>
                    </a:lnTo>
                    <a:lnTo>
                      <a:pt x="1791" y="5199"/>
                    </a:lnTo>
                    <a:lnTo>
                      <a:pt x="2339" y="6393"/>
                    </a:lnTo>
                    <a:lnTo>
                      <a:pt x="2911" y="7512"/>
                    </a:lnTo>
                    <a:lnTo>
                      <a:pt x="3532" y="8606"/>
                    </a:lnTo>
                    <a:lnTo>
                      <a:pt x="4154" y="9626"/>
                    </a:lnTo>
                    <a:lnTo>
                      <a:pt x="5124" y="9974"/>
                    </a:lnTo>
                    <a:lnTo>
                      <a:pt x="6094" y="10273"/>
                    </a:lnTo>
                    <a:lnTo>
                      <a:pt x="7064" y="10546"/>
                    </a:lnTo>
                    <a:lnTo>
                      <a:pt x="8059" y="10770"/>
                    </a:lnTo>
                    <a:lnTo>
                      <a:pt x="9079" y="10969"/>
                    </a:lnTo>
                    <a:lnTo>
                      <a:pt x="10124" y="11094"/>
                    </a:lnTo>
                    <a:lnTo>
                      <a:pt x="11143" y="11218"/>
                    </a:lnTo>
                    <a:lnTo>
                      <a:pt x="12213" y="11268"/>
                    </a:lnTo>
                    <a:lnTo>
                      <a:pt x="12213" y="647"/>
                    </a:lnTo>
                    <a:lnTo>
                      <a:pt x="10671" y="647"/>
                    </a:lnTo>
                    <a:lnTo>
                      <a:pt x="9104" y="598"/>
                    </a:lnTo>
                    <a:lnTo>
                      <a:pt x="7587" y="548"/>
                    </a:lnTo>
                    <a:lnTo>
                      <a:pt x="6045" y="473"/>
                    </a:lnTo>
                    <a:lnTo>
                      <a:pt x="4527" y="374"/>
                    </a:lnTo>
                    <a:lnTo>
                      <a:pt x="3010" y="274"/>
                    </a:lnTo>
                    <a:lnTo>
                      <a:pt x="1493" y="150"/>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3"/>
              <p:cNvSpPr/>
              <p:nvPr/>
            </p:nvSpPr>
            <p:spPr>
              <a:xfrm>
                <a:off x="2346369" y="411470"/>
                <a:ext cx="251802" cy="232833"/>
              </a:xfrm>
              <a:custGeom>
                <a:avLst/>
                <a:gdLst/>
                <a:ahLst/>
                <a:cxnLst/>
                <a:rect l="l" t="t" r="r" b="b"/>
                <a:pathLst>
                  <a:path w="12213" h="11293" extrusionOk="0">
                    <a:moveTo>
                      <a:pt x="12213" y="0"/>
                    </a:moveTo>
                    <a:lnTo>
                      <a:pt x="11143" y="75"/>
                    </a:lnTo>
                    <a:lnTo>
                      <a:pt x="10124" y="174"/>
                    </a:lnTo>
                    <a:lnTo>
                      <a:pt x="9079" y="323"/>
                    </a:lnTo>
                    <a:lnTo>
                      <a:pt x="8059" y="522"/>
                    </a:lnTo>
                    <a:lnTo>
                      <a:pt x="7064" y="746"/>
                    </a:lnTo>
                    <a:lnTo>
                      <a:pt x="6094" y="1020"/>
                    </a:lnTo>
                    <a:lnTo>
                      <a:pt x="5124" y="1318"/>
                    </a:lnTo>
                    <a:lnTo>
                      <a:pt x="4154" y="1666"/>
                    </a:lnTo>
                    <a:lnTo>
                      <a:pt x="3532" y="2686"/>
                    </a:lnTo>
                    <a:lnTo>
                      <a:pt x="2911" y="3756"/>
                    </a:lnTo>
                    <a:lnTo>
                      <a:pt x="2339" y="4900"/>
                    </a:lnTo>
                    <a:lnTo>
                      <a:pt x="1791" y="6094"/>
                    </a:lnTo>
                    <a:lnTo>
                      <a:pt x="1294" y="7312"/>
                    </a:lnTo>
                    <a:lnTo>
                      <a:pt x="821" y="8606"/>
                    </a:lnTo>
                    <a:lnTo>
                      <a:pt x="399" y="9924"/>
                    </a:lnTo>
                    <a:lnTo>
                      <a:pt x="1" y="11292"/>
                    </a:lnTo>
                    <a:lnTo>
                      <a:pt x="1493" y="11143"/>
                    </a:lnTo>
                    <a:lnTo>
                      <a:pt x="3010" y="11018"/>
                    </a:lnTo>
                    <a:lnTo>
                      <a:pt x="4527" y="10894"/>
                    </a:lnTo>
                    <a:lnTo>
                      <a:pt x="6045" y="10819"/>
                    </a:lnTo>
                    <a:lnTo>
                      <a:pt x="7587" y="10745"/>
                    </a:lnTo>
                    <a:lnTo>
                      <a:pt x="9104" y="10670"/>
                    </a:lnTo>
                    <a:lnTo>
                      <a:pt x="10671" y="10645"/>
                    </a:lnTo>
                    <a:lnTo>
                      <a:pt x="12213" y="10621"/>
                    </a:lnTo>
                    <a:lnTo>
                      <a:pt x="12213"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3"/>
              <p:cNvSpPr/>
              <p:nvPr/>
            </p:nvSpPr>
            <p:spPr>
              <a:xfrm>
                <a:off x="2308928" y="960163"/>
                <a:ext cx="289243" cy="243080"/>
              </a:xfrm>
              <a:custGeom>
                <a:avLst/>
                <a:gdLst/>
                <a:ahLst/>
                <a:cxnLst/>
                <a:rect l="l" t="t" r="r" b="b"/>
                <a:pathLst>
                  <a:path w="14029" h="11790" extrusionOk="0">
                    <a:moveTo>
                      <a:pt x="1" y="0"/>
                    </a:moveTo>
                    <a:lnTo>
                      <a:pt x="51" y="1443"/>
                    </a:lnTo>
                    <a:lnTo>
                      <a:pt x="125" y="2886"/>
                    </a:lnTo>
                    <a:lnTo>
                      <a:pt x="250" y="4303"/>
                    </a:lnTo>
                    <a:lnTo>
                      <a:pt x="374" y="5696"/>
                    </a:lnTo>
                    <a:lnTo>
                      <a:pt x="548" y="7064"/>
                    </a:lnTo>
                    <a:lnTo>
                      <a:pt x="772" y="8432"/>
                    </a:lnTo>
                    <a:lnTo>
                      <a:pt x="996" y="9775"/>
                    </a:lnTo>
                    <a:lnTo>
                      <a:pt x="1269" y="11069"/>
                    </a:lnTo>
                    <a:lnTo>
                      <a:pt x="2836" y="11218"/>
                    </a:lnTo>
                    <a:lnTo>
                      <a:pt x="4403" y="11367"/>
                    </a:lnTo>
                    <a:lnTo>
                      <a:pt x="5995" y="11492"/>
                    </a:lnTo>
                    <a:lnTo>
                      <a:pt x="7587" y="11591"/>
                    </a:lnTo>
                    <a:lnTo>
                      <a:pt x="9179" y="11666"/>
                    </a:lnTo>
                    <a:lnTo>
                      <a:pt x="10795" y="11740"/>
                    </a:lnTo>
                    <a:lnTo>
                      <a:pt x="12412" y="11765"/>
                    </a:lnTo>
                    <a:lnTo>
                      <a:pt x="14029" y="11790"/>
                    </a:lnTo>
                    <a:lnTo>
                      <a:pt x="14029"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3"/>
              <p:cNvSpPr/>
              <p:nvPr/>
            </p:nvSpPr>
            <p:spPr>
              <a:xfrm>
                <a:off x="2166379" y="1207841"/>
                <a:ext cx="197454" cy="191825"/>
              </a:xfrm>
              <a:custGeom>
                <a:avLst/>
                <a:gdLst/>
                <a:ahLst/>
                <a:cxnLst/>
                <a:rect l="l" t="t" r="r" b="b"/>
                <a:pathLst>
                  <a:path w="9577" h="9304" extrusionOk="0">
                    <a:moveTo>
                      <a:pt x="0" y="1"/>
                    </a:moveTo>
                    <a:lnTo>
                      <a:pt x="448" y="722"/>
                    </a:lnTo>
                    <a:lnTo>
                      <a:pt x="921" y="1419"/>
                    </a:lnTo>
                    <a:lnTo>
                      <a:pt x="1393" y="2115"/>
                    </a:lnTo>
                    <a:lnTo>
                      <a:pt x="1916" y="2787"/>
                    </a:lnTo>
                    <a:lnTo>
                      <a:pt x="2438" y="3433"/>
                    </a:lnTo>
                    <a:lnTo>
                      <a:pt x="3010" y="4080"/>
                    </a:lnTo>
                    <a:lnTo>
                      <a:pt x="3582" y="4677"/>
                    </a:lnTo>
                    <a:lnTo>
                      <a:pt x="4179" y="5274"/>
                    </a:lnTo>
                    <a:lnTo>
                      <a:pt x="4801" y="5871"/>
                    </a:lnTo>
                    <a:lnTo>
                      <a:pt x="5423" y="6418"/>
                    </a:lnTo>
                    <a:lnTo>
                      <a:pt x="6069" y="6965"/>
                    </a:lnTo>
                    <a:lnTo>
                      <a:pt x="6741" y="7463"/>
                    </a:lnTo>
                    <a:lnTo>
                      <a:pt x="7437" y="7960"/>
                    </a:lnTo>
                    <a:lnTo>
                      <a:pt x="8134" y="8433"/>
                    </a:lnTo>
                    <a:lnTo>
                      <a:pt x="8855" y="8880"/>
                    </a:lnTo>
                    <a:lnTo>
                      <a:pt x="9576" y="9303"/>
                    </a:lnTo>
                    <a:lnTo>
                      <a:pt x="9129" y="8358"/>
                    </a:lnTo>
                    <a:lnTo>
                      <a:pt x="8681" y="7388"/>
                    </a:lnTo>
                    <a:lnTo>
                      <a:pt x="8258" y="6393"/>
                    </a:lnTo>
                    <a:lnTo>
                      <a:pt x="7860" y="5348"/>
                    </a:lnTo>
                    <a:lnTo>
                      <a:pt x="7487" y="4304"/>
                    </a:lnTo>
                    <a:lnTo>
                      <a:pt x="7139" y="3209"/>
                    </a:lnTo>
                    <a:lnTo>
                      <a:pt x="6815" y="2115"/>
                    </a:lnTo>
                    <a:lnTo>
                      <a:pt x="6492" y="971"/>
                    </a:lnTo>
                    <a:lnTo>
                      <a:pt x="4850" y="772"/>
                    </a:lnTo>
                    <a:lnTo>
                      <a:pt x="3234" y="523"/>
                    </a:lnTo>
                    <a:lnTo>
                      <a:pt x="1617" y="274"/>
                    </a:lnTo>
                    <a:lnTo>
                      <a:pt x="0"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3"/>
              <p:cNvSpPr/>
              <p:nvPr/>
            </p:nvSpPr>
            <p:spPr>
              <a:xfrm>
                <a:off x="2166379" y="477095"/>
                <a:ext cx="197454" cy="192320"/>
              </a:xfrm>
              <a:custGeom>
                <a:avLst/>
                <a:gdLst/>
                <a:ahLst/>
                <a:cxnLst/>
                <a:rect l="l" t="t" r="r" b="b"/>
                <a:pathLst>
                  <a:path w="9577" h="9328" extrusionOk="0">
                    <a:moveTo>
                      <a:pt x="9576" y="1"/>
                    </a:moveTo>
                    <a:lnTo>
                      <a:pt x="8855" y="423"/>
                    </a:lnTo>
                    <a:lnTo>
                      <a:pt x="8134" y="871"/>
                    </a:lnTo>
                    <a:lnTo>
                      <a:pt x="7437" y="1344"/>
                    </a:lnTo>
                    <a:lnTo>
                      <a:pt x="6741" y="1841"/>
                    </a:lnTo>
                    <a:lnTo>
                      <a:pt x="6069" y="2364"/>
                    </a:lnTo>
                    <a:lnTo>
                      <a:pt x="5423" y="2911"/>
                    </a:lnTo>
                    <a:lnTo>
                      <a:pt x="4801" y="3458"/>
                    </a:lnTo>
                    <a:lnTo>
                      <a:pt x="4179" y="4030"/>
                    </a:lnTo>
                    <a:lnTo>
                      <a:pt x="3582" y="4627"/>
                    </a:lnTo>
                    <a:lnTo>
                      <a:pt x="3010" y="5249"/>
                    </a:lnTo>
                    <a:lnTo>
                      <a:pt x="2438" y="5871"/>
                    </a:lnTo>
                    <a:lnTo>
                      <a:pt x="1916" y="6542"/>
                    </a:lnTo>
                    <a:lnTo>
                      <a:pt x="1393" y="7214"/>
                    </a:lnTo>
                    <a:lnTo>
                      <a:pt x="921" y="7885"/>
                    </a:lnTo>
                    <a:lnTo>
                      <a:pt x="448" y="8607"/>
                    </a:lnTo>
                    <a:lnTo>
                      <a:pt x="0" y="9328"/>
                    </a:lnTo>
                    <a:lnTo>
                      <a:pt x="1617" y="9054"/>
                    </a:lnTo>
                    <a:lnTo>
                      <a:pt x="3234" y="8781"/>
                    </a:lnTo>
                    <a:lnTo>
                      <a:pt x="4850" y="8557"/>
                    </a:lnTo>
                    <a:lnTo>
                      <a:pt x="6492" y="8333"/>
                    </a:lnTo>
                    <a:lnTo>
                      <a:pt x="6815" y="7214"/>
                    </a:lnTo>
                    <a:lnTo>
                      <a:pt x="7139" y="6094"/>
                    </a:lnTo>
                    <a:lnTo>
                      <a:pt x="7487" y="5025"/>
                    </a:lnTo>
                    <a:lnTo>
                      <a:pt x="7860" y="3955"/>
                    </a:lnTo>
                    <a:lnTo>
                      <a:pt x="8258" y="2936"/>
                    </a:lnTo>
                    <a:lnTo>
                      <a:pt x="8681" y="1916"/>
                    </a:lnTo>
                    <a:lnTo>
                      <a:pt x="9129" y="946"/>
                    </a:lnTo>
                    <a:lnTo>
                      <a:pt x="9576"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3"/>
              <p:cNvSpPr/>
              <p:nvPr/>
            </p:nvSpPr>
            <p:spPr>
              <a:xfrm>
                <a:off x="2092527" y="960163"/>
                <a:ext cx="197454" cy="223081"/>
              </a:xfrm>
              <a:custGeom>
                <a:avLst/>
                <a:gdLst/>
                <a:ahLst/>
                <a:cxnLst/>
                <a:rect l="l" t="t" r="r" b="b"/>
                <a:pathLst>
                  <a:path w="9577" h="10820" extrusionOk="0">
                    <a:moveTo>
                      <a:pt x="1" y="0"/>
                    </a:moveTo>
                    <a:lnTo>
                      <a:pt x="51" y="647"/>
                    </a:lnTo>
                    <a:lnTo>
                      <a:pt x="100" y="1269"/>
                    </a:lnTo>
                    <a:lnTo>
                      <a:pt x="150" y="1916"/>
                    </a:lnTo>
                    <a:lnTo>
                      <a:pt x="250" y="2537"/>
                    </a:lnTo>
                    <a:lnTo>
                      <a:pt x="324" y="3159"/>
                    </a:lnTo>
                    <a:lnTo>
                      <a:pt x="448" y="3781"/>
                    </a:lnTo>
                    <a:lnTo>
                      <a:pt x="573" y="4403"/>
                    </a:lnTo>
                    <a:lnTo>
                      <a:pt x="722" y="5000"/>
                    </a:lnTo>
                    <a:lnTo>
                      <a:pt x="871" y="5622"/>
                    </a:lnTo>
                    <a:lnTo>
                      <a:pt x="1045" y="6219"/>
                    </a:lnTo>
                    <a:lnTo>
                      <a:pt x="1220" y="6791"/>
                    </a:lnTo>
                    <a:lnTo>
                      <a:pt x="1419" y="7388"/>
                    </a:lnTo>
                    <a:lnTo>
                      <a:pt x="1841" y="8532"/>
                    </a:lnTo>
                    <a:lnTo>
                      <a:pt x="2339" y="9651"/>
                    </a:lnTo>
                    <a:lnTo>
                      <a:pt x="4130" y="9999"/>
                    </a:lnTo>
                    <a:lnTo>
                      <a:pt x="5920" y="10298"/>
                    </a:lnTo>
                    <a:lnTo>
                      <a:pt x="7761" y="10571"/>
                    </a:lnTo>
                    <a:lnTo>
                      <a:pt x="9577" y="10820"/>
                    </a:lnTo>
                    <a:lnTo>
                      <a:pt x="9328" y="9527"/>
                    </a:lnTo>
                    <a:lnTo>
                      <a:pt x="9104" y="8208"/>
                    </a:lnTo>
                    <a:lnTo>
                      <a:pt x="8930" y="6890"/>
                    </a:lnTo>
                    <a:lnTo>
                      <a:pt x="8756" y="5547"/>
                    </a:lnTo>
                    <a:lnTo>
                      <a:pt x="8631" y="4179"/>
                    </a:lnTo>
                    <a:lnTo>
                      <a:pt x="8532" y="2786"/>
                    </a:lnTo>
                    <a:lnTo>
                      <a:pt x="8457" y="1393"/>
                    </a:lnTo>
                    <a:lnTo>
                      <a:pt x="8408" y="0"/>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3"/>
              <p:cNvSpPr/>
              <p:nvPr/>
            </p:nvSpPr>
            <p:spPr>
              <a:xfrm>
                <a:off x="954585" y="892465"/>
                <a:ext cx="1060502" cy="580506"/>
              </a:xfrm>
              <a:custGeom>
                <a:avLst/>
                <a:gdLst/>
                <a:ahLst/>
                <a:cxnLst/>
                <a:rect l="l" t="t" r="r" b="b"/>
                <a:pathLst>
                  <a:path w="51437" h="28156" extrusionOk="0">
                    <a:moveTo>
                      <a:pt x="24152" y="0"/>
                    </a:moveTo>
                    <a:lnTo>
                      <a:pt x="23555" y="25"/>
                    </a:lnTo>
                    <a:lnTo>
                      <a:pt x="22958" y="50"/>
                    </a:lnTo>
                    <a:lnTo>
                      <a:pt x="22386" y="125"/>
                    </a:lnTo>
                    <a:lnTo>
                      <a:pt x="21789" y="199"/>
                    </a:lnTo>
                    <a:lnTo>
                      <a:pt x="21242" y="299"/>
                    </a:lnTo>
                    <a:lnTo>
                      <a:pt x="20670" y="448"/>
                    </a:lnTo>
                    <a:lnTo>
                      <a:pt x="20122" y="597"/>
                    </a:lnTo>
                    <a:lnTo>
                      <a:pt x="19575" y="771"/>
                    </a:lnTo>
                    <a:lnTo>
                      <a:pt x="19053" y="970"/>
                    </a:lnTo>
                    <a:lnTo>
                      <a:pt x="18531" y="1169"/>
                    </a:lnTo>
                    <a:lnTo>
                      <a:pt x="18008" y="1418"/>
                    </a:lnTo>
                    <a:lnTo>
                      <a:pt x="17511" y="1667"/>
                    </a:lnTo>
                    <a:lnTo>
                      <a:pt x="17038" y="1940"/>
                    </a:lnTo>
                    <a:lnTo>
                      <a:pt x="16566" y="2214"/>
                    </a:lnTo>
                    <a:lnTo>
                      <a:pt x="16093" y="2537"/>
                    </a:lnTo>
                    <a:lnTo>
                      <a:pt x="15645" y="2861"/>
                    </a:lnTo>
                    <a:lnTo>
                      <a:pt x="15223" y="3209"/>
                    </a:lnTo>
                    <a:lnTo>
                      <a:pt x="14800" y="3557"/>
                    </a:lnTo>
                    <a:lnTo>
                      <a:pt x="14377" y="3955"/>
                    </a:lnTo>
                    <a:lnTo>
                      <a:pt x="13979" y="4328"/>
                    </a:lnTo>
                    <a:lnTo>
                      <a:pt x="13606" y="4751"/>
                    </a:lnTo>
                    <a:lnTo>
                      <a:pt x="13258" y="5174"/>
                    </a:lnTo>
                    <a:lnTo>
                      <a:pt x="12909" y="5597"/>
                    </a:lnTo>
                    <a:lnTo>
                      <a:pt x="12586" y="6044"/>
                    </a:lnTo>
                    <a:lnTo>
                      <a:pt x="12288" y="6517"/>
                    </a:lnTo>
                    <a:lnTo>
                      <a:pt x="11989" y="6989"/>
                    </a:lnTo>
                    <a:lnTo>
                      <a:pt x="11716" y="7487"/>
                    </a:lnTo>
                    <a:lnTo>
                      <a:pt x="11467" y="7984"/>
                    </a:lnTo>
                    <a:lnTo>
                      <a:pt x="11218" y="8482"/>
                    </a:lnTo>
                    <a:lnTo>
                      <a:pt x="11019" y="9004"/>
                    </a:lnTo>
                    <a:lnTo>
                      <a:pt x="10820" y="9551"/>
                    </a:lnTo>
                    <a:lnTo>
                      <a:pt x="10646" y="10098"/>
                    </a:lnTo>
                    <a:lnTo>
                      <a:pt x="9900" y="9999"/>
                    </a:lnTo>
                    <a:lnTo>
                      <a:pt x="9502" y="9949"/>
                    </a:lnTo>
                    <a:lnTo>
                      <a:pt x="8656" y="9949"/>
                    </a:lnTo>
                    <a:lnTo>
                      <a:pt x="8184" y="9999"/>
                    </a:lnTo>
                    <a:lnTo>
                      <a:pt x="7736" y="10049"/>
                    </a:lnTo>
                    <a:lnTo>
                      <a:pt x="7288" y="10123"/>
                    </a:lnTo>
                    <a:lnTo>
                      <a:pt x="6841" y="10248"/>
                    </a:lnTo>
                    <a:lnTo>
                      <a:pt x="6418" y="10347"/>
                    </a:lnTo>
                    <a:lnTo>
                      <a:pt x="5995" y="10496"/>
                    </a:lnTo>
                    <a:lnTo>
                      <a:pt x="5572" y="10670"/>
                    </a:lnTo>
                    <a:lnTo>
                      <a:pt x="5174" y="10845"/>
                    </a:lnTo>
                    <a:lnTo>
                      <a:pt x="4776" y="11044"/>
                    </a:lnTo>
                    <a:lnTo>
                      <a:pt x="4403" y="11267"/>
                    </a:lnTo>
                    <a:lnTo>
                      <a:pt x="4030" y="11516"/>
                    </a:lnTo>
                    <a:lnTo>
                      <a:pt x="3682" y="11765"/>
                    </a:lnTo>
                    <a:lnTo>
                      <a:pt x="3334" y="12038"/>
                    </a:lnTo>
                    <a:lnTo>
                      <a:pt x="2985" y="12312"/>
                    </a:lnTo>
                    <a:lnTo>
                      <a:pt x="2687" y="12611"/>
                    </a:lnTo>
                    <a:lnTo>
                      <a:pt x="2389" y="12934"/>
                    </a:lnTo>
                    <a:lnTo>
                      <a:pt x="2090" y="13257"/>
                    </a:lnTo>
                    <a:lnTo>
                      <a:pt x="1816" y="13605"/>
                    </a:lnTo>
                    <a:lnTo>
                      <a:pt x="1568" y="13954"/>
                    </a:lnTo>
                    <a:lnTo>
                      <a:pt x="1319" y="14327"/>
                    </a:lnTo>
                    <a:lnTo>
                      <a:pt x="1120" y="14725"/>
                    </a:lnTo>
                    <a:lnTo>
                      <a:pt x="921" y="15098"/>
                    </a:lnTo>
                    <a:lnTo>
                      <a:pt x="722" y="15521"/>
                    </a:lnTo>
                    <a:lnTo>
                      <a:pt x="573" y="15919"/>
                    </a:lnTo>
                    <a:lnTo>
                      <a:pt x="424" y="16341"/>
                    </a:lnTo>
                    <a:lnTo>
                      <a:pt x="299" y="16789"/>
                    </a:lnTo>
                    <a:lnTo>
                      <a:pt x="200" y="17212"/>
                    </a:lnTo>
                    <a:lnTo>
                      <a:pt x="125" y="17660"/>
                    </a:lnTo>
                    <a:lnTo>
                      <a:pt x="51" y="18132"/>
                    </a:lnTo>
                    <a:lnTo>
                      <a:pt x="26" y="18580"/>
                    </a:lnTo>
                    <a:lnTo>
                      <a:pt x="1" y="19052"/>
                    </a:lnTo>
                    <a:lnTo>
                      <a:pt x="26" y="19525"/>
                    </a:lnTo>
                    <a:lnTo>
                      <a:pt x="51" y="19998"/>
                    </a:lnTo>
                    <a:lnTo>
                      <a:pt x="125" y="20445"/>
                    </a:lnTo>
                    <a:lnTo>
                      <a:pt x="200" y="20893"/>
                    </a:lnTo>
                    <a:lnTo>
                      <a:pt x="299" y="21341"/>
                    </a:lnTo>
                    <a:lnTo>
                      <a:pt x="424" y="21764"/>
                    </a:lnTo>
                    <a:lnTo>
                      <a:pt x="573" y="22186"/>
                    </a:lnTo>
                    <a:lnTo>
                      <a:pt x="722" y="22609"/>
                    </a:lnTo>
                    <a:lnTo>
                      <a:pt x="921" y="23007"/>
                    </a:lnTo>
                    <a:lnTo>
                      <a:pt x="1120" y="23405"/>
                    </a:lnTo>
                    <a:lnTo>
                      <a:pt x="1319" y="23778"/>
                    </a:lnTo>
                    <a:lnTo>
                      <a:pt x="1568" y="24151"/>
                    </a:lnTo>
                    <a:lnTo>
                      <a:pt x="1816" y="24500"/>
                    </a:lnTo>
                    <a:lnTo>
                      <a:pt x="2090" y="24848"/>
                    </a:lnTo>
                    <a:lnTo>
                      <a:pt x="2389" y="25171"/>
                    </a:lnTo>
                    <a:lnTo>
                      <a:pt x="2687" y="25494"/>
                    </a:lnTo>
                    <a:lnTo>
                      <a:pt x="2985" y="25793"/>
                    </a:lnTo>
                    <a:lnTo>
                      <a:pt x="3334" y="26091"/>
                    </a:lnTo>
                    <a:lnTo>
                      <a:pt x="3682" y="26340"/>
                    </a:lnTo>
                    <a:lnTo>
                      <a:pt x="4030" y="26614"/>
                    </a:lnTo>
                    <a:lnTo>
                      <a:pt x="4403" y="26838"/>
                    </a:lnTo>
                    <a:lnTo>
                      <a:pt x="4776" y="27061"/>
                    </a:lnTo>
                    <a:lnTo>
                      <a:pt x="5174" y="27260"/>
                    </a:lnTo>
                    <a:lnTo>
                      <a:pt x="5572" y="27434"/>
                    </a:lnTo>
                    <a:lnTo>
                      <a:pt x="5995" y="27609"/>
                    </a:lnTo>
                    <a:lnTo>
                      <a:pt x="6418" y="27758"/>
                    </a:lnTo>
                    <a:lnTo>
                      <a:pt x="6841" y="27882"/>
                    </a:lnTo>
                    <a:lnTo>
                      <a:pt x="7288" y="27982"/>
                    </a:lnTo>
                    <a:lnTo>
                      <a:pt x="7736" y="28056"/>
                    </a:lnTo>
                    <a:lnTo>
                      <a:pt x="8184" y="28106"/>
                    </a:lnTo>
                    <a:lnTo>
                      <a:pt x="8656" y="28156"/>
                    </a:lnTo>
                    <a:lnTo>
                      <a:pt x="40518" y="28156"/>
                    </a:lnTo>
                    <a:lnTo>
                      <a:pt x="41239" y="28131"/>
                    </a:lnTo>
                    <a:lnTo>
                      <a:pt x="41960" y="28056"/>
                    </a:lnTo>
                    <a:lnTo>
                      <a:pt x="42682" y="27932"/>
                    </a:lnTo>
                    <a:lnTo>
                      <a:pt x="43378" y="27783"/>
                    </a:lnTo>
                    <a:lnTo>
                      <a:pt x="44050" y="27584"/>
                    </a:lnTo>
                    <a:lnTo>
                      <a:pt x="44696" y="27335"/>
                    </a:lnTo>
                    <a:lnTo>
                      <a:pt x="45343" y="27037"/>
                    </a:lnTo>
                    <a:lnTo>
                      <a:pt x="45965" y="26713"/>
                    </a:lnTo>
                    <a:lnTo>
                      <a:pt x="46537" y="26340"/>
                    </a:lnTo>
                    <a:lnTo>
                      <a:pt x="47109" y="25942"/>
                    </a:lnTo>
                    <a:lnTo>
                      <a:pt x="47656" y="25519"/>
                    </a:lnTo>
                    <a:lnTo>
                      <a:pt x="48154" y="25047"/>
                    </a:lnTo>
                    <a:lnTo>
                      <a:pt x="48626" y="24549"/>
                    </a:lnTo>
                    <a:lnTo>
                      <a:pt x="49074" y="24027"/>
                    </a:lnTo>
                    <a:lnTo>
                      <a:pt x="49497" y="23455"/>
                    </a:lnTo>
                    <a:lnTo>
                      <a:pt x="49870" y="22883"/>
                    </a:lnTo>
                    <a:lnTo>
                      <a:pt x="50218" y="22261"/>
                    </a:lnTo>
                    <a:lnTo>
                      <a:pt x="50541" y="21589"/>
                    </a:lnTo>
                    <a:lnTo>
                      <a:pt x="50815" y="20918"/>
                    </a:lnTo>
                    <a:lnTo>
                      <a:pt x="51039" y="20222"/>
                    </a:lnTo>
                    <a:lnTo>
                      <a:pt x="51213" y="19500"/>
                    </a:lnTo>
                    <a:lnTo>
                      <a:pt x="51337" y="18754"/>
                    </a:lnTo>
                    <a:lnTo>
                      <a:pt x="51412" y="17983"/>
                    </a:lnTo>
                    <a:lnTo>
                      <a:pt x="51437" y="17212"/>
                    </a:lnTo>
                    <a:lnTo>
                      <a:pt x="51437" y="16665"/>
                    </a:lnTo>
                    <a:lnTo>
                      <a:pt x="51387" y="16093"/>
                    </a:lnTo>
                    <a:lnTo>
                      <a:pt x="51312" y="15545"/>
                    </a:lnTo>
                    <a:lnTo>
                      <a:pt x="51238" y="15023"/>
                    </a:lnTo>
                    <a:lnTo>
                      <a:pt x="51113" y="14476"/>
                    </a:lnTo>
                    <a:lnTo>
                      <a:pt x="50964" y="13979"/>
                    </a:lnTo>
                    <a:lnTo>
                      <a:pt x="50790" y="13456"/>
                    </a:lnTo>
                    <a:lnTo>
                      <a:pt x="50591" y="12959"/>
                    </a:lnTo>
                    <a:lnTo>
                      <a:pt x="50367" y="12486"/>
                    </a:lnTo>
                    <a:lnTo>
                      <a:pt x="50118" y="12014"/>
                    </a:lnTo>
                    <a:lnTo>
                      <a:pt x="49870" y="11541"/>
                    </a:lnTo>
                    <a:lnTo>
                      <a:pt x="49571" y="11093"/>
                    </a:lnTo>
                    <a:lnTo>
                      <a:pt x="49273" y="10670"/>
                    </a:lnTo>
                    <a:lnTo>
                      <a:pt x="48949" y="10273"/>
                    </a:lnTo>
                    <a:lnTo>
                      <a:pt x="48601" y="9875"/>
                    </a:lnTo>
                    <a:lnTo>
                      <a:pt x="48253" y="9477"/>
                    </a:lnTo>
                    <a:lnTo>
                      <a:pt x="47855" y="9128"/>
                    </a:lnTo>
                    <a:lnTo>
                      <a:pt x="47457" y="8780"/>
                    </a:lnTo>
                    <a:lnTo>
                      <a:pt x="47059" y="8457"/>
                    </a:lnTo>
                    <a:lnTo>
                      <a:pt x="46636" y="8158"/>
                    </a:lnTo>
                    <a:lnTo>
                      <a:pt x="46189" y="7860"/>
                    </a:lnTo>
                    <a:lnTo>
                      <a:pt x="45716" y="7611"/>
                    </a:lnTo>
                    <a:lnTo>
                      <a:pt x="45243" y="7362"/>
                    </a:lnTo>
                    <a:lnTo>
                      <a:pt x="44771" y="7139"/>
                    </a:lnTo>
                    <a:lnTo>
                      <a:pt x="44273" y="6940"/>
                    </a:lnTo>
                    <a:lnTo>
                      <a:pt x="43751" y="6766"/>
                    </a:lnTo>
                    <a:lnTo>
                      <a:pt x="43254" y="6616"/>
                    </a:lnTo>
                    <a:lnTo>
                      <a:pt x="42707" y="6492"/>
                    </a:lnTo>
                    <a:lnTo>
                      <a:pt x="42184" y="6417"/>
                    </a:lnTo>
                    <a:lnTo>
                      <a:pt x="41637" y="6343"/>
                    </a:lnTo>
                    <a:lnTo>
                      <a:pt x="41065" y="6293"/>
                    </a:lnTo>
                    <a:lnTo>
                      <a:pt x="39971" y="6293"/>
                    </a:lnTo>
                    <a:lnTo>
                      <a:pt x="39423" y="6343"/>
                    </a:lnTo>
                    <a:lnTo>
                      <a:pt x="38901" y="6392"/>
                    </a:lnTo>
                    <a:lnTo>
                      <a:pt x="38354" y="6492"/>
                    </a:lnTo>
                    <a:lnTo>
                      <a:pt x="37856" y="6616"/>
                    </a:lnTo>
                    <a:lnTo>
                      <a:pt x="37334" y="6741"/>
                    </a:lnTo>
                    <a:lnTo>
                      <a:pt x="36837" y="6915"/>
                    </a:lnTo>
                    <a:lnTo>
                      <a:pt x="36364" y="7089"/>
                    </a:lnTo>
                    <a:lnTo>
                      <a:pt x="35892" y="6318"/>
                    </a:lnTo>
                    <a:lnTo>
                      <a:pt x="35344" y="5572"/>
                    </a:lnTo>
                    <a:lnTo>
                      <a:pt x="34772" y="4875"/>
                    </a:lnTo>
                    <a:lnTo>
                      <a:pt x="34175" y="4204"/>
                    </a:lnTo>
                    <a:lnTo>
                      <a:pt x="33504" y="3582"/>
                    </a:lnTo>
                    <a:lnTo>
                      <a:pt x="32807" y="2985"/>
                    </a:lnTo>
                    <a:lnTo>
                      <a:pt x="32086" y="2463"/>
                    </a:lnTo>
                    <a:lnTo>
                      <a:pt x="31315" y="1965"/>
                    </a:lnTo>
                    <a:lnTo>
                      <a:pt x="30917" y="1741"/>
                    </a:lnTo>
                    <a:lnTo>
                      <a:pt x="30494" y="1517"/>
                    </a:lnTo>
                    <a:lnTo>
                      <a:pt x="30096" y="1318"/>
                    </a:lnTo>
                    <a:lnTo>
                      <a:pt x="29673" y="1144"/>
                    </a:lnTo>
                    <a:lnTo>
                      <a:pt x="29251" y="970"/>
                    </a:lnTo>
                    <a:lnTo>
                      <a:pt x="28803" y="796"/>
                    </a:lnTo>
                    <a:lnTo>
                      <a:pt x="28355" y="647"/>
                    </a:lnTo>
                    <a:lnTo>
                      <a:pt x="27907" y="523"/>
                    </a:lnTo>
                    <a:lnTo>
                      <a:pt x="27460" y="398"/>
                    </a:lnTo>
                    <a:lnTo>
                      <a:pt x="27012" y="299"/>
                    </a:lnTo>
                    <a:lnTo>
                      <a:pt x="26540" y="224"/>
                    </a:lnTo>
                    <a:lnTo>
                      <a:pt x="26067" y="149"/>
                    </a:lnTo>
                    <a:lnTo>
                      <a:pt x="25594" y="75"/>
                    </a:lnTo>
                    <a:lnTo>
                      <a:pt x="25122" y="50"/>
                    </a:lnTo>
                    <a:lnTo>
                      <a:pt x="24624" y="25"/>
                    </a:lnTo>
                    <a:lnTo>
                      <a:pt x="24152" y="0"/>
                    </a:lnTo>
                    <a:close/>
                  </a:path>
                </a:pathLst>
              </a:custGeom>
              <a:solidFill>
                <a:srgbClr val="2776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3"/>
              <p:cNvSpPr/>
              <p:nvPr/>
            </p:nvSpPr>
            <p:spPr>
              <a:xfrm>
                <a:off x="930009" y="3342660"/>
                <a:ext cx="3397352" cy="1389207"/>
              </a:xfrm>
              <a:custGeom>
                <a:avLst/>
                <a:gdLst/>
                <a:ahLst/>
                <a:cxnLst/>
                <a:rect l="l" t="t" r="r" b="b"/>
                <a:pathLst>
                  <a:path w="164780" h="67380" extrusionOk="0">
                    <a:moveTo>
                      <a:pt x="80164" y="1"/>
                    </a:moveTo>
                    <a:lnTo>
                      <a:pt x="79617" y="7761"/>
                    </a:lnTo>
                    <a:lnTo>
                      <a:pt x="61559" y="13108"/>
                    </a:lnTo>
                    <a:lnTo>
                      <a:pt x="61435" y="14004"/>
                    </a:lnTo>
                    <a:lnTo>
                      <a:pt x="61087" y="16392"/>
                    </a:lnTo>
                    <a:lnTo>
                      <a:pt x="60539" y="19849"/>
                    </a:lnTo>
                    <a:lnTo>
                      <a:pt x="60216" y="21839"/>
                    </a:lnTo>
                    <a:lnTo>
                      <a:pt x="59868" y="23903"/>
                    </a:lnTo>
                    <a:lnTo>
                      <a:pt x="59470" y="26042"/>
                    </a:lnTo>
                    <a:lnTo>
                      <a:pt x="59072" y="28156"/>
                    </a:lnTo>
                    <a:lnTo>
                      <a:pt x="58649" y="30196"/>
                    </a:lnTo>
                    <a:lnTo>
                      <a:pt x="58201" y="32111"/>
                    </a:lnTo>
                    <a:lnTo>
                      <a:pt x="57953" y="33031"/>
                    </a:lnTo>
                    <a:lnTo>
                      <a:pt x="57729" y="33877"/>
                    </a:lnTo>
                    <a:lnTo>
                      <a:pt x="57505" y="34648"/>
                    </a:lnTo>
                    <a:lnTo>
                      <a:pt x="57256" y="35394"/>
                    </a:lnTo>
                    <a:lnTo>
                      <a:pt x="57032" y="36041"/>
                    </a:lnTo>
                    <a:lnTo>
                      <a:pt x="56809" y="36613"/>
                    </a:lnTo>
                    <a:lnTo>
                      <a:pt x="56560" y="37110"/>
                    </a:lnTo>
                    <a:lnTo>
                      <a:pt x="56336" y="37483"/>
                    </a:lnTo>
                    <a:lnTo>
                      <a:pt x="56261" y="37608"/>
                    </a:lnTo>
                    <a:lnTo>
                      <a:pt x="56137" y="37732"/>
                    </a:lnTo>
                    <a:lnTo>
                      <a:pt x="55839" y="37981"/>
                    </a:lnTo>
                    <a:lnTo>
                      <a:pt x="55441" y="38230"/>
                    </a:lnTo>
                    <a:lnTo>
                      <a:pt x="54943" y="38503"/>
                    </a:lnTo>
                    <a:lnTo>
                      <a:pt x="54371" y="38802"/>
                    </a:lnTo>
                    <a:lnTo>
                      <a:pt x="53700" y="39100"/>
                    </a:lnTo>
                    <a:lnTo>
                      <a:pt x="52953" y="39399"/>
                    </a:lnTo>
                    <a:lnTo>
                      <a:pt x="52157" y="39722"/>
                    </a:lnTo>
                    <a:lnTo>
                      <a:pt x="51262" y="40045"/>
                    </a:lnTo>
                    <a:lnTo>
                      <a:pt x="50317" y="40369"/>
                    </a:lnTo>
                    <a:lnTo>
                      <a:pt x="48253" y="41040"/>
                    </a:lnTo>
                    <a:lnTo>
                      <a:pt x="45964" y="41737"/>
                    </a:lnTo>
                    <a:lnTo>
                      <a:pt x="43527" y="42458"/>
                    </a:lnTo>
                    <a:lnTo>
                      <a:pt x="40940" y="43179"/>
                    </a:lnTo>
                    <a:lnTo>
                      <a:pt x="38229" y="43900"/>
                    </a:lnTo>
                    <a:lnTo>
                      <a:pt x="35493" y="44622"/>
                    </a:lnTo>
                    <a:lnTo>
                      <a:pt x="32707" y="45318"/>
                    </a:lnTo>
                    <a:lnTo>
                      <a:pt x="27186" y="46686"/>
                    </a:lnTo>
                    <a:lnTo>
                      <a:pt x="21987" y="47905"/>
                    </a:lnTo>
                    <a:lnTo>
                      <a:pt x="21266" y="48079"/>
                    </a:lnTo>
                    <a:lnTo>
                      <a:pt x="20545" y="48278"/>
                    </a:lnTo>
                    <a:lnTo>
                      <a:pt x="19848" y="48502"/>
                    </a:lnTo>
                    <a:lnTo>
                      <a:pt x="19127" y="48726"/>
                    </a:lnTo>
                    <a:lnTo>
                      <a:pt x="18431" y="48974"/>
                    </a:lnTo>
                    <a:lnTo>
                      <a:pt x="17759" y="49248"/>
                    </a:lnTo>
                    <a:lnTo>
                      <a:pt x="17063" y="49522"/>
                    </a:lnTo>
                    <a:lnTo>
                      <a:pt x="16391" y="49845"/>
                    </a:lnTo>
                    <a:lnTo>
                      <a:pt x="15720" y="50143"/>
                    </a:lnTo>
                    <a:lnTo>
                      <a:pt x="15073" y="50492"/>
                    </a:lnTo>
                    <a:lnTo>
                      <a:pt x="14426" y="50840"/>
                    </a:lnTo>
                    <a:lnTo>
                      <a:pt x="13804" y="51188"/>
                    </a:lnTo>
                    <a:lnTo>
                      <a:pt x="13158" y="51586"/>
                    </a:lnTo>
                    <a:lnTo>
                      <a:pt x="12561" y="51959"/>
                    </a:lnTo>
                    <a:lnTo>
                      <a:pt x="11939" y="52382"/>
                    </a:lnTo>
                    <a:lnTo>
                      <a:pt x="11342" y="52805"/>
                    </a:lnTo>
                    <a:lnTo>
                      <a:pt x="10770" y="53252"/>
                    </a:lnTo>
                    <a:lnTo>
                      <a:pt x="10198" y="53700"/>
                    </a:lnTo>
                    <a:lnTo>
                      <a:pt x="9626" y="54173"/>
                    </a:lnTo>
                    <a:lnTo>
                      <a:pt x="9079" y="54670"/>
                    </a:lnTo>
                    <a:lnTo>
                      <a:pt x="8531" y="55168"/>
                    </a:lnTo>
                    <a:lnTo>
                      <a:pt x="8009" y="55665"/>
                    </a:lnTo>
                    <a:lnTo>
                      <a:pt x="7487" y="56187"/>
                    </a:lnTo>
                    <a:lnTo>
                      <a:pt x="6989" y="56735"/>
                    </a:lnTo>
                    <a:lnTo>
                      <a:pt x="6517" y="57282"/>
                    </a:lnTo>
                    <a:lnTo>
                      <a:pt x="6044" y="57854"/>
                    </a:lnTo>
                    <a:lnTo>
                      <a:pt x="5572" y="58426"/>
                    </a:lnTo>
                    <a:lnTo>
                      <a:pt x="5124" y="59023"/>
                    </a:lnTo>
                    <a:lnTo>
                      <a:pt x="4701" y="59620"/>
                    </a:lnTo>
                    <a:lnTo>
                      <a:pt x="4278" y="60242"/>
                    </a:lnTo>
                    <a:lnTo>
                      <a:pt x="3880" y="60863"/>
                    </a:lnTo>
                    <a:lnTo>
                      <a:pt x="3482" y="61485"/>
                    </a:lnTo>
                    <a:lnTo>
                      <a:pt x="0" y="67380"/>
                    </a:lnTo>
                    <a:lnTo>
                      <a:pt x="164779" y="67380"/>
                    </a:lnTo>
                    <a:lnTo>
                      <a:pt x="161297" y="61485"/>
                    </a:lnTo>
                    <a:lnTo>
                      <a:pt x="160924" y="60863"/>
                    </a:lnTo>
                    <a:lnTo>
                      <a:pt x="160501" y="60242"/>
                    </a:lnTo>
                    <a:lnTo>
                      <a:pt x="160103" y="59620"/>
                    </a:lnTo>
                    <a:lnTo>
                      <a:pt x="159656" y="59023"/>
                    </a:lnTo>
                    <a:lnTo>
                      <a:pt x="159208" y="58426"/>
                    </a:lnTo>
                    <a:lnTo>
                      <a:pt x="158760" y="57854"/>
                    </a:lnTo>
                    <a:lnTo>
                      <a:pt x="158288" y="57282"/>
                    </a:lnTo>
                    <a:lnTo>
                      <a:pt x="157790" y="56735"/>
                    </a:lnTo>
                    <a:lnTo>
                      <a:pt x="157293" y="56187"/>
                    </a:lnTo>
                    <a:lnTo>
                      <a:pt x="156770" y="55665"/>
                    </a:lnTo>
                    <a:lnTo>
                      <a:pt x="156248" y="55168"/>
                    </a:lnTo>
                    <a:lnTo>
                      <a:pt x="155701" y="54670"/>
                    </a:lnTo>
                    <a:lnTo>
                      <a:pt x="155154" y="54173"/>
                    </a:lnTo>
                    <a:lnTo>
                      <a:pt x="154607" y="53700"/>
                    </a:lnTo>
                    <a:lnTo>
                      <a:pt x="154034" y="53252"/>
                    </a:lnTo>
                    <a:lnTo>
                      <a:pt x="153438" y="52805"/>
                    </a:lnTo>
                    <a:lnTo>
                      <a:pt x="152841" y="52382"/>
                    </a:lnTo>
                    <a:lnTo>
                      <a:pt x="152244" y="51959"/>
                    </a:lnTo>
                    <a:lnTo>
                      <a:pt x="151622" y="51586"/>
                    </a:lnTo>
                    <a:lnTo>
                      <a:pt x="151000" y="51188"/>
                    </a:lnTo>
                    <a:lnTo>
                      <a:pt x="150353" y="50840"/>
                    </a:lnTo>
                    <a:lnTo>
                      <a:pt x="149707" y="50492"/>
                    </a:lnTo>
                    <a:lnTo>
                      <a:pt x="149060" y="50143"/>
                    </a:lnTo>
                    <a:lnTo>
                      <a:pt x="148388" y="49845"/>
                    </a:lnTo>
                    <a:lnTo>
                      <a:pt x="147717" y="49522"/>
                    </a:lnTo>
                    <a:lnTo>
                      <a:pt x="147045" y="49248"/>
                    </a:lnTo>
                    <a:lnTo>
                      <a:pt x="146349" y="48974"/>
                    </a:lnTo>
                    <a:lnTo>
                      <a:pt x="145652" y="48726"/>
                    </a:lnTo>
                    <a:lnTo>
                      <a:pt x="144956" y="48502"/>
                    </a:lnTo>
                    <a:lnTo>
                      <a:pt x="144235" y="48278"/>
                    </a:lnTo>
                    <a:lnTo>
                      <a:pt x="143513" y="48079"/>
                    </a:lnTo>
                    <a:lnTo>
                      <a:pt x="142792" y="47905"/>
                    </a:lnTo>
                    <a:lnTo>
                      <a:pt x="137594" y="46686"/>
                    </a:lnTo>
                    <a:lnTo>
                      <a:pt x="132072" y="45318"/>
                    </a:lnTo>
                    <a:lnTo>
                      <a:pt x="129311" y="44622"/>
                    </a:lnTo>
                    <a:lnTo>
                      <a:pt x="126551" y="43900"/>
                    </a:lnTo>
                    <a:lnTo>
                      <a:pt x="123864" y="43179"/>
                    </a:lnTo>
                    <a:lnTo>
                      <a:pt x="121278" y="42458"/>
                    </a:lnTo>
                    <a:lnTo>
                      <a:pt x="118815" y="41737"/>
                    </a:lnTo>
                    <a:lnTo>
                      <a:pt x="116552" y="41040"/>
                    </a:lnTo>
                    <a:lnTo>
                      <a:pt x="114463" y="40369"/>
                    </a:lnTo>
                    <a:lnTo>
                      <a:pt x="113517" y="40045"/>
                    </a:lnTo>
                    <a:lnTo>
                      <a:pt x="112647" y="39722"/>
                    </a:lnTo>
                    <a:lnTo>
                      <a:pt x="111826" y="39399"/>
                    </a:lnTo>
                    <a:lnTo>
                      <a:pt x="111080" y="39100"/>
                    </a:lnTo>
                    <a:lnTo>
                      <a:pt x="110433" y="38802"/>
                    </a:lnTo>
                    <a:lnTo>
                      <a:pt x="109836" y="38503"/>
                    </a:lnTo>
                    <a:lnTo>
                      <a:pt x="109364" y="38230"/>
                    </a:lnTo>
                    <a:lnTo>
                      <a:pt x="108966" y="37981"/>
                    </a:lnTo>
                    <a:lnTo>
                      <a:pt x="108643" y="37732"/>
                    </a:lnTo>
                    <a:lnTo>
                      <a:pt x="108543" y="37608"/>
                    </a:lnTo>
                    <a:lnTo>
                      <a:pt x="108444" y="37483"/>
                    </a:lnTo>
                    <a:lnTo>
                      <a:pt x="108220" y="37110"/>
                    </a:lnTo>
                    <a:lnTo>
                      <a:pt x="107996" y="36613"/>
                    </a:lnTo>
                    <a:lnTo>
                      <a:pt x="107747" y="36041"/>
                    </a:lnTo>
                    <a:lnTo>
                      <a:pt x="107523" y="35394"/>
                    </a:lnTo>
                    <a:lnTo>
                      <a:pt x="107299" y="34648"/>
                    </a:lnTo>
                    <a:lnTo>
                      <a:pt x="107051" y="33877"/>
                    </a:lnTo>
                    <a:lnTo>
                      <a:pt x="106827" y="33031"/>
                    </a:lnTo>
                    <a:lnTo>
                      <a:pt x="106603" y="32111"/>
                    </a:lnTo>
                    <a:lnTo>
                      <a:pt x="106155" y="30196"/>
                    </a:lnTo>
                    <a:lnTo>
                      <a:pt x="105732" y="28156"/>
                    </a:lnTo>
                    <a:lnTo>
                      <a:pt x="105310" y="26042"/>
                    </a:lnTo>
                    <a:lnTo>
                      <a:pt x="104912" y="23903"/>
                    </a:lnTo>
                    <a:lnTo>
                      <a:pt x="104563" y="21839"/>
                    </a:lnTo>
                    <a:lnTo>
                      <a:pt x="104240" y="19849"/>
                    </a:lnTo>
                    <a:lnTo>
                      <a:pt x="103718" y="16392"/>
                    </a:lnTo>
                    <a:lnTo>
                      <a:pt x="103370" y="14004"/>
                    </a:lnTo>
                    <a:lnTo>
                      <a:pt x="103245" y="13108"/>
                    </a:lnTo>
                    <a:lnTo>
                      <a:pt x="88844" y="8855"/>
                    </a:lnTo>
                    <a:lnTo>
                      <a:pt x="89391" y="1195"/>
                    </a:lnTo>
                    <a:lnTo>
                      <a:pt x="80164"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3"/>
              <p:cNvSpPr/>
              <p:nvPr/>
            </p:nvSpPr>
            <p:spPr>
              <a:xfrm>
                <a:off x="1934081" y="2035016"/>
                <a:ext cx="1389207" cy="1967652"/>
              </a:xfrm>
              <a:custGeom>
                <a:avLst/>
                <a:gdLst/>
                <a:ahLst/>
                <a:cxnLst/>
                <a:rect l="l" t="t" r="r" b="b"/>
                <a:pathLst>
                  <a:path w="67380" h="95436" extrusionOk="0">
                    <a:moveTo>
                      <a:pt x="33478" y="0"/>
                    </a:moveTo>
                    <a:lnTo>
                      <a:pt x="32857" y="25"/>
                    </a:lnTo>
                    <a:lnTo>
                      <a:pt x="31862" y="75"/>
                    </a:lnTo>
                    <a:lnTo>
                      <a:pt x="30519" y="174"/>
                    </a:lnTo>
                    <a:lnTo>
                      <a:pt x="29748" y="249"/>
                    </a:lnTo>
                    <a:lnTo>
                      <a:pt x="28902" y="348"/>
                    </a:lnTo>
                    <a:lnTo>
                      <a:pt x="28006" y="497"/>
                    </a:lnTo>
                    <a:lnTo>
                      <a:pt x="27061" y="647"/>
                    </a:lnTo>
                    <a:lnTo>
                      <a:pt x="26042" y="846"/>
                    </a:lnTo>
                    <a:lnTo>
                      <a:pt x="24997" y="1070"/>
                    </a:lnTo>
                    <a:lnTo>
                      <a:pt x="23903" y="1318"/>
                    </a:lnTo>
                    <a:lnTo>
                      <a:pt x="22758" y="1617"/>
                    </a:lnTo>
                    <a:lnTo>
                      <a:pt x="21589" y="1965"/>
                    </a:lnTo>
                    <a:lnTo>
                      <a:pt x="20396" y="2363"/>
                    </a:lnTo>
                    <a:lnTo>
                      <a:pt x="19202" y="2786"/>
                    </a:lnTo>
                    <a:lnTo>
                      <a:pt x="17958" y="3283"/>
                    </a:lnTo>
                    <a:lnTo>
                      <a:pt x="16739" y="3830"/>
                    </a:lnTo>
                    <a:lnTo>
                      <a:pt x="15496" y="4427"/>
                    </a:lnTo>
                    <a:lnTo>
                      <a:pt x="14252" y="5099"/>
                    </a:lnTo>
                    <a:lnTo>
                      <a:pt x="13630" y="5447"/>
                    </a:lnTo>
                    <a:lnTo>
                      <a:pt x="13008" y="5820"/>
                    </a:lnTo>
                    <a:lnTo>
                      <a:pt x="12387" y="6193"/>
                    </a:lnTo>
                    <a:lnTo>
                      <a:pt x="11790" y="6616"/>
                    </a:lnTo>
                    <a:lnTo>
                      <a:pt x="11168" y="7014"/>
                    </a:lnTo>
                    <a:lnTo>
                      <a:pt x="10571" y="7462"/>
                    </a:lnTo>
                    <a:lnTo>
                      <a:pt x="9974" y="7909"/>
                    </a:lnTo>
                    <a:lnTo>
                      <a:pt x="9377" y="8382"/>
                    </a:lnTo>
                    <a:lnTo>
                      <a:pt x="8780" y="8879"/>
                    </a:lnTo>
                    <a:lnTo>
                      <a:pt x="8208" y="9402"/>
                    </a:lnTo>
                    <a:lnTo>
                      <a:pt x="7636" y="9924"/>
                    </a:lnTo>
                    <a:lnTo>
                      <a:pt x="7064" y="10471"/>
                    </a:lnTo>
                    <a:lnTo>
                      <a:pt x="6517" y="11043"/>
                    </a:lnTo>
                    <a:lnTo>
                      <a:pt x="5970" y="11640"/>
                    </a:lnTo>
                    <a:lnTo>
                      <a:pt x="5422" y="12237"/>
                    </a:lnTo>
                    <a:lnTo>
                      <a:pt x="4900" y="12884"/>
                    </a:lnTo>
                    <a:lnTo>
                      <a:pt x="4403" y="13531"/>
                    </a:lnTo>
                    <a:lnTo>
                      <a:pt x="3880" y="14202"/>
                    </a:lnTo>
                    <a:lnTo>
                      <a:pt x="3632" y="14774"/>
                    </a:lnTo>
                    <a:lnTo>
                      <a:pt x="3333" y="15471"/>
                    </a:lnTo>
                    <a:lnTo>
                      <a:pt x="2960" y="16466"/>
                    </a:lnTo>
                    <a:lnTo>
                      <a:pt x="2537" y="17759"/>
                    </a:lnTo>
                    <a:lnTo>
                      <a:pt x="2313" y="18505"/>
                    </a:lnTo>
                    <a:lnTo>
                      <a:pt x="2065" y="19351"/>
                    </a:lnTo>
                    <a:lnTo>
                      <a:pt x="1841" y="20246"/>
                    </a:lnTo>
                    <a:lnTo>
                      <a:pt x="1617" y="21216"/>
                    </a:lnTo>
                    <a:lnTo>
                      <a:pt x="1393" y="22261"/>
                    </a:lnTo>
                    <a:lnTo>
                      <a:pt x="1169" y="23380"/>
                    </a:lnTo>
                    <a:lnTo>
                      <a:pt x="945" y="24574"/>
                    </a:lnTo>
                    <a:lnTo>
                      <a:pt x="771" y="25842"/>
                    </a:lnTo>
                    <a:lnTo>
                      <a:pt x="572" y="27186"/>
                    </a:lnTo>
                    <a:lnTo>
                      <a:pt x="423" y="28603"/>
                    </a:lnTo>
                    <a:lnTo>
                      <a:pt x="274" y="30096"/>
                    </a:lnTo>
                    <a:lnTo>
                      <a:pt x="174" y="31663"/>
                    </a:lnTo>
                    <a:lnTo>
                      <a:pt x="75" y="33304"/>
                    </a:lnTo>
                    <a:lnTo>
                      <a:pt x="25" y="35020"/>
                    </a:lnTo>
                    <a:lnTo>
                      <a:pt x="0" y="36836"/>
                    </a:lnTo>
                    <a:lnTo>
                      <a:pt x="25" y="38701"/>
                    </a:lnTo>
                    <a:lnTo>
                      <a:pt x="75" y="40642"/>
                    </a:lnTo>
                    <a:lnTo>
                      <a:pt x="174" y="42681"/>
                    </a:lnTo>
                    <a:lnTo>
                      <a:pt x="324" y="44770"/>
                    </a:lnTo>
                    <a:lnTo>
                      <a:pt x="498" y="46959"/>
                    </a:lnTo>
                    <a:lnTo>
                      <a:pt x="746" y="49223"/>
                    </a:lnTo>
                    <a:lnTo>
                      <a:pt x="1045" y="51561"/>
                    </a:lnTo>
                    <a:lnTo>
                      <a:pt x="1468" y="59719"/>
                    </a:lnTo>
                    <a:lnTo>
                      <a:pt x="1791" y="65663"/>
                    </a:lnTo>
                    <a:lnTo>
                      <a:pt x="1915" y="67852"/>
                    </a:lnTo>
                    <a:lnTo>
                      <a:pt x="1990" y="69071"/>
                    </a:lnTo>
                    <a:lnTo>
                      <a:pt x="2065" y="69270"/>
                    </a:lnTo>
                    <a:lnTo>
                      <a:pt x="2214" y="69568"/>
                    </a:lnTo>
                    <a:lnTo>
                      <a:pt x="2438" y="69966"/>
                    </a:lnTo>
                    <a:lnTo>
                      <a:pt x="2761" y="70464"/>
                    </a:lnTo>
                    <a:lnTo>
                      <a:pt x="3607" y="71682"/>
                    </a:lnTo>
                    <a:lnTo>
                      <a:pt x="4726" y="73150"/>
                    </a:lnTo>
                    <a:lnTo>
                      <a:pt x="6044" y="74866"/>
                    </a:lnTo>
                    <a:lnTo>
                      <a:pt x="7537" y="76731"/>
                    </a:lnTo>
                    <a:lnTo>
                      <a:pt x="9153" y="78721"/>
                    </a:lnTo>
                    <a:lnTo>
                      <a:pt x="10845" y="80786"/>
                    </a:lnTo>
                    <a:lnTo>
                      <a:pt x="12611" y="82850"/>
                    </a:lnTo>
                    <a:lnTo>
                      <a:pt x="14376" y="84865"/>
                    </a:lnTo>
                    <a:lnTo>
                      <a:pt x="16093" y="86805"/>
                    </a:lnTo>
                    <a:lnTo>
                      <a:pt x="17734" y="88596"/>
                    </a:lnTo>
                    <a:lnTo>
                      <a:pt x="19251" y="90187"/>
                    </a:lnTo>
                    <a:lnTo>
                      <a:pt x="19948" y="90884"/>
                    </a:lnTo>
                    <a:lnTo>
                      <a:pt x="20619" y="91530"/>
                    </a:lnTo>
                    <a:lnTo>
                      <a:pt x="21216" y="92078"/>
                    </a:lnTo>
                    <a:lnTo>
                      <a:pt x="21764" y="92575"/>
                    </a:lnTo>
                    <a:lnTo>
                      <a:pt x="22261" y="92948"/>
                    </a:lnTo>
                    <a:lnTo>
                      <a:pt x="22684" y="93247"/>
                    </a:lnTo>
                    <a:lnTo>
                      <a:pt x="23057" y="93495"/>
                    </a:lnTo>
                    <a:lnTo>
                      <a:pt x="23480" y="93694"/>
                    </a:lnTo>
                    <a:lnTo>
                      <a:pt x="23903" y="93893"/>
                    </a:lnTo>
                    <a:lnTo>
                      <a:pt x="24325" y="94092"/>
                    </a:lnTo>
                    <a:lnTo>
                      <a:pt x="24773" y="94266"/>
                    </a:lnTo>
                    <a:lnTo>
                      <a:pt x="25221" y="94416"/>
                    </a:lnTo>
                    <a:lnTo>
                      <a:pt x="26116" y="94689"/>
                    </a:lnTo>
                    <a:lnTo>
                      <a:pt x="27036" y="94913"/>
                    </a:lnTo>
                    <a:lnTo>
                      <a:pt x="27957" y="95087"/>
                    </a:lnTo>
                    <a:lnTo>
                      <a:pt x="28852" y="95212"/>
                    </a:lnTo>
                    <a:lnTo>
                      <a:pt x="29723" y="95311"/>
                    </a:lnTo>
                    <a:lnTo>
                      <a:pt x="30543" y="95386"/>
                    </a:lnTo>
                    <a:lnTo>
                      <a:pt x="31290" y="95411"/>
                    </a:lnTo>
                    <a:lnTo>
                      <a:pt x="31961" y="95435"/>
                    </a:lnTo>
                    <a:lnTo>
                      <a:pt x="33379" y="95435"/>
                    </a:lnTo>
                    <a:lnTo>
                      <a:pt x="33702" y="95411"/>
                    </a:lnTo>
                    <a:lnTo>
                      <a:pt x="34001" y="95435"/>
                    </a:lnTo>
                    <a:lnTo>
                      <a:pt x="35418" y="95435"/>
                    </a:lnTo>
                    <a:lnTo>
                      <a:pt x="36090" y="95411"/>
                    </a:lnTo>
                    <a:lnTo>
                      <a:pt x="36861" y="95386"/>
                    </a:lnTo>
                    <a:lnTo>
                      <a:pt x="37657" y="95311"/>
                    </a:lnTo>
                    <a:lnTo>
                      <a:pt x="38527" y="95212"/>
                    </a:lnTo>
                    <a:lnTo>
                      <a:pt x="39423" y="95087"/>
                    </a:lnTo>
                    <a:lnTo>
                      <a:pt x="40343" y="94913"/>
                    </a:lnTo>
                    <a:lnTo>
                      <a:pt x="41263" y="94689"/>
                    </a:lnTo>
                    <a:lnTo>
                      <a:pt x="42184" y="94416"/>
                    </a:lnTo>
                    <a:lnTo>
                      <a:pt x="42631" y="94266"/>
                    </a:lnTo>
                    <a:lnTo>
                      <a:pt x="43054" y="94092"/>
                    </a:lnTo>
                    <a:lnTo>
                      <a:pt x="43502" y="93893"/>
                    </a:lnTo>
                    <a:lnTo>
                      <a:pt x="43925" y="93694"/>
                    </a:lnTo>
                    <a:lnTo>
                      <a:pt x="44323" y="93495"/>
                    </a:lnTo>
                    <a:lnTo>
                      <a:pt x="44721" y="93247"/>
                    </a:lnTo>
                    <a:lnTo>
                      <a:pt x="45143" y="92948"/>
                    </a:lnTo>
                    <a:lnTo>
                      <a:pt x="45616" y="92575"/>
                    </a:lnTo>
                    <a:lnTo>
                      <a:pt x="46163" y="92078"/>
                    </a:lnTo>
                    <a:lnTo>
                      <a:pt x="46785" y="91530"/>
                    </a:lnTo>
                    <a:lnTo>
                      <a:pt x="47432" y="90884"/>
                    </a:lnTo>
                    <a:lnTo>
                      <a:pt x="48128" y="90187"/>
                    </a:lnTo>
                    <a:lnTo>
                      <a:pt x="49645" y="88596"/>
                    </a:lnTo>
                    <a:lnTo>
                      <a:pt x="51287" y="86805"/>
                    </a:lnTo>
                    <a:lnTo>
                      <a:pt x="53028" y="84865"/>
                    </a:lnTo>
                    <a:lnTo>
                      <a:pt x="54769" y="82850"/>
                    </a:lnTo>
                    <a:lnTo>
                      <a:pt x="56535" y="80786"/>
                    </a:lnTo>
                    <a:lnTo>
                      <a:pt x="58251" y="78721"/>
                    </a:lnTo>
                    <a:lnTo>
                      <a:pt x="59868" y="76731"/>
                    </a:lnTo>
                    <a:lnTo>
                      <a:pt x="61360" y="74866"/>
                    </a:lnTo>
                    <a:lnTo>
                      <a:pt x="62678" y="73150"/>
                    </a:lnTo>
                    <a:lnTo>
                      <a:pt x="63773" y="71682"/>
                    </a:lnTo>
                    <a:lnTo>
                      <a:pt x="64618" y="70464"/>
                    </a:lnTo>
                    <a:lnTo>
                      <a:pt x="64942" y="69966"/>
                    </a:lnTo>
                    <a:lnTo>
                      <a:pt x="65191" y="69568"/>
                    </a:lnTo>
                    <a:lnTo>
                      <a:pt x="65340" y="69270"/>
                    </a:lnTo>
                    <a:lnTo>
                      <a:pt x="65390" y="69071"/>
                    </a:lnTo>
                    <a:lnTo>
                      <a:pt x="65489" y="67852"/>
                    </a:lnTo>
                    <a:lnTo>
                      <a:pt x="65613" y="65663"/>
                    </a:lnTo>
                    <a:lnTo>
                      <a:pt x="65937" y="59719"/>
                    </a:lnTo>
                    <a:lnTo>
                      <a:pt x="66335" y="51561"/>
                    </a:lnTo>
                    <a:lnTo>
                      <a:pt x="66633" y="49223"/>
                    </a:lnTo>
                    <a:lnTo>
                      <a:pt x="66882" y="46959"/>
                    </a:lnTo>
                    <a:lnTo>
                      <a:pt x="67081" y="44770"/>
                    </a:lnTo>
                    <a:lnTo>
                      <a:pt x="67205" y="42681"/>
                    </a:lnTo>
                    <a:lnTo>
                      <a:pt x="67305" y="40642"/>
                    </a:lnTo>
                    <a:lnTo>
                      <a:pt x="67379" y="38701"/>
                    </a:lnTo>
                    <a:lnTo>
                      <a:pt x="67379" y="36836"/>
                    </a:lnTo>
                    <a:lnTo>
                      <a:pt x="67354" y="35020"/>
                    </a:lnTo>
                    <a:lnTo>
                      <a:pt x="67305" y="33304"/>
                    </a:lnTo>
                    <a:lnTo>
                      <a:pt x="67230" y="31663"/>
                    </a:lnTo>
                    <a:lnTo>
                      <a:pt x="67106" y="30096"/>
                    </a:lnTo>
                    <a:lnTo>
                      <a:pt x="66956" y="28603"/>
                    </a:lnTo>
                    <a:lnTo>
                      <a:pt x="66807" y="27186"/>
                    </a:lnTo>
                    <a:lnTo>
                      <a:pt x="66633" y="25842"/>
                    </a:lnTo>
                    <a:lnTo>
                      <a:pt x="66434" y="24574"/>
                    </a:lnTo>
                    <a:lnTo>
                      <a:pt x="66235" y="23380"/>
                    </a:lnTo>
                    <a:lnTo>
                      <a:pt x="66011" y="22261"/>
                    </a:lnTo>
                    <a:lnTo>
                      <a:pt x="65787" y="21216"/>
                    </a:lnTo>
                    <a:lnTo>
                      <a:pt x="65539" y="20246"/>
                    </a:lnTo>
                    <a:lnTo>
                      <a:pt x="65315" y="19351"/>
                    </a:lnTo>
                    <a:lnTo>
                      <a:pt x="65091" y="18505"/>
                    </a:lnTo>
                    <a:lnTo>
                      <a:pt x="64867" y="17759"/>
                    </a:lnTo>
                    <a:lnTo>
                      <a:pt x="64444" y="16466"/>
                    </a:lnTo>
                    <a:lnTo>
                      <a:pt x="64071" y="15471"/>
                    </a:lnTo>
                    <a:lnTo>
                      <a:pt x="63773" y="14774"/>
                    </a:lnTo>
                    <a:lnTo>
                      <a:pt x="63499" y="14202"/>
                    </a:lnTo>
                    <a:lnTo>
                      <a:pt x="63002" y="13531"/>
                    </a:lnTo>
                    <a:lnTo>
                      <a:pt x="62479" y="12884"/>
                    </a:lnTo>
                    <a:lnTo>
                      <a:pt x="61957" y="12237"/>
                    </a:lnTo>
                    <a:lnTo>
                      <a:pt x="61410" y="11640"/>
                    </a:lnTo>
                    <a:lnTo>
                      <a:pt x="60888" y="11043"/>
                    </a:lnTo>
                    <a:lnTo>
                      <a:pt x="60316" y="10471"/>
                    </a:lnTo>
                    <a:lnTo>
                      <a:pt x="59744" y="9924"/>
                    </a:lnTo>
                    <a:lnTo>
                      <a:pt x="59171" y="9402"/>
                    </a:lnTo>
                    <a:lnTo>
                      <a:pt x="58599" y="8879"/>
                    </a:lnTo>
                    <a:lnTo>
                      <a:pt x="58002" y="8382"/>
                    </a:lnTo>
                    <a:lnTo>
                      <a:pt x="57430" y="7909"/>
                    </a:lnTo>
                    <a:lnTo>
                      <a:pt x="56833" y="7462"/>
                    </a:lnTo>
                    <a:lnTo>
                      <a:pt x="56212" y="7014"/>
                    </a:lnTo>
                    <a:lnTo>
                      <a:pt x="55615" y="6616"/>
                    </a:lnTo>
                    <a:lnTo>
                      <a:pt x="54993" y="6193"/>
                    </a:lnTo>
                    <a:lnTo>
                      <a:pt x="54371" y="5820"/>
                    </a:lnTo>
                    <a:lnTo>
                      <a:pt x="53774" y="5447"/>
                    </a:lnTo>
                    <a:lnTo>
                      <a:pt x="53152" y="5099"/>
                    </a:lnTo>
                    <a:lnTo>
                      <a:pt x="51909" y="4427"/>
                    </a:lnTo>
                    <a:lnTo>
                      <a:pt x="50665" y="3830"/>
                    </a:lnTo>
                    <a:lnTo>
                      <a:pt x="49422" y="3283"/>
                    </a:lnTo>
                    <a:lnTo>
                      <a:pt x="48203" y="2786"/>
                    </a:lnTo>
                    <a:lnTo>
                      <a:pt x="46984" y="2363"/>
                    </a:lnTo>
                    <a:lnTo>
                      <a:pt x="45790" y="1965"/>
                    </a:lnTo>
                    <a:lnTo>
                      <a:pt x="44621" y="1617"/>
                    </a:lnTo>
                    <a:lnTo>
                      <a:pt x="43502" y="1318"/>
                    </a:lnTo>
                    <a:lnTo>
                      <a:pt x="42408" y="1070"/>
                    </a:lnTo>
                    <a:lnTo>
                      <a:pt x="41338" y="846"/>
                    </a:lnTo>
                    <a:lnTo>
                      <a:pt x="40343" y="647"/>
                    </a:lnTo>
                    <a:lnTo>
                      <a:pt x="39373" y="497"/>
                    </a:lnTo>
                    <a:lnTo>
                      <a:pt x="38478" y="348"/>
                    </a:lnTo>
                    <a:lnTo>
                      <a:pt x="37632" y="249"/>
                    </a:lnTo>
                    <a:lnTo>
                      <a:pt x="36861" y="174"/>
                    </a:lnTo>
                    <a:lnTo>
                      <a:pt x="35543" y="75"/>
                    </a:lnTo>
                    <a:lnTo>
                      <a:pt x="34548" y="25"/>
                    </a:lnTo>
                    <a:lnTo>
                      <a:pt x="33901" y="0"/>
                    </a:lnTo>
                    <a:lnTo>
                      <a:pt x="33702" y="25"/>
                    </a:lnTo>
                    <a:lnTo>
                      <a:pt x="33478"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3"/>
              <p:cNvSpPr/>
              <p:nvPr/>
            </p:nvSpPr>
            <p:spPr>
              <a:xfrm>
                <a:off x="3280198" y="2814976"/>
                <a:ext cx="130777" cy="429256"/>
              </a:xfrm>
              <a:custGeom>
                <a:avLst/>
                <a:gdLst/>
                <a:ahLst/>
                <a:cxnLst/>
                <a:rect l="l" t="t" r="r" b="b"/>
                <a:pathLst>
                  <a:path w="6343" h="20820" extrusionOk="0">
                    <a:moveTo>
                      <a:pt x="3681" y="1"/>
                    </a:moveTo>
                    <a:lnTo>
                      <a:pt x="3432" y="51"/>
                    </a:lnTo>
                    <a:lnTo>
                      <a:pt x="3209" y="125"/>
                    </a:lnTo>
                    <a:lnTo>
                      <a:pt x="2960" y="250"/>
                    </a:lnTo>
                    <a:lnTo>
                      <a:pt x="2736" y="399"/>
                    </a:lnTo>
                    <a:lnTo>
                      <a:pt x="2512" y="548"/>
                    </a:lnTo>
                    <a:lnTo>
                      <a:pt x="2313" y="747"/>
                    </a:lnTo>
                    <a:lnTo>
                      <a:pt x="2089" y="946"/>
                    </a:lnTo>
                    <a:lnTo>
                      <a:pt x="1691" y="1394"/>
                    </a:lnTo>
                    <a:lnTo>
                      <a:pt x="1318" y="1891"/>
                    </a:lnTo>
                    <a:lnTo>
                      <a:pt x="995" y="2389"/>
                    </a:lnTo>
                    <a:lnTo>
                      <a:pt x="696" y="2886"/>
                    </a:lnTo>
                    <a:lnTo>
                      <a:pt x="473" y="3359"/>
                    </a:lnTo>
                    <a:lnTo>
                      <a:pt x="124" y="4080"/>
                    </a:lnTo>
                    <a:lnTo>
                      <a:pt x="0" y="4354"/>
                    </a:lnTo>
                    <a:lnTo>
                      <a:pt x="398" y="20819"/>
                    </a:lnTo>
                    <a:lnTo>
                      <a:pt x="3756" y="16964"/>
                    </a:lnTo>
                    <a:lnTo>
                      <a:pt x="3930" y="16392"/>
                    </a:lnTo>
                    <a:lnTo>
                      <a:pt x="4402" y="14900"/>
                    </a:lnTo>
                    <a:lnTo>
                      <a:pt x="4701" y="13880"/>
                    </a:lnTo>
                    <a:lnTo>
                      <a:pt x="4999" y="12736"/>
                    </a:lnTo>
                    <a:lnTo>
                      <a:pt x="5323" y="11467"/>
                    </a:lnTo>
                    <a:lnTo>
                      <a:pt x="5621" y="10149"/>
                    </a:lnTo>
                    <a:lnTo>
                      <a:pt x="5895" y="8781"/>
                    </a:lnTo>
                    <a:lnTo>
                      <a:pt x="6119" y="7413"/>
                    </a:lnTo>
                    <a:lnTo>
                      <a:pt x="6193" y="6717"/>
                    </a:lnTo>
                    <a:lnTo>
                      <a:pt x="6268" y="6070"/>
                    </a:lnTo>
                    <a:lnTo>
                      <a:pt x="6318" y="5398"/>
                    </a:lnTo>
                    <a:lnTo>
                      <a:pt x="6342" y="4776"/>
                    </a:lnTo>
                    <a:lnTo>
                      <a:pt x="6342" y="4155"/>
                    </a:lnTo>
                    <a:lnTo>
                      <a:pt x="6318" y="3583"/>
                    </a:lnTo>
                    <a:lnTo>
                      <a:pt x="6243" y="3035"/>
                    </a:lnTo>
                    <a:lnTo>
                      <a:pt x="6168" y="2513"/>
                    </a:lnTo>
                    <a:lnTo>
                      <a:pt x="6044" y="2040"/>
                    </a:lnTo>
                    <a:lnTo>
                      <a:pt x="5870" y="1618"/>
                    </a:lnTo>
                    <a:lnTo>
                      <a:pt x="5696" y="1220"/>
                    </a:lnTo>
                    <a:lnTo>
                      <a:pt x="5571" y="1046"/>
                    </a:lnTo>
                    <a:lnTo>
                      <a:pt x="5447" y="896"/>
                    </a:lnTo>
                    <a:lnTo>
                      <a:pt x="5198" y="623"/>
                    </a:lnTo>
                    <a:lnTo>
                      <a:pt x="4950" y="399"/>
                    </a:lnTo>
                    <a:lnTo>
                      <a:pt x="4676" y="225"/>
                    </a:lnTo>
                    <a:lnTo>
                      <a:pt x="4427" y="100"/>
                    </a:lnTo>
                    <a:lnTo>
                      <a:pt x="4179" y="26"/>
                    </a:lnTo>
                    <a:lnTo>
                      <a:pt x="3930"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3"/>
              <p:cNvSpPr/>
              <p:nvPr/>
            </p:nvSpPr>
            <p:spPr>
              <a:xfrm>
                <a:off x="1846395" y="2814976"/>
                <a:ext cx="131292" cy="429256"/>
              </a:xfrm>
              <a:custGeom>
                <a:avLst/>
                <a:gdLst/>
                <a:ahLst/>
                <a:cxnLst/>
                <a:rect l="l" t="t" r="r" b="b"/>
                <a:pathLst>
                  <a:path w="6368" h="20820" extrusionOk="0">
                    <a:moveTo>
                      <a:pt x="2413" y="1"/>
                    </a:moveTo>
                    <a:lnTo>
                      <a:pt x="2164" y="26"/>
                    </a:lnTo>
                    <a:lnTo>
                      <a:pt x="1915" y="100"/>
                    </a:lnTo>
                    <a:lnTo>
                      <a:pt x="1667" y="225"/>
                    </a:lnTo>
                    <a:lnTo>
                      <a:pt x="1418" y="399"/>
                    </a:lnTo>
                    <a:lnTo>
                      <a:pt x="1169" y="623"/>
                    </a:lnTo>
                    <a:lnTo>
                      <a:pt x="895" y="896"/>
                    </a:lnTo>
                    <a:lnTo>
                      <a:pt x="771" y="1046"/>
                    </a:lnTo>
                    <a:lnTo>
                      <a:pt x="672" y="1220"/>
                    </a:lnTo>
                    <a:lnTo>
                      <a:pt x="473" y="1618"/>
                    </a:lnTo>
                    <a:lnTo>
                      <a:pt x="323" y="2040"/>
                    </a:lnTo>
                    <a:lnTo>
                      <a:pt x="199" y="2513"/>
                    </a:lnTo>
                    <a:lnTo>
                      <a:pt x="100" y="3035"/>
                    </a:lnTo>
                    <a:lnTo>
                      <a:pt x="50" y="3583"/>
                    </a:lnTo>
                    <a:lnTo>
                      <a:pt x="25" y="4155"/>
                    </a:lnTo>
                    <a:lnTo>
                      <a:pt x="0" y="4776"/>
                    </a:lnTo>
                    <a:lnTo>
                      <a:pt x="25" y="5398"/>
                    </a:lnTo>
                    <a:lnTo>
                      <a:pt x="75" y="6070"/>
                    </a:lnTo>
                    <a:lnTo>
                      <a:pt x="149" y="6717"/>
                    </a:lnTo>
                    <a:lnTo>
                      <a:pt x="224" y="7413"/>
                    </a:lnTo>
                    <a:lnTo>
                      <a:pt x="448" y="8781"/>
                    </a:lnTo>
                    <a:lnTo>
                      <a:pt x="721" y="10149"/>
                    </a:lnTo>
                    <a:lnTo>
                      <a:pt x="1020" y="11467"/>
                    </a:lnTo>
                    <a:lnTo>
                      <a:pt x="1343" y="12736"/>
                    </a:lnTo>
                    <a:lnTo>
                      <a:pt x="1642" y="13880"/>
                    </a:lnTo>
                    <a:lnTo>
                      <a:pt x="1940" y="14900"/>
                    </a:lnTo>
                    <a:lnTo>
                      <a:pt x="2413" y="16392"/>
                    </a:lnTo>
                    <a:lnTo>
                      <a:pt x="2587" y="16964"/>
                    </a:lnTo>
                    <a:lnTo>
                      <a:pt x="5945" y="20819"/>
                    </a:lnTo>
                    <a:lnTo>
                      <a:pt x="6367" y="4354"/>
                    </a:lnTo>
                    <a:lnTo>
                      <a:pt x="6243" y="4080"/>
                    </a:lnTo>
                    <a:lnTo>
                      <a:pt x="5895" y="3359"/>
                    </a:lnTo>
                    <a:lnTo>
                      <a:pt x="5646" y="2886"/>
                    </a:lnTo>
                    <a:lnTo>
                      <a:pt x="5348" y="2389"/>
                    </a:lnTo>
                    <a:lnTo>
                      <a:pt x="5024" y="1891"/>
                    </a:lnTo>
                    <a:lnTo>
                      <a:pt x="4651" y="1394"/>
                    </a:lnTo>
                    <a:lnTo>
                      <a:pt x="4253" y="946"/>
                    </a:lnTo>
                    <a:lnTo>
                      <a:pt x="4054" y="747"/>
                    </a:lnTo>
                    <a:lnTo>
                      <a:pt x="3830" y="548"/>
                    </a:lnTo>
                    <a:lnTo>
                      <a:pt x="3607" y="399"/>
                    </a:lnTo>
                    <a:lnTo>
                      <a:pt x="3383" y="250"/>
                    </a:lnTo>
                    <a:lnTo>
                      <a:pt x="3134" y="125"/>
                    </a:lnTo>
                    <a:lnTo>
                      <a:pt x="2910" y="51"/>
                    </a:lnTo>
                    <a:lnTo>
                      <a:pt x="2661"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3"/>
              <p:cNvSpPr/>
              <p:nvPr/>
            </p:nvSpPr>
            <p:spPr>
              <a:xfrm>
                <a:off x="2155101" y="3728805"/>
                <a:ext cx="947683" cy="464121"/>
              </a:xfrm>
              <a:custGeom>
                <a:avLst/>
                <a:gdLst/>
                <a:ahLst/>
                <a:cxnLst/>
                <a:rect l="l" t="t" r="r" b="b"/>
                <a:pathLst>
                  <a:path w="45965" h="22511" extrusionOk="0">
                    <a:moveTo>
                      <a:pt x="1294" y="1"/>
                    </a:moveTo>
                    <a:lnTo>
                      <a:pt x="697" y="3682"/>
                    </a:lnTo>
                    <a:lnTo>
                      <a:pt x="348" y="5671"/>
                    </a:lnTo>
                    <a:lnTo>
                      <a:pt x="0" y="7661"/>
                    </a:lnTo>
                    <a:lnTo>
                      <a:pt x="1766" y="9751"/>
                    </a:lnTo>
                    <a:lnTo>
                      <a:pt x="3532" y="11815"/>
                    </a:lnTo>
                    <a:lnTo>
                      <a:pt x="5273" y="13755"/>
                    </a:lnTo>
                    <a:lnTo>
                      <a:pt x="6940" y="15571"/>
                    </a:lnTo>
                    <a:lnTo>
                      <a:pt x="8482" y="17187"/>
                    </a:lnTo>
                    <a:lnTo>
                      <a:pt x="9203" y="17909"/>
                    </a:lnTo>
                    <a:lnTo>
                      <a:pt x="9875" y="18555"/>
                    </a:lnTo>
                    <a:lnTo>
                      <a:pt x="10471" y="19127"/>
                    </a:lnTo>
                    <a:lnTo>
                      <a:pt x="11044" y="19600"/>
                    </a:lnTo>
                    <a:lnTo>
                      <a:pt x="11516" y="19998"/>
                    </a:lnTo>
                    <a:lnTo>
                      <a:pt x="11964" y="20296"/>
                    </a:lnTo>
                    <a:lnTo>
                      <a:pt x="12337" y="20545"/>
                    </a:lnTo>
                    <a:lnTo>
                      <a:pt x="12760" y="20744"/>
                    </a:lnTo>
                    <a:lnTo>
                      <a:pt x="13183" y="20968"/>
                    </a:lnTo>
                    <a:lnTo>
                      <a:pt x="13605" y="21142"/>
                    </a:lnTo>
                    <a:lnTo>
                      <a:pt x="14053" y="21316"/>
                    </a:lnTo>
                    <a:lnTo>
                      <a:pt x="14501" y="21465"/>
                    </a:lnTo>
                    <a:lnTo>
                      <a:pt x="15396" y="21739"/>
                    </a:lnTo>
                    <a:lnTo>
                      <a:pt x="16316" y="21963"/>
                    </a:lnTo>
                    <a:lnTo>
                      <a:pt x="17237" y="22137"/>
                    </a:lnTo>
                    <a:lnTo>
                      <a:pt x="18132" y="22261"/>
                    </a:lnTo>
                    <a:lnTo>
                      <a:pt x="19003" y="22361"/>
                    </a:lnTo>
                    <a:lnTo>
                      <a:pt x="19823" y="22435"/>
                    </a:lnTo>
                    <a:lnTo>
                      <a:pt x="20570" y="22460"/>
                    </a:lnTo>
                    <a:lnTo>
                      <a:pt x="21241" y="22485"/>
                    </a:lnTo>
                    <a:lnTo>
                      <a:pt x="21838" y="22510"/>
                    </a:lnTo>
                    <a:lnTo>
                      <a:pt x="22659" y="22485"/>
                    </a:lnTo>
                    <a:lnTo>
                      <a:pt x="22982" y="22460"/>
                    </a:lnTo>
                    <a:lnTo>
                      <a:pt x="23281" y="22485"/>
                    </a:lnTo>
                    <a:lnTo>
                      <a:pt x="24126" y="22510"/>
                    </a:lnTo>
                    <a:lnTo>
                      <a:pt x="24698" y="22485"/>
                    </a:lnTo>
                    <a:lnTo>
                      <a:pt x="25370" y="22460"/>
                    </a:lnTo>
                    <a:lnTo>
                      <a:pt x="26141" y="22435"/>
                    </a:lnTo>
                    <a:lnTo>
                      <a:pt x="26937" y="22361"/>
                    </a:lnTo>
                    <a:lnTo>
                      <a:pt x="27807" y="22261"/>
                    </a:lnTo>
                    <a:lnTo>
                      <a:pt x="28703" y="22137"/>
                    </a:lnTo>
                    <a:lnTo>
                      <a:pt x="29623" y="21963"/>
                    </a:lnTo>
                    <a:lnTo>
                      <a:pt x="30543" y="21739"/>
                    </a:lnTo>
                    <a:lnTo>
                      <a:pt x="31464" y="21465"/>
                    </a:lnTo>
                    <a:lnTo>
                      <a:pt x="31911" y="21316"/>
                    </a:lnTo>
                    <a:lnTo>
                      <a:pt x="32334" y="21142"/>
                    </a:lnTo>
                    <a:lnTo>
                      <a:pt x="32782" y="20968"/>
                    </a:lnTo>
                    <a:lnTo>
                      <a:pt x="33205" y="20744"/>
                    </a:lnTo>
                    <a:lnTo>
                      <a:pt x="33603" y="20545"/>
                    </a:lnTo>
                    <a:lnTo>
                      <a:pt x="34001" y="20296"/>
                    </a:lnTo>
                    <a:lnTo>
                      <a:pt x="34423" y="19998"/>
                    </a:lnTo>
                    <a:lnTo>
                      <a:pt x="34921" y="19600"/>
                    </a:lnTo>
                    <a:lnTo>
                      <a:pt x="35468" y="19127"/>
                    </a:lnTo>
                    <a:lnTo>
                      <a:pt x="36090" y="18555"/>
                    </a:lnTo>
                    <a:lnTo>
                      <a:pt x="36737" y="17909"/>
                    </a:lnTo>
                    <a:lnTo>
                      <a:pt x="37458" y="17187"/>
                    </a:lnTo>
                    <a:lnTo>
                      <a:pt x="39000" y="15571"/>
                    </a:lnTo>
                    <a:lnTo>
                      <a:pt x="40666" y="13755"/>
                    </a:lnTo>
                    <a:lnTo>
                      <a:pt x="42407" y="11815"/>
                    </a:lnTo>
                    <a:lnTo>
                      <a:pt x="44173" y="9751"/>
                    </a:lnTo>
                    <a:lnTo>
                      <a:pt x="45964" y="7661"/>
                    </a:lnTo>
                    <a:lnTo>
                      <a:pt x="45591" y="5671"/>
                    </a:lnTo>
                    <a:lnTo>
                      <a:pt x="45243" y="3682"/>
                    </a:lnTo>
                    <a:lnTo>
                      <a:pt x="44646" y="1"/>
                    </a:lnTo>
                    <a:lnTo>
                      <a:pt x="43029" y="1891"/>
                    </a:lnTo>
                    <a:lnTo>
                      <a:pt x="41437" y="3707"/>
                    </a:lnTo>
                    <a:lnTo>
                      <a:pt x="39871" y="5423"/>
                    </a:lnTo>
                    <a:lnTo>
                      <a:pt x="38403" y="6990"/>
                    </a:lnTo>
                    <a:lnTo>
                      <a:pt x="37060" y="8383"/>
                    </a:lnTo>
                    <a:lnTo>
                      <a:pt x="36438" y="9004"/>
                    </a:lnTo>
                    <a:lnTo>
                      <a:pt x="35841" y="9576"/>
                    </a:lnTo>
                    <a:lnTo>
                      <a:pt x="35319" y="10049"/>
                    </a:lnTo>
                    <a:lnTo>
                      <a:pt x="34821" y="10472"/>
                    </a:lnTo>
                    <a:lnTo>
                      <a:pt x="34374" y="10820"/>
                    </a:lnTo>
                    <a:lnTo>
                      <a:pt x="34001" y="11094"/>
                    </a:lnTo>
                    <a:lnTo>
                      <a:pt x="33603" y="11342"/>
                    </a:lnTo>
                    <a:lnTo>
                      <a:pt x="33205" y="11541"/>
                    </a:lnTo>
                    <a:lnTo>
                      <a:pt x="32782" y="11740"/>
                    </a:lnTo>
                    <a:lnTo>
                      <a:pt x="32334" y="11939"/>
                    </a:lnTo>
                    <a:lnTo>
                      <a:pt x="31911" y="12113"/>
                    </a:lnTo>
                    <a:lnTo>
                      <a:pt x="31464" y="12263"/>
                    </a:lnTo>
                    <a:lnTo>
                      <a:pt x="30543" y="12536"/>
                    </a:lnTo>
                    <a:lnTo>
                      <a:pt x="29623" y="12760"/>
                    </a:lnTo>
                    <a:lnTo>
                      <a:pt x="28703" y="12934"/>
                    </a:lnTo>
                    <a:lnTo>
                      <a:pt x="27807" y="13059"/>
                    </a:lnTo>
                    <a:lnTo>
                      <a:pt x="26937" y="13158"/>
                    </a:lnTo>
                    <a:lnTo>
                      <a:pt x="26141" y="13233"/>
                    </a:lnTo>
                    <a:lnTo>
                      <a:pt x="25370" y="13258"/>
                    </a:lnTo>
                    <a:lnTo>
                      <a:pt x="24698" y="13282"/>
                    </a:lnTo>
                    <a:lnTo>
                      <a:pt x="23281" y="13282"/>
                    </a:lnTo>
                    <a:lnTo>
                      <a:pt x="22982" y="13258"/>
                    </a:lnTo>
                    <a:lnTo>
                      <a:pt x="22659" y="13282"/>
                    </a:lnTo>
                    <a:lnTo>
                      <a:pt x="21241" y="13282"/>
                    </a:lnTo>
                    <a:lnTo>
                      <a:pt x="20570" y="13258"/>
                    </a:lnTo>
                    <a:lnTo>
                      <a:pt x="19823" y="13233"/>
                    </a:lnTo>
                    <a:lnTo>
                      <a:pt x="19003" y="13158"/>
                    </a:lnTo>
                    <a:lnTo>
                      <a:pt x="18132" y="13059"/>
                    </a:lnTo>
                    <a:lnTo>
                      <a:pt x="17237" y="12934"/>
                    </a:lnTo>
                    <a:lnTo>
                      <a:pt x="16316" y="12760"/>
                    </a:lnTo>
                    <a:lnTo>
                      <a:pt x="15396" y="12536"/>
                    </a:lnTo>
                    <a:lnTo>
                      <a:pt x="14501" y="12263"/>
                    </a:lnTo>
                    <a:lnTo>
                      <a:pt x="14053" y="12113"/>
                    </a:lnTo>
                    <a:lnTo>
                      <a:pt x="13605" y="11939"/>
                    </a:lnTo>
                    <a:lnTo>
                      <a:pt x="13183" y="11740"/>
                    </a:lnTo>
                    <a:lnTo>
                      <a:pt x="12760" y="11541"/>
                    </a:lnTo>
                    <a:lnTo>
                      <a:pt x="12337" y="11342"/>
                    </a:lnTo>
                    <a:lnTo>
                      <a:pt x="11964" y="11094"/>
                    </a:lnTo>
                    <a:lnTo>
                      <a:pt x="11566" y="10820"/>
                    </a:lnTo>
                    <a:lnTo>
                      <a:pt x="11143" y="10472"/>
                    </a:lnTo>
                    <a:lnTo>
                      <a:pt x="10646" y="10049"/>
                    </a:lnTo>
                    <a:lnTo>
                      <a:pt x="10098" y="9576"/>
                    </a:lnTo>
                    <a:lnTo>
                      <a:pt x="9526" y="9004"/>
                    </a:lnTo>
                    <a:lnTo>
                      <a:pt x="8880" y="8383"/>
                    </a:lnTo>
                    <a:lnTo>
                      <a:pt x="7537" y="6990"/>
                    </a:lnTo>
                    <a:lnTo>
                      <a:pt x="6069" y="5423"/>
                    </a:lnTo>
                    <a:lnTo>
                      <a:pt x="4527" y="3707"/>
                    </a:lnTo>
                    <a:lnTo>
                      <a:pt x="2910" y="1891"/>
                    </a:lnTo>
                    <a:lnTo>
                      <a:pt x="1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3"/>
              <p:cNvSpPr/>
              <p:nvPr/>
            </p:nvSpPr>
            <p:spPr>
              <a:xfrm>
                <a:off x="2097661" y="2136021"/>
                <a:ext cx="1062049" cy="738993"/>
              </a:xfrm>
              <a:custGeom>
                <a:avLst/>
                <a:gdLst/>
                <a:ahLst/>
                <a:cxnLst/>
                <a:rect l="l" t="t" r="r" b="b"/>
                <a:pathLst>
                  <a:path w="51512" h="35843" extrusionOk="0">
                    <a:moveTo>
                      <a:pt x="24450" y="1"/>
                    </a:moveTo>
                    <a:lnTo>
                      <a:pt x="23530" y="51"/>
                    </a:lnTo>
                    <a:lnTo>
                      <a:pt x="22410" y="125"/>
                    </a:lnTo>
                    <a:lnTo>
                      <a:pt x="21067" y="274"/>
                    </a:lnTo>
                    <a:lnTo>
                      <a:pt x="20346" y="399"/>
                    </a:lnTo>
                    <a:lnTo>
                      <a:pt x="19600" y="523"/>
                    </a:lnTo>
                    <a:lnTo>
                      <a:pt x="18804" y="672"/>
                    </a:lnTo>
                    <a:lnTo>
                      <a:pt x="17983" y="847"/>
                    </a:lnTo>
                    <a:lnTo>
                      <a:pt x="17162" y="1046"/>
                    </a:lnTo>
                    <a:lnTo>
                      <a:pt x="16292" y="1269"/>
                    </a:lnTo>
                    <a:lnTo>
                      <a:pt x="15421" y="1543"/>
                    </a:lnTo>
                    <a:lnTo>
                      <a:pt x="14526" y="1841"/>
                    </a:lnTo>
                    <a:lnTo>
                      <a:pt x="13606" y="2190"/>
                    </a:lnTo>
                    <a:lnTo>
                      <a:pt x="12710" y="2563"/>
                    </a:lnTo>
                    <a:lnTo>
                      <a:pt x="11790" y="2986"/>
                    </a:lnTo>
                    <a:lnTo>
                      <a:pt x="10895" y="3433"/>
                    </a:lnTo>
                    <a:lnTo>
                      <a:pt x="9974" y="3931"/>
                    </a:lnTo>
                    <a:lnTo>
                      <a:pt x="9079" y="4478"/>
                    </a:lnTo>
                    <a:lnTo>
                      <a:pt x="8208" y="5100"/>
                    </a:lnTo>
                    <a:lnTo>
                      <a:pt x="7338" y="5746"/>
                    </a:lnTo>
                    <a:lnTo>
                      <a:pt x="6492" y="6443"/>
                    </a:lnTo>
                    <a:lnTo>
                      <a:pt x="5671" y="7189"/>
                    </a:lnTo>
                    <a:lnTo>
                      <a:pt x="5273" y="7587"/>
                    </a:lnTo>
                    <a:lnTo>
                      <a:pt x="4875" y="8010"/>
                    </a:lnTo>
                    <a:lnTo>
                      <a:pt x="4478" y="8433"/>
                    </a:lnTo>
                    <a:lnTo>
                      <a:pt x="4104" y="8880"/>
                    </a:lnTo>
                    <a:lnTo>
                      <a:pt x="3731" y="9328"/>
                    </a:lnTo>
                    <a:lnTo>
                      <a:pt x="3383" y="9801"/>
                    </a:lnTo>
                    <a:lnTo>
                      <a:pt x="3010" y="10298"/>
                    </a:lnTo>
                    <a:lnTo>
                      <a:pt x="2687" y="10796"/>
                    </a:lnTo>
                    <a:lnTo>
                      <a:pt x="2339" y="11318"/>
                    </a:lnTo>
                    <a:lnTo>
                      <a:pt x="2040" y="11865"/>
                    </a:lnTo>
                    <a:lnTo>
                      <a:pt x="1717" y="12412"/>
                    </a:lnTo>
                    <a:lnTo>
                      <a:pt x="1418" y="12984"/>
                    </a:lnTo>
                    <a:lnTo>
                      <a:pt x="1070" y="13755"/>
                    </a:lnTo>
                    <a:lnTo>
                      <a:pt x="772" y="14502"/>
                    </a:lnTo>
                    <a:lnTo>
                      <a:pt x="523" y="15273"/>
                    </a:lnTo>
                    <a:lnTo>
                      <a:pt x="299" y="16019"/>
                    </a:lnTo>
                    <a:lnTo>
                      <a:pt x="150" y="16765"/>
                    </a:lnTo>
                    <a:lnTo>
                      <a:pt x="50" y="17536"/>
                    </a:lnTo>
                    <a:lnTo>
                      <a:pt x="1" y="18282"/>
                    </a:lnTo>
                    <a:lnTo>
                      <a:pt x="25" y="19028"/>
                    </a:lnTo>
                    <a:lnTo>
                      <a:pt x="75" y="19774"/>
                    </a:lnTo>
                    <a:lnTo>
                      <a:pt x="175" y="20496"/>
                    </a:lnTo>
                    <a:lnTo>
                      <a:pt x="324" y="21242"/>
                    </a:lnTo>
                    <a:lnTo>
                      <a:pt x="548" y="21963"/>
                    </a:lnTo>
                    <a:lnTo>
                      <a:pt x="796" y="22685"/>
                    </a:lnTo>
                    <a:lnTo>
                      <a:pt x="1120" y="23431"/>
                    </a:lnTo>
                    <a:lnTo>
                      <a:pt x="1468" y="24127"/>
                    </a:lnTo>
                    <a:lnTo>
                      <a:pt x="1891" y="24848"/>
                    </a:lnTo>
                    <a:lnTo>
                      <a:pt x="2289" y="25445"/>
                    </a:lnTo>
                    <a:lnTo>
                      <a:pt x="2687" y="26017"/>
                    </a:lnTo>
                    <a:lnTo>
                      <a:pt x="3134" y="26589"/>
                    </a:lnTo>
                    <a:lnTo>
                      <a:pt x="3607" y="27162"/>
                    </a:lnTo>
                    <a:lnTo>
                      <a:pt x="4129" y="27709"/>
                    </a:lnTo>
                    <a:lnTo>
                      <a:pt x="4652" y="28231"/>
                    </a:lnTo>
                    <a:lnTo>
                      <a:pt x="5199" y="28753"/>
                    </a:lnTo>
                    <a:lnTo>
                      <a:pt x="5796" y="29251"/>
                    </a:lnTo>
                    <a:lnTo>
                      <a:pt x="6393" y="29748"/>
                    </a:lnTo>
                    <a:lnTo>
                      <a:pt x="7039" y="30221"/>
                    </a:lnTo>
                    <a:lnTo>
                      <a:pt x="7686" y="30669"/>
                    </a:lnTo>
                    <a:lnTo>
                      <a:pt x="8358" y="31116"/>
                    </a:lnTo>
                    <a:lnTo>
                      <a:pt x="9054" y="31564"/>
                    </a:lnTo>
                    <a:lnTo>
                      <a:pt x="9750" y="31962"/>
                    </a:lnTo>
                    <a:lnTo>
                      <a:pt x="10472" y="32360"/>
                    </a:lnTo>
                    <a:lnTo>
                      <a:pt x="11218" y="32733"/>
                    </a:lnTo>
                    <a:lnTo>
                      <a:pt x="11989" y="33081"/>
                    </a:lnTo>
                    <a:lnTo>
                      <a:pt x="12760" y="33429"/>
                    </a:lnTo>
                    <a:lnTo>
                      <a:pt x="13556" y="33753"/>
                    </a:lnTo>
                    <a:lnTo>
                      <a:pt x="14352" y="34051"/>
                    </a:lnTo>
                    <a:lnTo>
                      <a:pt x="15148" y="34325"/>
                    </a:lnTo>
                    <a:lnTo>
                      <a:pt x="15969" y="34574"/>
                    </a:lnTo>
                    <a:lnTo>
                      <a:pt x="16814" y="34797"/>
                    </a:lnTo>
                    <a:lnTo>
                      <a:pt x="17635" y="35021"/>
                    </a:lnTo>
                    <a:lnTo>
                      <a:pt x="18481" y="35195"/>
                    </a:lnTo>
                    <a:lnTo>
                      <a:pt x="19326" y="35369"/>
                    </a:lnTo>
                    <a:lnTo>
                      <a:pt x="20197" y="35519"/>
                    </a:lnTo>
                    <a:lnTo>
                      <a:pt x="21042" y="35618"/>
                    </a:lnTo>
                    <a:lnTo>
                      <a:pt x="21888" y="35718"/>
                    </a:lnTo>
                    <a:lnTo>
                      <a:pt x="22759" y="35792"/>
                    </a:lnTo>
                    <a:lnTo>
                      <a:pt x="23629" y="35817"/>
                    </a:lnTo>
                    <a:lnTo>
                      <a:pt x="24475" y="35842"/>
                    </a:lnTo>
                    <a:lnTo>
                      <a:pt x="25097" y="35817"/>
                    </a:lnTo>
                    <a:lnTo>
                      <a:pt x="25694" y="35817"/>
                    </a:lnTo>
                    <a:lnTo>
                      <a:pt x="25768" y="35792"/>
                    </a:lnTo>
                    <a:lnTo>
                      <a:pt x="25843" y="35817"/>
                    </a:lnTo>
                    <a:lnTo>
                      <a:pt x="26440" y="35817"/>
                    </a:lnTo>
                    <a:lnTo>
                      <a:pt x="27037" y="35842"/>
                    </a:lnTo>
                    <a:lnTo>
                      <a:pt x="27907" y="35817"/>
                    </a:lnTo>
                    <a:lnTo>
                      <a:pt x="28753" y="35792"/>
                    </a:lnTo>
                    <a:lnTo>
                      <a:pt x="29623" y="35718"/>
                    </a:lnTo>
                    <a:lnTo>
                      <a:pt x="30469" y="35618"/>
                    </a:lnTo>
                    <a:lnTo>
                      <a:pt x="31340" y="35519"/>
                    </a:lnTo>
                    <a:lnTo>
                      <a:pt x="32185" y="35369"/>
                    </a:lnTo>
                    <a:lnTo>
                      <a:pt x="33031" y="35195"/>
                    </a:lnTo>
                    <a:lnTo>
                      <a:pt x="33877" y="35021"/>
                    </a:lnTo>
                    <a:lnTo>
                      <a:pt x="34722" y="34797"/>
                    </a:lnTo>
                    <a:lnTo>
                      <a:pt x="35543" y="34574"/>
                    </a:lnTo>
                    <a:lnTo>
                      <a:pt x="36364" y="34325"/>
                    </a:lnTo>
                    <a:lnTo>
                      <a:pt x="37185" y="34051"/>
                    </a:lnTo>
                    <a:lnTo>
                      <a:pt x="37981" y="33753"/>
                    </a:lnTo>
                    <a:lnTo>
                      <a:pt x="38752" y="33429"/>
                    </a:lnTo>
                    <a:lnTo>
                      <a:pt x="39523" y="33081"/>
                    </a:lnTo>
                    <a:lnTo>
                      <a:pt x="40294" y="32733"/>
                    </a:lnTo>
                    <a:lnTo>
                      <a:pt x="41040" y="32360"/>
                    </a:lnTo>
                    <a:lnTo>
                      <a:pt x="41761" y="31962"/>
                    </a:lnTo>
                    <a:lnTo>
                      <a:pt x="42482" y="31564"/>
                    </a:lnTo>
                    <a:lnTo>
                      <a:pt x="43179" y="31116"/>
                    </a:lnTo>
                    <a:lnTo>
                      <a:pt x="43850" y="30693"/>
                    </a:lnTo>
                    <a:lnTo>
                      <a:pt x="44497" y="30221"/>
                    </a:lnTo>
                    <a:lnTo>
                      <a:pt x="45119" y="29748"/>
                    </a:lnTo>
                    <a:lnTo>
                      <a:pt x="45716" y="29251"/>
                    </a:lnTo>
                    <a:lnTo>
                      <a:pt x="46313" y="28753"/>
                    </a:lnTo>
                    <a:lnTo>
                      <a:pt x="46860" y="28231"/>
                    </a:lnTo>
                    <a:lnTo>
                      <a:pt x="47407" y="27709"/>
                    </a:lnTo>
                    <a:lnTo>
                      <a:pt x="47905" y="27162"/>
                    </a:lnTo>
                    <a:lnTo>
                      <a:pt x="48377" y="26589"/>
                    </a:lnTo>
                    <a:lnTo>
                      <a:pt x="48825" y="26017"/>
                    </a:lnTo>
                    <a:lnTo>
                      <a:pt x="49248" y="25445"/>
                    </a:lnTo>
                    <a:lnTo>
                      <a:pt x="49621" y="24848"/>
                    </a:lnTo>
                    <a:lnTo>
                      <a:pt x="50044" y="24152"/>
                    </a:lnTo>
                    <a:lnTo>
                      <a:pt x="50417" y="23431"/>
                    </a:lnTo>
                    <a:lnTo>
                      <a:pt x="50715" y="22709"/>
                    </a:lnTo>
                    <a:lnTo>
                      <a:pt x="50989" y="21963"/>
                    </a:lnTo>
                    <a:lnTo>
                      <a:pt x="51188" y="21242"/>
                    </a:lnTo>
                    <a:lnTo>
                      <a:pt x="51337" y="20496"/>
                    </a:lnTo>
                    <a:lnTo>
                      <a:pt x="51461" y="19774"/>
                    </a:lnTo>
                    <a:lnTo>
                      <a:pt x="51511" y="19028"/>
                    </a:lnTo>
                    <a:lnTo>
                      <a:pt x="51511" y="18282"/>
                    </a:lnTo>
                    <a:lnTo>
                      <a:pt x="51461" y="17536"/>
                    </a:lnTo>
                    <a:lnTo>
                      <a:pt x="51362" y="16765"/>
                    </a:lnTo>
                    <a:lnTo>
                      <a:pt x="51213" y="16019"/>
                    </a:lnTo>
                    <a:lnTo>
                      <a:pt x="51014" y="15273"/>
                    </a:lnTo>
                    <a:lnTo>
                      <a:pt x="50765" y="14502"/>
                    </a:lnTo>
                    <a:lnTo>
                      <a:pt x="50442" y="13755"/>
                    </a:lnTo>
                    <a:lnTo>
                      <a:pt x="50093" y="12984"/>
                    </a:lnTo>
                    <a:lnTo>
                      <a:pt x="49795" y="12412"/>
                    </a:lnTo>
                    <a:lnTo>
                      <a:pt x="49496" y="11865"/>
                    </a:lnTo>
                    <a:lnTo>
                      <a:pt x="49173" y="11318"/>
                    </a:lnTo>
                    <a:lnTo>
                      <a:pt x="48850" y="10796"/>
                    </a:lnTo>
                    <a:lnTo>
                      <a:pt x="48502" y="10298"/>
                    </a:lnTo>
                    <a:lnTo>
                      <a:pt x="48153" y="9801"/>
                    </a:lnTo>
                    <a:lnTo>
                      <a:pt x="47780" y="9328"/>
                    </a:lnTo>
                    <a:lnTo>
                      <a:pt x="47407" y="8880"/>
                    </a:lnTo>
                    <a:lnTo>
                      <a:pt x="47034" y="8433"/>
                    </a:lnTo>
                    <a:lnTo>
                      <a:pt x="46661" y="8010"/>
                    </a:lnTo>
                    <a:lnTo>
                      <a:pt x="46263" y="7587"/>
                    </a:lnTo>
                    <a:lnTo>
                      <a:pt x="45865" y="7189"/>
                    </a:lnTo>
                    <a:lnTo>
                      <a:pt x="45044" y="6443"/>
                    </a:lnTo>
                    <a:lnTo>
                      <a:pt x="44174" y="5746"/>
                    </a:lnTo>
                    <a:lnTo>
                      <a:pt x="43328" y="5100"/>
                    </a:lnTo>
                    <a:lnTo>
                      <a:pt x="42433" y="4478"/>
                    </a:lnTo>
                    <a:lnTo>
                      <a:pt x="41537" y="3931"/>
                    </a:lnTo>
                    <a:lnTo>
                      <a:pt x="40642" y="3433"/>
                    </a:lnTo>
                    <a:lnTo>
                      <a:pt x="39722" y="2986"/>
                    </a:lnTo>
                    <a:lnTo>
                      <a:pt x="38826" y="2563"/>
                    </a:lnTo>
                    <a:lnTo>
                      <a:pt x="37906" y="2190"/>
                    </a:lnTo>
                    <a:lnTo>
                      <a:pt x="37011" y="1841"/>
                    </a:lnTo>
                    <a:lnTo>
                      <a:pt x="36115" y="1543"/>
                    </a:lnTo>
                    <a:lnTo>
                      <a:pt x="35220" y="1269"/>
                    </a:lnTo>
                    <a:lnTo>
                      <a:pt x="34374" y="1046"/>
                    </a:lnTo>
                    <a:lnTo>
                      <a:pt x="33528" y="847"/>
                    </a:lnTo>
                    <a:lnTo>
                      <a:pt x="32708" y="672"/>
                    </a:lnTo>
                    <a:lnTo>
                      <a:pt x="31912" y="523"/>
                    </a:lnTo>
                    <a:lnTo>
                      <a:pt x="31166" y="399"/>
                    </a:lnTo>
                    <a:lnTo>
                      <a:pt x="30444" y="274"/>
                    </a:lnTo>
                    <a:lnTo>
                      <a:pt x="29126" y="125"/>
                    </a:lnTo>
                    <a:lnTo>
                      <a:pt x="27982" y="51"/>
                    </a:lnTo>
                    <a:lnTo>
                      <a:pt x="2706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3"/>
              <p:cNvSpPr/>
              <p:nvPr/>
            </p:nvSpPr>
            <p:spPr>
              <a:xfrm>
                <a:off x="2636107" y="2307826"/>
                <a:ext cx="421030" cy="461028"/>
              </a:xfrm>
              <a:custGeom>
                <a:avLst/>
                <a:gdLst/>
                <a:ahLst/>
                <a:cxnLst/>
                <a:rect l="l" t="t" r="r" b="b"/>
                <a:pathLst>
                  <a:path w="20421" h="22361" extrusionOk="0">
                    <a:moveTo>
                      <a:pt x="14874" y="0"/>
                    </a:moveTo>
                    <a:lnTo>
                      <a:pt x="14899" y="274"/>
                    </a:lnTo>
                    <a:lnTo>
                      <a:pt x="14899" y="572"/>
                    </a:lnTo>
                    <a:lnTo>
                      <a:pt x="14874" y="871"/>
                    </a:lnTo>
                    <a:lnTo>
                      <a:pt x="14799" y="1144"/>
                    </a:lnTo>
                    <a:lnTo>
                      <a:pt x="14725" y="1443"/>
                    </a:lnTo>
                    <a:lnTo>
                      <a:pt x="14625" y="1716"/>
                    </a:lnTo>
                    <a:lnTo>
                      <a:pt x="14526" y="1965"/>
                    </a:lnTo>
                    <a:lnTo>
                      <a:pt x="14377" y="2214"/>
                    </a:lnTo>
                    <a:lnTo>
                      <a:pt x="14153" y="2537"/>
                    </a:lnTo>
                    <a:lnTo>
                      <a:pt x="14775" y="2736"/>
                    </a:lnTo>
                    <a:lnTo>
                      <a:pt x="15347" y="2960"/>
                    </a:lnTo>
                    <a:lnTo>
                      <a:pt x="15919" y="3258"/>
                    </a:lnTo>
                    <a:lnTo>
                      <a:pt x="16441" y="3582"/>
                    </a:lnTo>
                    <a:lnTo>
                      <a:pt x="16938" y="3930"/>
                    </a:lnTo>
                    <a:lnTo>
                      <a:pt x="17411" y="4328"/>
                    </a:lnTo>
                    <a:lnTo>
                      <a:pt x="17834" y="4751"/>
                    </a:lnTo>
                    <a:lnTo>
                      <a:pt x="18207" y="5223"/>
                    </a:lnTo>
                    <a:lnTo>
                      <a:pt x="18257" y="5348"/>
                    </a:lnTo>
                    <a:lnTo>
                      <a:pt x="18257" y="5472"/>
                    </a:lnTo>
                    <a:lnTo>
                      <a:pt x="18232" y="5596"/>
                    </a:lnTo>
                    <a:lnTo>
                      <a:pt x="18132" y="5721"/>
                    </a:lnTo>
                    <a:lnTo>
                      <a:pt x="18033" y="5771"/>
                    </a:lnTo>
                    <a:lnTo>
                      <a:pt x="17834" y="5771"/>
                    </a:lnTo>
                    <a:lnTo>
                      <a:pt x="17759" y="5746"/>
                    </a:lnTo>
                    <a:lnTo>
                      <a:pt x="17685" y="5696"/>
                    </a:lnTo>
                    <a:lnTo>
                      <a:pt x="17635" y="5621"/>
                    </a:lnTo>
                    <a:lnTo>
                      <a:pt x="17262" y="5198"/>
                    </a:lnTo>
                    <a:lnTo>
                      <a:pt x="16864" y="4776"/>
                    </a:lnTo>
                    <a:lnTo>
                      <a:pt x="16416" y="4403"/>
                    </a:lnTo>
                    <a:lnTo>
                      <a:pt x="15919" y="4079"/>
                    </a:lnTo>
                    <a:lnTo>
                      <a:pt x="15396" y="3781"/>
                    </a:lnTo>
                    <a:lnTo>
                      <a:pt x="14849" y="3507"/>
                    </a:lnTo>
                    <a:lnTo>
                      <a:pt x="14252" y="3308"/>
                    </a:lnTo>
                    <a:lnTo>
                      <a:pt x="13655" y="3134"/>
                    </a:lnTo>
                    <a:lnTo>
                      <a:pt x="13158" y="3607"/>
                    </a:lnTo>
                    <a:lnTo>
                      <a:pt x="12660" y="4079"/>
                    </a:lnTo>
                    <a:lnTo>
                      <a:pt x="12461" y="4253"/>
                    </a:lnTo>
                    <a:lnTo>
                      <a:pt x="11989" y="4676"/>
                    </a:lnTo>
                    <a:lnTo>
                      <a:pt x="11566" y="5149"/>
                    </a:lnTo>
                    <a:lnTo>
                      <a:pt x="11367" y="5373"/>
                    </a:lnTo>
                    <a:lnTo>
                      <a:pt x="11168" y="5646"/>
                    </a:lnTo>
                    <a:lnTo>
                      <a:pt x="11019" y="5895"/>
                    </a:lnTo>
                    <a:lnTo>
                      <a:pt x="10895" y="6169"/>
                    </a:lnTo>
                    <a:lnTo>
                      <a:pt x="10820" y="6367"/>
                    </a:lnTo>
                    <a:lnTo>
                      <a:pt x="10770" y="6591"/>
                    </a:lnTo>
                    <a:lnTo>
                      <a:pt x="10696" y="7014"/>
                    </a:lnTo>
                    <a:lnTo>
                      <a:pt x="10646" y="7462"/>
                    </a:lnTo>
                    <a:lnTo>
                      <a:pt x="10621" y="7934"/>
                    </a:lnTo>
                    <a:lnTo>
                      <a:pt x="10621" y="8009"/>
                    </a:lnTo>
                    <a:lnTo>
                      <a:pt x="11143" y="8059"/>
                    </a:lnTo>
                    <a:lnTo>
                      <a:pt x="11666" y="8158"/>
                    </a:lnTo>
                    <a:lnTo>
                      <a:pt x="12188" y="8332"/>
                    </a:lnTo>
                    <a:lnTo>
                      <a:pt x="12660" y="8531"/>
                    </a:lnTo>
                    <a:lnTo>
                      <a:pt x="13108" y="8805"/>
                    </a:lnTo>
                    <a:lnTo>
                      <a:pt x="13506" y="9103"/>
                    </a:lnTo>
                    <a:lnTo>
                      <a:pt x="13705" y="9278"/>
                    </a:lnTo>
                    <a:lnTo>
                      <a:pt x="13879" y="9477"/>
                    </a:lnTo>
                    <a:lnTo>
                      <a:pt x="14053" y="9651"/>
                    </a:lnTo>
                    <a:lnTo>
                      <a:pt x="14203" y="9874"/>
                    </a:lnTo>
                    <a:lnTo>
                      <a:pt x="14277" y="9999"/>
                    </a:lnTo>
                    <a:lnTo>
                      <a:pt x="14277" y="10123"/>
                    </a:lnTo>
                    <a:lnTo>
                      <a:pt x="14227" y="10272"/>
                    </a:lnTo>
                    <a:lnTo>
                      <a:pt x="14128" y="10372"/>
                    </a:lnTo>
                    <a:lnTo>
                      <a:pt x="14028" y="10422"/>
                    </a:lnTo>
                    <a:lnTo>
                      <a:pt x="13854" y="10422"/>
                    </a:lnTo>
                    <a:lnTo>
                      <a:pt x="13755" y="10397"/>
                    </a:lnTo>
                    <a:lnTo>
                      <a:pt x="13705" y="10347"/>
                    </a:lnTo>
                    <a:lnTo>
                      <a:pt x="13630" y="10272"/>
                    </a:lnTo>
                    <a:lnTo>
                      <a:pt x="13357" y="9949"/>
                    </a:lnTo>
                    <a:lnTo>
                      <a:pt x="13034" y="9651"/>
                    </a:lnTo>
                    <a:lnTo>
                      <a:pt x="12685" y="9377"/>
                    </a:lnTo>
                    <a:lnTo>
                      <a:pt x="12312" y="9153"/>
                    </a:lnTo>
                    <a:lnTo>
                      <a:pt x="11914" y="8979"/>
                    </a:lnTo>
                    <a:lnTo>
                      <a:pt x="11467" y="8855"/>
                    </a:lnTo>
                    <a:lnTo>
                      <a:pt x="11044" y="8755"/>
                    </a:lnTo>
                    <a:lnTo>
                      <a:pt x="10571" y="8705"/>
                    </a:lnTo>
                    <a:lnTo>
                      <a:pt x="10546" y="9054"/>
                    </a:lnTo>
                    <a:lnTo>
                      <a:pt x="10472" y="9427"/>
                    </a:lnTo>
                    <a:lnTo>
                      <a:pt x="10397" y="9750"/>
                    </a:lnTo>
                    <a:lnTo>
                      <a:pt x="10273" y="10049"/>
                    </a:lnTo>
                    <a:lnTo>
                      <a:pt x="10123" y="10347"/>
                    </a:lnTo>
                    <a:lnTo>
                      <a:pt x="9949" y="10646"/>
                    </a:lnTo>
                    <a:lnTo>
                      <a:pt x="9750" y="10919"/>
                    </a:lnTo>
                    <a:lnTo>
                      <a:pt x="9527" y="11193"/>
                    </a:lnTo>
                    <a:lnTo>
                      <a:pt x="9278" y="11466"/>
                    </a:lnTo>
                    <a:lnTo>
                      <a:pt x="9029" y="11715"/>
                    </a:lnTo>
                    <a:lnTo>
                      <a:pt x="9228" y="12063"/>
                    </a:lnTo>
                    <a:lnTo>
                      <a:pt x="9452" y="12411"/>
                    </a:lnTo>
                    <a:lnTo>
                      <a:pt x="9726" y="12735"/>
                    </a:lnTo>
                    <a:lnTo>
                      <a:pt x="10024" y="13033"/>
                    </a:lnTo>
                    <a:lnTo>
                      <a:pt x="10347" y="13332"/>
                    </a:lnTo>
                    <a:lnTo>
                      <a:pt x="10696" y="13580"/>
                    </a:lnTo>
                    <a:lnTo>
                      <a:pt x="11069" y="13829"/>
                    </a:lnTo>
                    <a:lnTo>
                      <a:pt x="11467" y="14028"/>
                    </a:lnTo>
                    <a:lnTo>
                      <a:pt x="11591" y="14128"/>
                    </a:lnTo>
                    <a:lnTo>
                      <a:pt x="11666" y="14252"/>
                    </a:lnTo>
                    <a:lnTo>
                      <a:pt x="11666" y="14376"/>
                    </a:lnTo>
                    <a:lnTo>
                      <a:pt x="11641" y="14526"/>
                    </a:lnTo>
                    <a:lnTo>
                      <a:pt x="11591" y="14600"/>
                    </a:lnTo>
                    <a:lnTo>
                      <a:pt x="11516" y="14675"/>
                    </a:lnTo>
                    <a:lnTo>
                      <a:pt x="11417" y="14700"/>
                    </a:lnTo>
                    <a:lnTo>
                      <a:pt x="11317" y="14725"/>
                    </a:lnTo>
                    <a:lnTo>
                      <a:pt x="11243" y="14700"/>
                    </a:lnTo>
                    <a:lnTo>
                      <a:pt x="11168" y="14675"/>
                    </a:lnTo>
                    <a:lnTo>
                      <a:pt x="10745" y="14451"/>
                    </a:lnTo>
                    <a:lnTo>
                      <a:pt x="10322" y="14202"/>
                    </a:lnTo>
                    <a:lnTo>
                      <a:pt x="9949" y="13904"/>
                    </a:lnTo>
                    <a:lnTo>
                      <a:pt x="9576" y="13605"/>
                    </a:lnTo>
                    <a:lnTo>
                      <a:pt x="9253" y="13257"/>
                    </a:lnTo>
                    <a:lnTo>
                      <a:pt x="8954" y="12909"/>
                    </a:lnTo>
                    <a:lnTo>
                      <a:pt x="8681" y="12536"/>
                    </a:lnTo>
                    <a:lnTo>
                      <a:pt x="8457" y="12138"/>
                    </a:lnTo>
                    <a:lnTo>
                      <a:pt x="8159" y="12337"/>
                    </a:lnTo>
                    <a:lnTo>
                      <a:pt x="7835" y="12511"/>
                    </a:lnTo>
                    <a:lnTo>
                      <a:pt x="7537" y="12660"/>
                    </a:lnTo>
                    <a:lnTo>
                      <a:pt x="7213" y="12785"/>
                    </a:lnTo>
                    <a:lnTo>
                      <a:pt x="6865" y="12909"/>
                    </a:lnTo>
                    <a:lnTo>
                      <a:pt x="6517" y="13008"/>
                    </a:lnTo>
                    <a:lnTo>
                      <a:pt x="6169" y="13083"/>
                    </a:lnTo>
                    <a:lnTo>
                      <a:pt x="5821" y="13133"/>
                    </a:lnTo>
                    <a:lnTo>
                      <a:pt x="5721" y="13307"/>
                    </a:lnTo>
                    <a:lnTo>
                      <a:pt x="5597" y="13481"/>
                    </a:lnTo>
                    <a:lnTo>
                      <a:pt x="5447" y="13655"/>
                    </a:lnTo>
                    <a:lnTo>
                      <a:pt x="5298" y="13804"/>
                    </a:lnTo>
                    <a:lnTo>
                      <a:pt x="5124" y="13954"/>
                    </a:lnTo>
                    <a:lnTo>
                      <a:pt x="4950" y="14103"/>
                    </a:lnTo>
                    <a:lnTo>
                      <a:pt x="4751" y="14227"/>
                    </a:lnTo>
                    <a:lnTo>
                      <a:pt x="4527" y="14327"/>
                    </a:lnTo>
                    <a:lnTo>
                      <a:pt x="4104" y="14501"/>
                    </a:lnTo>
                    <a:lnTo>
                      <a:pt x="3632" y="14625"/>
                    </a:lnTo>
                    <a:lnTo>
                      <a:pt x="3134" y="14700"/>
                    </a:lnTo>
                    <a:lnTo>
                      <a:pt x="2612" y="14725"/>
                    </a:lnTo>
                    <a:lnTo>
                      <a:pt x="2139" y="14725"/>
                    </a:lnTo>
                    <a:lnTo>
                      <a:pt x="1791" y="14700"/>
                    </a:lnTo>
                    <a:lnTo>
                      <a:pt x="1443" y="14650"/>
                    </a:lnTo>
                    <a:lnTo>
                      <a:pt x="1145" y="14575"/>
                    </a:lnTo>
                    <a:lnTo>
                      <a:pt x="821" y="14501"/>
                    </a:lnTo>
                    <a:lnTo>
                      <a:pt x="548" y="14401"/>
                    </a:lnTo>
                    <a:lnTo>
                      <a:pt x="274" y="14277"/>
                    </a:lnTo>
                    <a:lnTo>
                      <a:pt x="0" y="14153"/>
                    </a:lnTo>
                    <a:lnTo>
                      <a:pt x="0" y="14501"/>
                    </a:lnTo>
                    <a:lnTo>
                      <a:pt x="0" y="14849"/>
                    </a:lnTo>
                    <a:lnTo>
                      <a:pt x="25" y="15222"/>
                    </a:lnTo>
                    <a:lnTo>
                      <a:pt x="75" y="15570"/>
                    </a:lnTo>
                    <a:lnTo>
                      <a:pt x="150" y="15918"/>
                    </a:lnTo>
                    <a:lnTo>
                      <a:pt x="175" y="15943"/>
                    </a:lnTo>
                    <a:lnTo>
                      <a:pt x="349" y="16192"/>
                    </a:lnTo>
                    <a:lnTo>
                      <a:pt x="523" y="16441"/>
                    </a:lnTo>
                    <a:lnTo>
                      <a:pt x="722" y="16640"/>
                    </a:lnTo>
                    <a:lnTo>
                      <a:pt x="946" y="16864"/>
                    </a:lnTo>
                    <a:lnTo>
                      <a:pt x="1169" y="17038"/>
                    </a:lnTo>
                    <a:lnTo>
                      <a:pt x="1393" y="17212"/>
                    </a:lnTo>
                    <a:lnTo>
                      <a:pt x="1642" y="17386"/>
                    </a:lnTo>
                    <a:lnTo>
                      <a:pt x="1891" y="17510"/>
                    </a:lnTo>
                    <a:lnTo>
                      <a:pt x="2139" y="17635"/>
                    </a:lnTo>
                    <a:lnTo>
                      <a:pt x="2388" y="17734"/>
                    </a:lnTo>
                    <a:lnTo>
                      <a:pt x="2662" y="17834"/>
                    </a:lnTo>
                    <a:lnTo>
                      <a:pt x="2910" y="17883"/>
                    </a:lnTo>
                    <a:lnTo>
                      <a:pt x="3184" y="17933"/>
                    </a:lnTo>
                    <a:lnTo>
                      <a:pt x="3458" y="17958"/>
                    </a:lnTo>
                    <a:lnTo>
                      <a:pt x="4129" y="17958"/>
                    </a:lnTo>
                    <a:lnTo>
                      <a:pt x="4229" y="18033"/>
                    </a:lnTo>
                    <a:lnTo>
                      <a:pt x="4328" y="18132"/>
                    </a:lnTo>
                    <a:lnTo>
                      <a:pt x="4378" y="18256"/>
                    </a:lnTo>
                    <a:lnTo>
                      <a:pt x="4353" y="18406"/>
                    </a:lnTo>
                    <a:lnTo>
                      <a:pt x="4303" y="18530"/>
                    </a:lnTo>
                    <a:lnTo>
                      <a:pt x="4204" y="18605"/>
                    </a:lnTo>
                    <a:lnTo>
                      <a:pt x="4055" y="18654"/>
                    </a:lnTo>
                    <a:lnTo>
                      <a:pt x="3607" y="18679"/>
                    </a:lnTo>
                    <a:lnTo>
                      <a:pt x="3209" y="18654"/>
                    </a:lnTo>
                    <a:lnTo>
                      <a:pt x="2836" y="18605"/>
                    </a:lnTo>
                    <a:lnTo>
                      <a:pt x="2463" y="18530"/>
                    </a:lnTo>
                    <a:lnTo>
                      <a:pt x="2115" y="18406"/>
                    </a:lnTo>
                    <a:lnTo>
                      <a:pt x="1741" y="18256"/>
                    </a:lnTo>
                    <a:lnTo>
                      <a:pt x="1393" y="18082"/>
                    </a:lnTo>
                    <a:lnTo>
                      <a:pt x="1070" y="17859"/>
                    </a:lnTo>
                    <a:lnTo>
                      <a:pt x="747" y="17610"/>
                    </a:lnTo>
                    <a:lnTo>
                      <a:pt x="995" y="18107"/>
                    </a:lnTo>
                    <a:lnTo>
                      <a:pt x="1294" y="18555"/>
                    </a:lnTo>
                    <a:lnTo>
                      <a:pt x="1617" y="19003"/>
                    </a:lnTo>
                    <a:lnTo>
                      <a:pt x="1965" y="19425"/>
                    </a:lnTo>
                    <a:lnTo>
                      <a:pt x="2363" y="19823"/>
                    </a:lnTo>
                    <a:lnTo>
                      <a:pt x="2786" y="20197"/>
                    </a:lnTo>
                    <a:lnTo>
                      <a:pt x="3234" y="20570"/>
                    </a:lnTo>
                    <a:lnTo>
                      <a:pt x="3706" y="20893"/>
                    </a:lnTo>
                    <a:lnTo>
                      <a:pt x="4179" y="21191"/>
                    </a:lnTo>
                    <a:lnTo>
                      <a:pt x="4701" y="21465"/>
                    </a:lnTo>
                    <a:lnTo>
                      <a:pt x="5248" y="21689"/>
                    </a:lnTo>
                    <a:lnTo>
                      <a:pt x="5796" y="21888"/>
                    </a:lnTo>
                    <a:lnTo>
                      <a:pt x="6368" y="22062"/>
                    </a:lnTo>
                    <a:lnTo>
                      <a:pt x="6940" y="22211"/>
                    </a:lnTo>
                    <a:lnTo>
                      <a:pt x="7562" y="22286"/>
                    </a:lnTo>
                    <a:lnTo>
                      <a:pt x="8159" y="22360"/>
                    </a:lnTo>
                    <a:lnTo>
                      <a:pt x="8208" y="22360"/>
                    </a:lnTo>
                    <a:lnTo>
                      <a:pt x="8034" y="22211"/>
                    </a:lnTo>
                    <a:lnTo>
                      <a:pt x="7885" y="22087"/>
                    </a:lnTo>
                    <a:lnTo>
                      <a:pt x="7711" y="21838"/>
                    </a:lnTo>
                    <a:lnTo>
                      <a:pt x="7562" y="21589"/>
                    </a:lnTo>
                    <a:lnTo>
                      <a:pt x="7462" y="21341"/>
                    </a:lnTo>
                    <a:lnTo>
                      <a:pt x="7388" y="21067"/>
                    </a:lnTo>
                    <a:lnTo>
                      <a:pt x="7338" y="20793"/>
                    </a:lnTo>
                    <a:lnTo>
                      <a:pt x="7338" y="20520"/>
                    </a:lnTo>
                    <a:lnTo>
                      <a:pt x="7363" y="20246"/>
                    </a:lnTo>
                    <a:lnTo>
                      <a:pt x="7437" y="19973"/>
                    </a:lnTo>
                    <a:lnTo>
                      <a:pt x="7512" y="19848"/>
                    </a:lnTo>
                    <a:lnTo>
                      <a:pt x="7611" y="19749"/>
                    </a:lnTo>
                    <a:lnTo>
                      <a:pt x="7736" y="19724"/>
                    </a:lnTo>
                    <a:lnTo>
                      <a:pt x="7810" y="19724"/>
                    </a:lnTo>
                    <a:lnTo>
                      <a:pt x="7885" y="19749"/>
                    </a:lnTo>
                    <a:lnTo>
                      <a:pt x="8009" y="19799"/>
                    </a:lnTo>
                    <a:lnTo>
                      <a:pt x="8084" y="19923"/>
                    </a:lnTo>
                    <a:lnTo>
                      <a:pt x="8134" y="20047"/>
                    </a:lnTo>
                    <a:lnTo>
                      <a:pt x="8109" y="20172"/>
                    </a:lnTo>
                    <a:lnTo>
                      <a:pt x="8059" y="20371"/>
                    </a:lnTo>
                    <a:lnTo>
                      <a:pt x="8059" y="20545"/>
                    </a:lnTo>
                    <a:lnTo>
                      <a:pt x="8059" y="20744"/>
                    </a:lnTo>
                    <a:lnTo>
                      <a:pt x="8084" y="20918"/>
                    </a:lnTo>
                    <a:lnTo>
                      <a:pt x="8134" y="21117"/>
                    </a:lnTo>
                    <a:lnTo>
                      <a:pt x="8208" y="21291"/>
                    </a:lnTo>
                    <a:lnTo>
                      <a:pt x="8308" y="21440"/>
                    </a:lnTo>
                    <a:lnTo>
                      <a:pt x="8432" y="21614"/>
                    </a:lnTo>
                    <a:lnTo>
                      <a:pt x="8606" y="21788"/>
                    </a:lnTo>
                    <a:lnTo>
                      <a:pt x="8780" y="21913"/>
                    </a:lnTo>
                    <a:lnTo>
                      <a:pt x="8954" y="22012"/>
                    </a:lnTo>
                    <a:lnTo>
                      <a:pt x="9153" y="22112"/>
                    </a:lnTo>
                    <a:lnTo>
                      <a:pt x="9352" y="22161"/>
                    </a:lnTo>
                    <a:lnTo>
                      <a:pt x="9551" y="22211"/>
                    </a:lnTo>
                    <a:lnTo>
                      <a:pt x="9900" y="22261"/>
                    </a:lnTo>
                    <a:lnTo>
                      <a:pt x="10621" y="22137"/>
                    </a:lnTo>
                    <a:lnTo>
                      <a:pt x="11292" y="21962"/>
                    </a:lnTo>
                    <a:lnTo>
                      <a:pt x="11989" y="21739"/>
                    </a:lnTo>
                    <a:lnTo>
                      <a:pt x="12636" y="21490"/>
                    </a:lnTo>
                    <a:lnTo>
                      <a:pt x="13282" y="21191"/>
                    </a:lnTo>
                    <a:lnTo>
                      <a:pt x="13879" y="20843"/>
                    </a:lnTo>
                    <a:lnTo>
                      <a:pt x="14476" y="20445"/>
                    </a:lnTo>
                    <a:lnTo>
                      <a:pt x="15023" y="20022"/>
                    </a:lnTo>
                    <a:lnTo>
                      <a:pt x="14650" y="19948"/>
                    </a:lnTo>
                    <a:lnTo>
                      <a:pt x="14277" y="19873"/>
                    </a:lnTo>
                    <a:lnTo>
                      <a:pt x="13904" y="19749"/>
                    </a:lnTo>
                    <a:lnTo>
                      <a:pt x="13556" y="19624"/>
                    </a:lnTo>
                    <a:lnTo>
                      <a:pt x="13232" y="19450"/>
                    </a:lnTo>
                    <a:lnTo>
                      <a:pt x="12909" y="19251"/>
                    </a:lnTo>
                    <a:lnTo>
                      <a:pt x="12611" y="19052"/>
                    </a:lnTo>
                    <a:lnTo>
                      <a:pt x="12337" y="18804"/>
                    </a:lnTo>
                    <a:lnTo>
                      <a:pt x="12262" y="18704"/>
                    </a:lnTo>
                    <a:lnTo>
                      <a:pt x="12238" y="18555"/>
                    </a:lnTo>
                    <a:lnTo>
                      <a:pt x="12262" y="18431"/>
                    </a:lnTo>
                    <a:lnTo>
                      <a:pt x="12337" y="18306"/>
                    </a:lnTo>
                    <a:lnTo>
                      <a:pt x="12437" y="18232"/>
                    </a:lnTo>
                    <a:lnTo>
                      <a:pt x="12586" y="18207"/>
                    </a:lnTo>
                    <a:lnTo>
                      <a:pt x="12710" y="18232"/>
                    </a:lnTo>
                    <a:lnTo>
                      <a:pt x="12835" y="18281"/>
                    </a:lnTo>
                    <a:lnTo>
                      <a:pt x="13133" y="18555"/>
                    </a:lnTo>
                    <a:lnTo>
                      <a:pt x="13481" y="18779"/>
                    </a:lnTo>
                    <a:lnTo>
                      <a:pt x="13854" y="18953"/>
                    </a:lnTo>
                    <a:lnTo>
                      <a:pt x="14252" y="19127"/>
                    </a:lnTo>
                    <a:lnTo>
                      <a:pt x="14650" y="19227"/>
                    </a:lnTo>
                    <a:lnTo>
                      <a:pt x="15073" y="19326"/>
                    </a:lnTo>
                    <a:lnTo>
                      <a:pt x="15521" y="19351"/>
                    </a:lnTo>
                    <a:lnTo>
                      <a:pt x="16068" y="19351"/>
                    </a:lnTo>
                    <a:lnTo>
                      <a:pt x="16416" y="19227"/>
                    </a:lnTo>
                    <a:lnTo>
                      <a:pt x="16789" y="19077"/>
                    </a:lnTo>
                    <a:lnTo>
                      <a:pt x="17137" y="18903"/>
                    </a:lnTo>
                    <a:lnTo>
                      <a:pt x="17461" y="18704"/>
                    </a:lnTo>
                    <a:lnTo>
                      <a:pt x="17784" y="18505"/>
                    </a:lnTo>
                    <a:lnTo>
                      <a:pt x="18083" y="18306"/>
                    </a:lnTo>
                    <a:lnTo>
                      <a:pt x="18381" y="18058"/>
                    </a:lnTo>
                    <a:lnTo>
                      <a:pt x="18655" y="17834"/>
                    </a:lnTo>
                    <a:lnTo>
                      <a:pt x="18903" y="17560"/>
                    </a:lnTo>
                    <a:lnTo>
                      <a:pt x="19152" y="17311"/>
                    </a:lnTo>
                    <a:lnTo>
                      <a:pt x="19351" y="17038"/>
                    </a:lnTo>
                    <a:lnTo>
                      <a:pt x="19575" y="16739"/>
                    </a:lnTo>
                    <a:lnTo>
                      <a:pt x="19749" y="16441"/>
                    </a:lnTo>
                    <a:lnTo>
                      <a:pt x="19923" y="16142"/>
                    </a:lnTo>
                    <a:lnTo>
                      <a:pt x="20048" y="15819"/>
                    </a:lnTo>
                    <a:lnTo>
                      <a:pt x="20172" y="15496"/>
                    </a:lnTo>
                    <a:lnTo>
                      <a:pt x="20246" y="15247"/>
                    </a:lnTo>
                    <a:lnTo>
                      <a:pt x="20321" y="14998"/>
                    </a:lnTo>
                    <a:lnTo>
                      <a:pt x="20396" y="14476"/>
                    </a:lnTo>
                    <a:lnTo>
                      <a:pt x="20147" y="14700"/>
                    </a:lnTo>
                    <a:lnTo>
                      <a:pt x="19849" y="14899"/>
                    </a:lnTo>
                    <a:lnTo>
                      <a:pt x="19525" y="15098"/>
                    </a:lnTo>
                    <a:lnTo>
                      <a:pt x="19202" y="15247"/>
                    </a:lnTo>
                    <a:lnTo>
                      <a:pt x="18754" y="15421"/>
                    </a:lnTo>
                    <a:lnTo>
                      <a:pt x="18306" y="15521"/>
                    </a:lnTo>
                    <a:lnTo>
                      <a:pt x="17859" y="15595"/>
                    </a:lnTo>
                    <a:lnTo>
                      <a:pt x="17386" y="15620"/>
                    </a:lnTo>
                    <a:lnTo>
                      <a:pt x="17113" y="15620"/>
                    </a:lnTo>
                    <a:lnTo>
                      <a:pt x="16814" y="15570"/>
                    </a:lnTo>
                    <a:lnTo>
                      <a:pt x="16516" y="15545"/>
                    </a:lnTo>
                    <a:lnTo>
                      <a:pt x="16242" y="15471"/>
                    </a:lnTo>
                    <a:lnTo>
                      <a:pt x="16118" y="15396"/>
                    </a:lnTo>
                    <a:lnTo>
                      <a:pt x="16018" y="15297"/>
                    </a:lnTo>
                    <a:lnTo>
                      <a:pt x="15968" y="15172"/>
                    </a:lnTo>
                    <a:lnTo>
                      <a:pt x="15993" y="15023"/>
                    </a:lnTo>
                    <a:lnTo>
                      <a:pt x="16043" y="14899"/>
                    </a:lnTo>
                    <a:lnTo>
                      <a:pt x="16143" y="14824"/>
                    </a:lnTo>
                    <a:lnTo>
                      <a:pt x="16267" y="14774"/>
                    </a:lnTo>
                    <a:lnTo>
                      <a:pt x="16416" y="14774"/>
                    </a:lnTo>
                    <a:lnTo>
                      <a:pt x="16739" y="14849"/>
                    </a:lnTo>
                    <a:lnTo>
                      <a:pt x="17038" y="14899"/>
                    </a:lnTo>
                    <a:lnTo>
                      <a:pt x="17685" y="14899"/>
                    </a:lnTo>
                    <a:lnTo>
                      <a:pt x="18008" y="14849"/>
                    </a:lnTo>
                    <a:lnTo>
                      <a:pt x="18306" y="14799"/>
                    </a:lnTo>
                    <a:lnTo>
                      <a:pt x="18605" y="14700"/>
                    </a:lnTo>
                    <a:lnTo>
                      <a:pt x="18903" y="14600"/>
                    </a:lnTo>
                    <a:lnTo>
                      <a:pt x="19177" y="14476"/>
                    </a:lnTo>
                    <a:lnTo>
                      <a:pt x="19426" y="14327"/>
                    </a:lnTo>
                    <a:lnTo>
                      <a:pt x="19650" y="14177"/>
                    </a:lnTo>
                    <a:lnTo>
                      <a:pt x="19849" y="14003"/>
                    </a:lnTo>
                    <a:lnTo>
                      <a:pt x="20023" y="13829"/>
                    </a:lnTo>
                    <a:lnTo>
                      <a:pt x="20172" y="13630"/>
                    </a:lnTo>
                    <a:lnTo>
                      <a:pt x="20321" y="13431"/>
                    </a:lnTo>
                    <a:lnTo>
                      <a:pt x="20421" y="13232"/>
                    </a:lnTo>
                    <a:lnTo>
                      <a:pt x="20371" y="12834"/>
                    </a:lnTo>
                    <a:lnTo>
                      <a:pt x="20271" y="12461"/>
                    </a:lnTo>
                    <a:lnTo>
                      <a:pt x="20172" y="12088"/>
                    </a:lnTo>
                    <a:lnTo>
                      <a:pt x="20023" y="11740"/>
                    </a:lnTo>
                    <a:lnTo>
                      <a:pt x="19873" y="11392"/>
                    </a:lnTo>
                    <a:lnTo>
                      <a:pt x="19674" y="11068"/>
                    </a:lnTo>
                    <a:lnTo>
                      <a:pt x="19475" y="10745"/>
                    </a:lnTo>
                    <a:lnTo>
                      <a:pt x="19227" y="10422"/>
                    </a:lnTo>
                    <a:lnTo>
                      <a:pt x="18729" y="11019"/>
                    </a:lnTo>
                    <a:lnTo>
                      <a:pt x="18456" y="11292"/>
                    </a:lnTo>
                    <a:lnTo>
                      <a:pt x="18157" y="11591"/>
                    </a:lnTo>
                    <a:lnTo>
                      <a:pt x="17834" y="11839"/>
                    </a:lnTo>
                    <a:lnTo>
                      <a:pt x="17511" y="12088"/>
                    </a:lnTo>
                    <a:lnTo>
                      <a:pt x="17162" y="12312"/>
                    </a:lnTo>
                    <a:lnTo>
                      <a:pt x="16764" y="12511"/>
                    </a:lnTo>
                    <a:lnTo>
                      <a:pt x="16317" y="12685"/>
                    </a:lnTo>
                    <a:lnTo>
                      <a:pt x="15819" y="12834"/>
                    </a:lnTo>
                    <a:lnTo>
                      <a:pt x="15297" y="12934"/>
                    </a:lnTo>
                    <a:lnTo>
                      <a:pt x="15048" y="12959"/>
                    </a:lnTo>
                    <a:lnTo>
                      <a:pt x="14675" y="12959"/>
                    </a:lnTo>
                    <a:lnTo>
                      <a:pt x="14650" y="13332"/>
                    </a:lnTo>
                    <a:lnTo>
                      <a:pt x="14600" y="13705"/>
                    </a:lnTo>
                    <a:lnTo>
                      <a:pt x="14501" y="14078"/>
                    </a:lnTo>
                    <a:lnTo>
                      <a:pt x="14377" y="14451"/>
                    </a:lnTo>
                    <a:lnTo>
                      <a:pt x="14203" y="14799"/>
                    </a:lnTo>
                    <a:lnTo>
                      <a:pt x="14004" y="15147"/>
                    </a:lnTo>
                    <a:lnTo>
                      <a:pt x="13780" y="15471"/>
                    </a:lnTo>
                    <a:lnTo>
                      <a:pt x="13531" y="15794"/>
                    </a:lnTo>
                    <a:lnTo>
                      <a:pt x="13730" y="15943"/>
                    </a:lnTo>
                    <a:lnTo>
                      <a:pt x="13979" y="16117"/>
                    </a:lnTo>
                    <a:lnTo>
                      <a:pt x="14227" y="16267"/>
                    </a:lnTo>
                    <a:lnTo>
                      <a:pt x="14501" y="16391"/>
                    </a:lnTo>
                    <a:lnTo>
                      <a:pt x="14775" y="16491"/>
                    </a:lnTo>
                    <a:lnTo>
                      <a:pt x="15048" y="16590"/>
                    </a:lnTo>
                    <a:lnTo>
                      <a:pt x="15347" y="16665"/>
                    </a:lnTo>
                    <a:lnTo>
                      <a:pt x="15645" y="16714"/>
                    </a:lnTo>
                    <a:lnTo>
                      <a:pt x="15769" y="16764"/>
                    </a:lnTo>
                    <a:lnTo>
                      <a:pt x="15869" y="16839"/>
                    </a:lnTo>
                    <a:lnTo>
                      <a:pt x="15919" y="16963"/>
                    </a:lnTo>
                    <a:lnTo>
                      <a:pt x="15944" y="17112"/>
                    </a:lnTo>
                    <a:lnTo>
                      <a:pt x="15894" y="17237"/>
                    </a:lnTo>
                    <a:lnTo>
                      <a:pt x="15819" y="17336"/>
                    </a:lnTo>
                    <a:lnTo>
                      <a:pt x="15720" y="17386"/>
                    </a:lnTo>
                    <a:lnTo>
                      <a:pt x="15595" y="17411"/>
                    </a:lnTo>
                    <a:lnTo>
                      <a:pt x="15546" y="17411"/>
                    </a:lnTo>
                    <a:lnTo>
                      <a:pt x="15173" y="17361"/>
                    </a:lnTo>
                    <a:lnTo>
                      <a:pt x="14824" y="17262"/>
                    </a:lnTo>
                    <a:lnTo>
                      <a:pt x="14476" y="17162"/>
                    </a:lnTo>
                    <a:lnTo>
                      <a:pt x="14153" y="17013"/>
                    </a:lnTo>
                    <a:lnTo>
                      <a:pt x="13854" y="16864"/>
                    </a:lnTo>
                    <a:lnTo>
                      <a:pt x="13556" y="16690"/>
                    </a:lnTo>
                    <a:lnTo>
                      <a:pt x="13257" y="16491"/>
                    </a:lnTo>
                    <a:lnTo>
                      <a:pt x="13009" y="16267"/>
                    </a:lnTo>
                    <a:lnTo>
                      <a:pt x="12611" y="16565"/>
                    </a:lnTo>
                    <a:lnTo>
                      <a:pt x="12213" y="16814"/>
                    </a:lnTo>
                    <a:lnTo>
                      <a:pt x="11790" y="17013"/>
                    </a:lnTo>
                    <a:lnTo>
                      <a:pt x="11342" y="17212"/>
                    </a:lnTo>
                    <a:lnTo>
                      <a:pt x="10870" y="17336"/>
                    </a:lnTo>
                    <a:lnTo>
                      <a:pt x="10397" y="17436"/>
                    </a:lnTo>
                    <a:lnTo>
                      <a:pt x="10273" y="17660"/>
                    </a:lnTo>
                    <a:lnTo>
                      <a:pt x="10173" y="17883"/>
                    </a:lnTo>
                    <a:lnTo>
                      <a:pt x="10123" y="18132"/>
                    </a:lnTo>
                    <a:lnTo>
                      <a:pt x="10099" y="18381"/>
                    </a:lnTo>
                    <a:lnTo>
                      <a:pt x="10123" y="18630"/>
                    </a:lnTo>
                    <a:lnTo>
                      <a:pt x="10198" y="18853"/>
                    </a:lnTo>
                    <a:lnTo>
                      <a:pt x="10298" y="19077"/>
                    </a:lnTo>
                    <a:lnTo>
                      <a:pt x="10447" y="19301"/>
                    </a:lnTo>
                    <a:lnTo>
                      <a:pt x="10521" y="19425"/>
                    </a:lnTo>
                    <a:lnTo>
                      <a:pt x="10521" y="19550"/>
                    </a:lnTo>
                    <a:lnTo>
                      <a:pt x="10497" y="19699"/>
                    </a:lnTo>
                    <a:lnTo>
                      <a:pt x="10397" y="19799"/>
                    </a:lnTo>
                    <a:lnTo>
                      <a:pt x="10298" y="19873"/>
                    </a:lnTo>
                    <a:lnTo>
                      <a:pt x="10099" y="19873"/>
                    </a:lnTo>
                    <a:lnTo>
                      <a:pt x="10024" y="19848"/>
                    </a:lnTo>
                    <a:lnTo>
                      <a:pt x="9974" y="19823"/>
                    </a:lnTo>
                    <a:lnTo>
                      <a:pt x="9900" y="19749"/>
                    </a:lnTo>
                    <a:lnTo>
                      <a:pt x="9726" y="19525"/>
                    </a:lnTo>
                    <a:lnTo>
                      <a:pt x="9601" y="19251"/>
                    </a:lnTo>
                    <a:lnTo>
                      <a:pt x="9477" y="18978"/>
                    </a:lnTo>
                    <a:lnTo>
                      <a:pt x="9427" y="18704"/>
                    </a:lnTo>
                    <a:lnTo>
                      <a:pt x="9402" y="18431"/>
                    </a:lnTo>
                    <a:lnTo>
                      <a:pt x="9402" y="18132"/>
                    </a:lnTo>
                    <a:lnTo>
                      <a:pt x="9452" y="17859"/>
                    </a:lnTo>
                    <a:lnTo>
                      <a:pt x="9527" y="17585"/>
                    </a:lnTo>
                    <a:lnTo>
                      <a:pt x="9527" y="17585"/>
                    </a:lnTo>
                    <a:lnTo>
                      <a:pt x="9352" y="17610"/>
                    </a:lnTo>
                    <a:lnTo>
                      <a:pt x="8581" y="17734"/>
                    </a:lnTo>
                    <a:lnTo>
                      <a:pt x="8208" y="17784"/>
                    </a:lnTo>
                    <a:lnTo>
                      <a:pt x="7835" y="17883"/>
                    </a:lnTo>
                    <a:lnTo>
                      <a:pt x="7487" y="17983"/>
                    </a:lnTo>
                    <a:lnTo>
                      <a:pt x="7114" y="18132"/>
                    </a:lnTo>
                    <a:lnTo>
                      <a:pt x="6766" y="18306"/>
                    </a:lnTo>
                    <a:lnTo>
                      <a:pt x="6467" y="18530"/>
                    </a:lnTo>
                    <a:lnTo>
                      <a:pt x="6194" y="18754"/>
                    </a:lnTo>
                    <a:lnTo>
                      <a:pt x="6094" y="18878"/>
                    </a:lnTo>
                    <a:lnTo>
                      <a:pt x="5995" y="19028"/>
                    </a:lnTo>
                    <a:lnTo>
                      <a:pt x="5920" y="19152"/>
                    </a:lnTo>
                    <a:lnTo>
                      <a:pt x="5845" y="19301"/>
                    </a:lnTo>
                    <a:lnTo>
                      <a:pt x="5821" y="19450"/>
                    </a:lnTo>
                    <a:lnTo>
                      <a:pt x="5796" y="19600"/>
                    </a:lnTo>
                    <a:lnTo>
                      <a:pt x="5771" y="19724"/>
                    </a:lnTo>
                    <a:lnTo>
                      <a:pt x="5696" y="19848"/>
                    </a:lnTo>
                    <a:lnTo>
                      <a:pt x="5572" y="19923"/>
                    </a:lnTo>
                    <a:lnTo>
                      <a:pt x="5447" y="19948"/>
                    </a:lnTo>
                    <a:lnTo>
                      <a:pt x="5423" y="19948"/>
                    </a:lnTo>
                    <a:lnTo>
                      <a:pt x="5298" y="19898"/>
                    </a:lnTo>
                    <a:lnTo>
                      <a:pt x="5174" y="19823"/>
                    </a:lnTo>
                    <a:lnTo>
                      <a:pt x="5099" y="19724"/>
                    </a:lnTo>
                    <a:lnTo>
                      <a:pt x="5099" y="19575"/>
                    </a:lnTo>
                    <a:lnTo>
                      <a:pt x="5099" y="19376"/>
                    </a:lnTo>
                    <a:lnTo>
                      <a:pt x="5149" y="19177"/>
                    </a:lnTo>
                    <a:lnTo>
                      <a:pt x="5199" y="19003"/>
                    </a:lnTo>
                    <a:lnTo>
                      <a:pt x="5273" y="18829"/>
                    </a:lnTo>
                    <a:lnTo>
                      <a:pt x="5373" y="18654"/>
                    </a:lnTo>
                    <a:lnTo>
                      <a:pt x="5497" y="18505"/>
                    </a:lnTo>
                    <a:lnTo>
                      <a:pt x="5622" y="18356"/>
                    </a:lnTo>
                    <a:lnTo>
                      <a:pt x="5746" y="18207"/>
                    </a:lnTo>
                    <a:lnTo>
                      <a:pt x="6044" y="17933"/>
                    </a:lnTo>
                    <a:lnTo>
                      <a:pt x="6393" y="17709"/>
                    </a:lnTo>
                    <a:lnTo>
                      <a:pt x="6766" y="17510"/>
                    </a:lnTo>
                    <a:lnTo>
                      <a:pt x="7139" y="17361"/>
                    </a:lnTo>
                    <a:lnTo>
                      <a:pt x="6865" y="17237"/>
                    </a:lnTo>
                    <a:lnTo>
                      <a:pt x="6517" y="17087"/>
                    </a:lnTo>
                    <a:lnTo>
                      <a:pt x="6268" y="16938"/>
                    </a:lnTo>
                    <a:lnTo>
                      <a:pt x="6020" y="16789"/>
                    </a:lnTo>
                    <a:lnTo>
                      <a:pt x="5796" y="16590"/>
                    </a:lnTo>
                    <a:lnTo>
                      <a:pt x="5572" y="16391"/>
                    </a:lnTo>
                    <a:lnTo>
                      <a:pt x="5373" y="16167"/>
                    </a:lnTo>
                    <a:lnTo>
                      <a:pt x="5199" y="15943"/>
                    </a:lnTo>
                    <a:lnTo>
                      <a:pt x="5050" y="15695"/>
                    </a:lnTo>
                    <a:lnTo>
                      <a:pt x="4950" y="15471"/>
                    </a:lnTo>
                    <a:lnTo>
                      <a:pt x="4925" y="15322"/>
                    </a:lnTo>
                    <a:lnTo>
                      <a:pt x="4950" y="15197"/>
                    </a:lnTo>
                    <a:lnTo>
                      <a:pt x="5025" y="15073"/>
                    </a:lnTo>
                    <a:lnTo>
                      <a:pt x="5149" y="14998"/>
                    </a:lnTo>
                    <a:lnTo>
                      <a:pt x="5298" y="14973"/>
                    </a:lnTo>
                    <a:lnTo>
                      <a:pt x="5423" y="14998"/>
                    </a:lnTo>
                    <a:lnTo>
                      <a:pt x="5547" y="15098"/>
                    </a:lnTo>
                    <a:lnTo>
                      <a:pt x="5622" y="15197"/>
                    </a:lnTo>
                    <a:lnTo>
                      <a:pt x="5696" y="15396"/>
                    </a:lnTo>
                    <a:lnTo>
                      <a:pt x="5796" y="15570"/>
                    </a:lnTo>
                    <a:lnTo>
                      <a:pt x="5945" y="15744"/>
                    </a:lnTo>
                    <a:lnTo>
                      <a:pt x="6094" y="15894"/>
                    </a:lnTo>
                    <a:lnTo>
                      <a:pt x="6268" y="16068"/>
                    </a:lnTo>
                    <a:lnTo>
                      <a:pt x="6442" y="16217"/>
                    </a:lnTo>
                    <a:lnTo>
                      <a:pt x="6641" y="16341"/>
                    </a:lnTo>
                    <a:lnTo>
                      <a:pt x="6840" y="16441"/>
                    </a:lnTo>
                    <a:lnTo>
                      <a:pt x="7213" y="16615"/>
                    </a:lnTo>
                    <a:lnTo>
                      <a:pt x="7537" y="16739"/>
                    </a:lnTo>
                    <a:lnTo>
                      <a:pt x="7910" y="16839"/>
                    </a:lnTo>
                    <a:lnTo>
                      <a:pt x="8457" y="16963"/>
                    </a:lnTo>
                    <a:lnTo>
                      <a:pt x="8557" y="17013"/>
                    </a:lnTo>
                    <a:lnTo>
                      <a:pt x="9253" y="16889"/>
                    </a:lnTo>
                    <a:lnTo>
                      <a:pt x="10198" y="16739"/>
                    </a:lnTo>
                    <a:lnTo>
                      <a:pt x="10671" y="16665"/>
                    </a:lnTo>
                    <a:lnTo>
                      <a:pt x="11118" y="16515"/>
                    </a:lnTo>
                    <a:lnTo>
                      <a:pt x="11417" y="16416"/>
                    </a:lnTo>
                    <a:lnTo>
                      <a:pt x="11715" y="16267"/>
                    </a:lnTo>
                    <a:lnTo>
                      <a:pt x="12014" y="16117"/>
                    </a:lnTo>
                    <a:lnTo>
                      <a:pt x="12287" y="15943"/>
                    </a:lnTo>
                    <a:lnTo>
                      <a:pt x="12536" y="15744"/>
                    </a:lnTo>
                    <a:lnTo>
                      <a:pt x="12785" y="15521"/>
                    </a:lnTo>
                    <a:lnTo>
                      <a:pt x="12984" y="15297"/>
                    </a:lnTo>
                    <a:lnTo>
                      <a:pt x="13183" y="15073"/>
                    </a:lnTo>
                    <a:lnTo>
                      <a:pt x="13382" y="14824"/>
                    </a:lnTo>
                    <a:lnTo>
                      <a:pt x="13531" y="14551"/>
                    </a:lnTo>
                    <a:lnTo>
                      <a:pt x="13655" y="14277"/>
                    </a:lnTo>
                    <a:lnTo>
                      <a:pt x="13780" y="14003"/>
                    </a:lnTo>
                    <a:lnTo>
                      <a:pt x="13854" y="13730"/>
                    </a:lnTo>
                    <a:lnTo>
                      <a:pt x="13929" y="13431"/>
                    </a:lnTo>
                    <a:lnTo>
                      <a:pt x="13954" y="13158"/>
                    </a:lnTo>
                    <a:lnTo>
                      <a:pt x="13954" y="12859"/>
                    </a:lnTo>
                    <a:lnTo>
                      <a:pt x="13630" y="12785"/>
                    </a:lnTo>
                    <a:lnTo>
                      <a:pt x="13282" y="12660"/>
                    </a:lnTo>
                    <a:lnTo>
                      <a:pt x="12984" y="12511"/>
                    </a:lnTo>
                    <a:lnTo>
                      <a:pt x="12685" y="12312"/>
                    </a:lnTo>
                    <a:lnTo>
                      <a:pt x="12586" y="12213"/>
                    </a:lnTo>
                    <a:lnTo>
                      <a:pt x="12536" y="12088"/>
                    </a:lnTo>
                    <a:lnTo>
                      <a:pt x="12561" y="11939"/>
                    </a:lnTo>
                    <a:lnTo>
                      <a:pt x="12611" y="11815"/>
                    </a:lnTo>
                    <a:lnTo>
                      <a:pt x="12735" y="11715"/>
                    </a:lnTo>
                    <a:lnTo>
                      <a:pt x="12859" y="11690"/>
                    </a:lnTo>
                    <a:lnTo>
                      <a:pt x="12984" y="11690"/>
                    </a:lnTo>
                    <a:lnTo>
                      <a:pt x="13108" y="11740"/>
                    </a:lnTo>
                    <a:lnTo>
                      <a:pt x="13282" y="11864"/>
                    </a:lnTo>
                    <a:lnTo>
                      <a:pt x="13481" y="11964"/>
                    </a:lnTo>
                    <a:lnTo>
                      <a:pt x="13680" y="12063"/>
                    </a:lnTo>
                    <a:lnTo>
                      <a:pt x="13879" y="12113"/>
                    </a:lnTo>
                    <a:lnTo>
                      <a:pt x="14103" y="12188"/>
                    </a:lnTo>
                    <a:lnTo>
                      <a:pt x="14327" y="12213"/>
                    </a:lnTo>
                    <a:lnTo>
                      <a:pt x="14775" y="12237"/>
                    </a:lnTo>
                    <a:lnTo>
                      <a:pt x="15222" y="12213"/>
                    </a:lnTo>
                    <a:lnTo>
                      <a:pt x="15670" y="12138"/>
                    </a:lnTo>
                    <a:lnTo>
                      <a:pt x="16093" y="12014"/>
                    </a:lnTo>
                    <a:lnTo>
                      <a:pt x="16466" y="11864"/>
                    </a:lnTo>
                    <a:lnTo>
                      <a:pt x="16814" y="11690"/>
                    </a:lnTo>
                    <a:lnTo>
                      <a:pt x="17113" y="11491"/>
                    </a:lnTo>
                    <a:lnTo>
                      <a:pt x="17411" y="11267"/>
                    </a:lnTo>
                    <a:lnTo>
                      <a:pt x="17685" y="11043"/>
                    </a:lnTo>
                    <a:lnTo>
                      <a:pt x="17958" y="10795"/>
                    </a:lnTo>
                    <a:lnTo>
                      <a:pt x="18207" y="10521"/>
                    </a:lnTo>
                    <a:lnTo>
                      <a:pt x="18655" y="9999"/>
                    </a:lnTo>
                    <a:lnTo>
                      <a:pt x="18306" y="9601"/>
                    </a:lnTo>
                    <a:lnTo>
                      <a:pt x="17933" y="9228"/>
                    </a:lnTo>
                    <a:lnTo>
                      <a:pt x="17511" y="8904"/>
                    </a:lnTo>
                    <a:lnTo>
                      <a:pt x="17063" y="8606"/>
                    </a:lnTo>
                    <a:lnTo>
                      <a:pt x="16590" y="8357"/>
                    </a:lnTo>
                    <a:lnTo>
                      <a:pt x="16068" y="8133"/>
                    </a:lnTo>
                    <a:lnTo>
                      <a:pt x="15546" y="7934"/>
                    </a:lnTo>
                    <a:lnTo>
                      <a:pt x="14998" y="7810"/>
                    </a:lnTo>
                    <a:lnTo>
                      <a:pt x="14874" y="7760"/>
                    </a:lnTo>
                    <a:lnTo>
                      <a:pt x="14775" y="7661"/>
                    </a:lnTo>
                    <a:lnTo>
                      <a:pt x="14725" y="7536"/>
                    </a:lnTo>
                    <a:lnTo>
                      <a:pt x="14725" y="7387"/>
                    </a:lnTo>
                    <a:lnTo>
                      <a:pt x="14775" y="7263"/>
                    </a:lnTo>
                    <a:lnTo>
                      <a:pt x="14874" y="7163"/>
                    </a:lnTo>
                    <a:lnTo>
                      <a:pt x="14998" y="7114"/>
                    </a:lnTo>
                    <a:lnTo>
                      <a:pt x="15148" y="7114"/>
                    </a:lnTo>
                    <a:lnTo>
                      <a:pt x="15720" y="7263"/>
                    </a:lnTo>
                    <a:lnTo>
                      <a:pt x="16267" y="7437"/>
                    </a:lnTo>
                    <a:lnTo>
                      <a:pt x="16814" y="7661"/>
                    </a:lnTo>
                    <a:lnTo>
                      <a:pt x="17336" y="7934"/>
                    </a:lnTo>
                    <a:lnTo>
                      <a:pt x="17809" y="8258"/>
                    </a:lnTo>
                    <a:lnTo>
                      <a:pt x="18257" y="8581"/>
                    </a:lnTo>
                    <a:lnTo>
                      <a:pt x="18680" y="8954"/>
                    </a:lnTo>
                    <a:lnTo>
                      <a:pt x="19053" y="9377"/>
                    </a:lnTo>
                    <a:lnTo>
                      <a:pt x="19202" y="9029"/>
                    </a:lnTo>
                    <a:lnTo>
                      <a:pt x="19351" y="8705"/>
                    </a:lnTo>
                    <a:lnTo>
                      <a:pt x="19451" y="8357"/>
                    </a:lnTo>
                    <a:lnTo>
                      <a:pt x="19550" y="8009"/>
                    </a:lnTo>
                    <a:lnTo>
                      <a:pt x="19625" y="7661"/>
                    </a:lnTo>
                    <a:lnTo>
                      <a:pt x="19674" y="7313"/>
                    </a:lnTo>
                    <a:lnTo>
                      <a:pt x="19724" y="6964"/>
                    </a:lnTo>
                    <a:lnTo>
                      <a:pt x="19724" y="6616"/>
                    </a:lnTo>
                    <a:lnTo>
                      <a:pt x="19724" y="6268"/>
                    </a:lnTo>
                    <a:lnTo>
                      <a:pt x="19699" y="5920"/>
                    </a:lnTo>
                    <a:lnTo>
                      <a:pt x="19674" y="5547"/>
                    </a:lnTo>
                    <a:lnTo>
                      <a:pt x="19600" y="5198"/>
                    </a:lnTo>
                    <a:lnTo>
                      <a:pt x="19525" y="4850"/>
                    </a:lnTo>
                    <a:lnTo>
                      <a:pt x="19426" y="4527"/>
                    </a:lnTo>
                    <a:lnTo>
                      <a:pt x="19301" y="4179"/>
                    </a:lnTo>
                    <a:lnTo>
                      <a:pt x="19152" y="3855"/>
                    </a:lnTo>
                    <a:lnTo>
                      <a:pt x="18978" y="3532"/>
                    </a:lnTo>
                    <a:lnTo>
                      <a:pt x="18804" y="3234"/>
                    </a:lnTo>
                    <a:lnTo>
                      <a:pt x="18630" y="2935"/>
                    </a:lnTo>
                    <a:lnTo>
                      <a:pt x="18406" y="2661"/>
                    </a:lnTo>
                    <a:lnTo>
                      <a:pt x="18182" y="2363"/>
                    </a:lnTo>
                    <a:lnTo>
                      <a:pt x="17958" y="2089"/>
                    </a:lnTo>
                    <a:lnTo>
                      <a:pt x="17685" y="1841"/>
                    </a:lnTo>
                    <a:lnTo>
                      <a:pt x="17436" y="1592"/>
                    </a:lnTo>
                    <a:lnTo>
                      <a:pt x="17137" y="1343"/>
                    </a:lnTo>
                    <a:lnTo>
                      <a:pt x="16864" y="1119"/>
                    </a:lnTo>
                    <a:lnTo>
                      <a:pt x="16541" y="896"/>
                    </a:lnTo>
                    <a:lnTo>
                      <a:pt x="16242" y="697"/>
                    </a:lnTo>
                    <a:lnTo>
                      <a:pt x="15894" y="498"/>
                    </a:lnTo>
                    <a:lnTo>
                      <a:pt x="15570" y="323"/>
                    </a:lnTo>
                    <a:lnTo>
                      <a:pt x="15222" y="149"/>
                    </a:lnTo>
                    <a:lnTo>
                      <a:pt x="14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3"/>
              <p:cNvSpPr/>
              <p:nvPr/>
            </p:nvSpPr>
            <p:spPr>
              <a:xfrm>
                <a:off x="2636107" y="2212429"/>
                <a:ext cx="292830" cy="384640"/>
              </a:xfrm>
              <a:custGeom>
                <a:avLst/>
                <a:gdLst/>
                <a:ahLst/>
                <a:cxnLst/>
                <a:rect l="l" t="t" r="r" b="b"/>
                <a:pathLst>
                  <a:path w="14203" h="18656" extrusionOk="0">
                    <a:moveTo>
                      <a:pt x="4826" y="1"/>
                    </a:moveTo>
                    <a:lnTo>
                      <a:pt x="4453" y="26"/>
                    </a:lnTo>
                    <a:lnTo>
                      <a:pt x="4104" y="76"/>
                    </a:lnTo>
                    <a:lnTo>
                      <a:pt x="3756" y="125"/>
                    </a:lnTo>
                    <a:lnTo>
                      <a:pt x="3433" y="200"/>
                    </a:lnTo>
                    <a:lnTo>
                      <a:pt x="3109" y="299"/>
                    </a:lnTo>
                    <a:lnTo>
                      <a:pt x="2786" y="399"/>
                    </a:lnTo>
                    <a:lnTo>
                      <a:pt x="2488" y="523"/>
                    </a:lnTo>
                    <a:lnTo>
                      <a:pt x="2115" y="722"/>
                    </a:lnTo>
                    <a:lnTo>
                      <a:pt x="1791" y="971"/>
                    </a:lnTo>
                    <a:lnTo>
                      <a:pt x="1518" y="1220"/>
                    </a:lnTo>
                    <a:lnTo>
                      <a:pt x="1294" y="1493"/>
                    </a:lnTo>
                    <a:lnTo>
                      <a:pt x="1095" y="1792"/>
                    </a:lnTo>
                    <a:lnTo>
                      <a:pt x="946" y="2115"/>
                    </a:lnTo>
                    <a:lnTo>
                      <a:pt x="821" y="2438"/>
                    </a:lnTo>
                    <a:lnTo>
                      <a:pt x="722" y="2762"/>
                    </a:lnTo>
                    <a:lnTo>
                      <a:pt x="1169" y="2538"/>
                    </a:lnTo>
                    <a:lnTo>
                      <a:pt x="1642" y="2339"/>
                    </a:lnTo>
                    <a:lnTo>
                      <a:pt x="2139" y="2190"/>
                    </a:lnTo>
                    <a:lnTo>
                      <a:pt x="2637" y="2040"/>
                    </a:lnTo>
                    <a:lnTo>
                      <a:pt x="3159" y="1916"/>
                    </a:lnTo>
                    <a:lnTo>
                      <a:pt x="3657" y="1841"/>
                    </a:lnTo>
                    <a:lnTo>
                      <a:pt x="4179" y="1767"/>
                    </a:lnTo>
                    <a:lnTo>
                      <a:pt x="4726" y="1742"/>
                    </a:lnTo>
                    <a:lnTo>
                      <a:pt x="5248" y="1717"/>
                    </a:lnTo>
                    <a:lnTo>
                      <a:pt x="5796" y="1742"/>
                    </a:lnTo>
                    <a:lnTo>
                      <a:pt x="6318" y="1792"/>
                    </a:lnTo>
                    <a:lnTo>
                      <a:pt x="6840" y="1866"/>
                    </a:lnTo>
                    <a:lnTo>
                      <a:pt x="7388" y="1966"/>
                    </a:lnTo>
                    <a:lnTo>
                      <a:pt x="7910" y="2090"/>
                    </a:lnTo>
                    <a:lnTo>
                      <a:pt x="8432" y="2264"/>
                    </a:lnTo>
                    <a:lnTo>
                      <a:pt x="8954" y="2438"/>
                    </a:lnTo>
                    <a:lnTo>
                      <a:pt x="9079" y="2513"/>
                    </a:lnTo>
                    <a:lnTo>
                      <a:pt x="9153" y="2637"/>
                    </a:lnTo>
                    <a:lnTo>
                      <a:pt x="9178" y="2762"/>
                    </a:lnTo>
                    <a:lnTo>
                      <a:pt x="9153" y="2911"/>
                    </a:lnTo>
                    <a:lnTo>
                      <a:pt x="9079" y="3010"/>
                    </a:lnTo>
                    <a:lnTo>
                      <a:pt x="8954" y="3110"/>
                    </a:lnTo>
                    <a:lnTo>
                      <a:pt x="8830" y="3135"/>
                    </a:lnTo>
                    <a:lnTo>
                      <a:pt x="8681" y="3110"/>
                    </a:lnTo>
                    <a:lnTo>
                      <a:pt x="8159" y="2911"/>
                    </a:lnTo>
                    <a:lnTo>
                      <a:pt x="7636" y="2762"/>
                    </a:lnTo>
                    <a:lnTo>
                      <a:pt x="7089" y="2637"/>
                    </a:lnTo>
                    <a:lnTo>
                      <a:pt x="6542" y="2538"/>
                    </a:lnTo>
                    <a:lnTo>
                      <a:pt x="6020" y="2463"/>
                    </a:lnTo>
                    <a:lnTo>
                      <a:pt x="5472" y="2438"/>
                    </a:lnTo>
                    <a:lnTo>
                      <a:pt x="4925" y="2438"/>
                    </a:lnTo>
                    <a:lnTo>
                      <a:pt x="4403" y="2463"/>
                    </a:lnTo>
                    <a:lnTo>
                      <a:pt x="3856" y="2513"/>
                    </a:lnTo>
                    <a:lnTo>
                      <a:pt x="3333" y="2612"/>
                    </a:lnTo>
                    <a:lnTo>
                      <a:pt x="2811" y="2712"/>
                    </a:lnTo>
                    <a:lnTo>
                      <a:pt x="2314" y="2861"/>
                    </a:lnTo>
                    <a:lnTo>
                      <a:pt x="1816" y="3035"/>
                    </a:lnTo>
                    <a:lnTo>
                      <a:pt x="1344" y="3234"/>
                    </a:lnTo>
                    <a:lnTo>
                      <a:pt x="871" y="3483"/>
                    </a:lnTo>
                    <a:lnTo>
                      <a:pt x="423" y="3732"/>
                    </a:lnTo>
                    <a:lnTo>
                      <a:pt x="274" y="4378"/>
                    </a:lnTo>
                    <a:lnTo>
                      <a:pt x="125" y="5000"/>
                    </a:lnTo>
                    <a:lnTo>
                      <a:pt x="50" y="5622"/>
                    </a:lnTo>
                    <a:lnTo>
                      <a:pt x="0" y="5945"/>
                    </a:lnTo>
                    <a:lnTo>
                      <a:pt x="0" y="6244"/>
                    </a:lnTo>
                    <a:lnTo>
                      <a:pt x="0" y="7637"/>
                    </a:lnTo>
                    <a:lnTo>
                      <a:pt x="771" y="7438"/>
                    </a:lnTo>
                    <a:lnTo>
                      <a:pt x="1543" y="7313"/>
                    </a:lnTo>
                    <a:lnTo>
                      <a:pt x="2338" y="7214"/>
                    </a:lnTo>
                    <a:lnTo>
                      <a:pt x="3109" y="7189"/>
                    </a:lnTo>
                    <a:lnTo>
                      <a:pt x="3905" y="7214"/>
                    </a:lnTo>
                    <a:lnTo>
                      <a:pt x="4701" y="7264"/>
                    </a:lnTo>
                    <a:lnTo>
                      <a:pt x="5522" y="7388"/>
                    </a:lnTo>
                    <a:lnTo>
                      <a:pt x="6318" y="7562"/>
                    </a:lnTo>
                    <a:lnTo>
                      <a:pt x="6467" y="7637"/>
                    </a:lnTo>
                    <a:lnTo>
                      <a:pt x="6542" y="7736"/>
                    </a:lnTo>
                    <a:lnTo>
                      <a:pt x="6592" y="7861"/>
                    </a:lnTo>
                    <a:lnTo>
                      <a:pt x="6592" y="8010"/>
                    </a:lnTo>
                    <a:lnTo>
                      <a:pt x="6517" y="8134"/>
                    </a:lnTo>
                    <a:lnTo>
                      <a:pt x="6417" y="8234"/>
                    </a:lnTo>
                    <a:lnTo>
                      <a:pt x="6293" y="8259"/>
                    </a:lnTo>
                    <a:lnTo>
                      <a:pt x="6219" y="8283"/>
                    </a:lnTo>
                    <a:lnTo>
                      <a:pt x="6169" y="8259"/>
                    </a:lnTo>
                    <a:lnTo>
                      <a:pt x="5373" y="8084"/>
                    </a:lnTo>
                    <a:lnTo>
                      <a:pt x="4577" y="7985"/>
                    </a:lnTo>
                    <a:lnTo>
                      <a:pt x="3806" y="7910"/>
                    </a:lnTo>
                    <a:lnTo>
                      <a:pt x="3035" y="7885"/>
                    </a:lnTo>
                    <a:lnTo>
                      <a:pt x="2264" y="7935"/>
                    </a:lnTo>
                    <a:lnTo>
                      <a:pt x="1518" y="8035"/>
                    </a:lnTo>
                    <a:lnTo>
                      <a:pt x="747" y="8184"/>
                    </a:lnTo>
                    <a:lnTo>
                      <a:pt x="0" y="8383"/>
                    </a:lnTo>
                    <a:lnTo>
                      <a:pt x="0" y="13905"/>
                    </a:lnTo>
                    <a:lnTo>
                      <a:pt x="299" y="13730"/>
                    </a:lnTo>
                    <a:lnTo>
                      <a:pt x="597" y="13581"/>
                    </a:lnTo>
                    <a:lnTo>
                      <a:pt x="896" y="13432"/>
                    </a:lnTo>
                    <a:lnTo>
                      <a:pt x="1244" y="13332"/>
                    </a:lnTo>
                    <a:lnTo>
                      <a:pt x="1592" y="13233"/>
                    </a:lnTo>
                    <a:lnTo>
                      <a:pt x="1940" y="13134"/>
                    </a:lnTo>
                    <a:lnTo>
                      <a:pt x="2687" y="12984"/>
                    </a:lnTo>
                    <a:lnTo>
                      <a:pt x="3184" y="12910"/>
                    </a:lnTo>
                    <a:lnTo>
                      <a:pt x="3682" y="12860"/>
                    </a:lnTo>
                    <a:lnTo>
                      <a:pt x="4179" y="12885"/>
                    </a:lnTo>
                    <a:lnTo>
                      <a:pt x="4676" y="12910"/>
                    </a:lnTo>
                    <a:lnTo>
                      <a:pt x="5174" y="12984"/>
                    </a:lnTo>
                    <a:lnTo>
                      <a:pt x="5671" y="13109"/>
                    </a:lnTo>
                    <a:lnTo>
                      <a:pt x="6119" y="13258"/>
                    </a:lnTo>
                    <a:lnTo>
                      <a:pt x="6592" y="13432"/>
                    </a:lnTo>
                    <a:lnTo>
                      <a:pt x="6691" y="13531"/>
                    </a:lnTo>
                    <a:lnTo>
                      <a:pt x="6766" y="13631"/>
                    </a:lnTo>
                    <a:lnTo>
                      <a:pt x="6791" y="13780"/>
                    </a:lnTo>
                    <a:lnTo>
                      <a:pt x="6766" y="13905"/>
                    </a:lnTo>
                    <a:lnTo>
                      <a:pt x="6666" y="14029"/>
                    </a:lnTo>
                    <a:lnTo>
                      <a:pt x="6567" y="14104"/>
                    </a:lnTo>
                    <a:lnTo>
                      <a:pt x="6417" y="14128"/>
                    </a:lnTo>
                    <a:lnTo>
                      <a:pt x="6293" y="14079"/>
                    </a:lnTo>
                    <a:lnTo>
                      <a:pt x="5895" y="13929"/>
                    </a:lnTo>
                    <a:lnTo>
                      <a:pt x="5472" y="13780"/>
                    </a:lnTo>
                    <a:lnTo>
                      <a:pt x="5025" y="13681"/>
                    </a:lnTo>
                    <a:lnTo>
                      <a:pt x="4602" y="13631"/>
                    </a:lnTo>
                    <a:lnTo>
                      <a:pt x="4154" y="13581"/>
                    </a:lnTo>
                    <a:lnTo>
                      <a:pt x="3706" y="13581"/>
                    </a:lnTo>
                    <a:lnTo>
                      <a:pt x="3259" y="13606"/>
                    </a:lnTo>
                    <a:lnTo>
                      <a:pt x="2836" y="13681"/>
                    </a:lnTo>
                    <a:lnTo>
                      <a:pt x="1965" y="13855"/>
                    </a:lnTo>
                    <a:lnTo>
                      <a:pt x="1567" y="13979"/>
                    </a:lnTo>
                    <a:lnTo>
                      <a:pt x="1219" y="14079"/>
                    </a:lnTo>
                    <a:lnTo>
                      <a:pt x="871" y="14228"/>
                    </a:lnTo>
                    <a:lnTo>
                      <a:pt x="548" y="14402"/>
                    </a:lnTo>
                    <a:lnTo>
                      <a:pt x="274" y="14601"/>
                    </a:lnTo>
                    <a:lnTo>
                      <a:pt x="0" y="14850"/>
                    </a:lnTo>
                    <a:lnTo>
                      <a:pt x="0" y="17959"/>
                    </a:lnTo>
                    <a:lnTo>
                      <a:pt x="274" y="18108"/>
                    </a:lnTo>
                    <a:lnTo>
                      <a:pt x="548" y="18257"/>
                    </a:lnTo>
                    <a:lnTo>
                      <a:pt x="821" y="18382"/>
                    </a:lnTo>
                    <a:lnTo>
                      <a:pt x="1120" y="18481"/>
                    </a:lnTo>
                    <a:lnTo>
                      <a:pt x="1418" y="18556"/>
                    </a:lnTo>
                    <a:lnTo>
                      <a:pt x="1766" y="18605"/>
                    </a:lnTo>
                    <a:lnTo>
                      <a:pt x="2139" y="18630"/>
                    </a:lnTo>
                    <a:lnTo>
                      <a:pt x="2537" y="18655"/>
                    </a:lnTo>
                    <a:lnTo>
                      <a:pt x="3010" y="18630"/>
                    </a:lnTo>
                    <a:lnTo>
                      <a:pt x="3458" y="18556"/>
                    </a:lnTo>
                    <a:lnTo>
                      <a:pt x="3856" y="18456"/>
                    </a:lnTo>
                    <a:lnTo>
                      <a:pt x="4229" y="18307"/>
                    </a:lnTo>
                    <a:lnTo>
                      <a:pt x="4477" y="18183"/>
                    </a:lnTo>
                    <a:lnTo>
                      <a:pt x="4701" y="18009"/>
                    </a:lnTo>
                    <a:lnTo>
                      <a:pt x="4900" y="17834"/>
                    </a:lnTo>
                    <a:lnTo>
                      <a:pt x="5050" y="17635"/>
                    </a:lnTo>
                    <a:lnTo>
                      <a:pt x="4776" y="17511"/>
                    </a:lnTo>
                    <a:lnTo>
                      <a:pt x="4502" y="17362"/>
                    </a:lnTo>
                    <a:lnTo>
                      <a:pt x="4229" y="17213"/>
                    </a:lnTo>
                    <a:lnTo>
                      <a:pt x="4005" y="17038"/>
                    </a:lnTo>
                    <a:lnTo>
                      <a:pt x="3781" y="16840"/>
                    </a:lnTo>
                    <a:lnTo>
                      <a:pt x="3557" y="16616"/>
                    </a:lnTo>
                    <a:lnTo>
                      <a:pt x="3383" y="16417"/>
                    </a:lnTo>
                    <a:lnTo>
                      <a:pt x="3209" y="16168"/>
                    </a:lnTo>
                    <a:lnTo>
                      <a:pt x="3159" y="16044"/>
                    </a:lnTo>
                    <a:lnTo>
                      <a:pt x="3184" y="15894"/>
                    </a:lnTo>
                    <a:lnTo>
                      <a:pt x="3234" y="15770"/>
                    </a:lnTo>
                    <a:lnTo>
                      <a:pt x="3333" y="15670"/>
                    </a:lnTo>
                    <a:lnTo>
                      <a:pt x="3458" y="15621"/>
                    </a:lnTo>
                    <a:lnTo>
                      <a:pt x="3607" y="15646"/>
                    </a:lnTo>
                    <a:lnTo>
                      <a:pt x="3731" y="15695"/>
                    </a:lnTo>
                    <a:lnTo>
                      <a:pt x="3831" y="15795"/>
                    </a:lnTo>
                    <a:lnTo>
                      <a:pt x="3980" y="15994"/>
                    </a:lnTo>
                    <a:lnTo>
                      <a:pt x="4129" y="16193"/>
                    </a:lnTo>
                    <a:lnTo>
                      <a:pt x="4328" y="16392"/>
                    </a:lnTo>
                    <a:lnTo>
                      <a:pt x="4527" y="16541"/>
                    </a:lnTo>
                    <a:lnTo>
                      <a:pt x="4751" y="16715"/>
                    </a:lnTo>
                    <a:lnTo>
                      <a:pt x="5000" y="16840"/>
                    </a:lnTo>
                    <a:lnTo>
                      <a:pt x="5248" y="16964"/>
                    </a:lnTo>
                    <a:lnTo>
                      <a:pt x="5522" y="17063"/>
                    </a:lnTo>
                    <a:lnTo>
                      <a:pt x="5547" y="17063"/>
                    </a:lnTo>
                    <a:lnTo>
                      <a:pt x="5920" y="17014"/>
                    </a:lnTo>
                    <a:lnTo>
                      <a:pt x="6268" y="16964"/>
                    </a:lnTo>
                    <a:lnTo>
                      <a:pt x="6641" y="16864"/>
                    </a:lnTo>
                    <a:lnTo>
                      <a:pt x="6990" y="16740"/>
                    </a:lnTo>
                    <a:lnTo>
                      <a:pt x="7338" y="16591"/>
                    </a:lnTo>
                    <a:lnTo>
                      <a:pt x="7661" y="16417"/>
                    </a:lnTo>
                    <a:lnTo>
                      <a:pt x="7960" y="16243"/>
                    </a:lnTo>
                    <a:lnTo>
                      <a:pt x="8258" y="16044"/>
                    </a:lnTo>
                    <a:lnTo>
                      <a:pt x="8532" y="15820"/>
                    </a:lnTo>
                    <a:lnTo>
                      <a:pt x="8805" y="15571"/>
                    </a:lnTo>
                    <a:lnTo>
                      <a:pt x="9029" y="15322"/>
                    </a:lnTo>
                    <a:lnTo>
                      <a:pt x="9228" y="15049"/>
                    </a:lnTo>
                    <a:lnTo>
                      <a:pt x="9427" y="14775"/>
                    </a:lnTo>
                    <a:lnTo>
                      <a:pt x="9576" y="14477"/>
                    </a:lnTo>
                    <a:lnTo>
                      <a:pt x="9701" y="14178"/>
                    </a:lnTo>
                    <a:lnTo>
                      <a:pt x="9775" y="13880"/>
                    </a:lnTo>
                    <a:lnTo>
                      <a:pt x="9850" y="13556"/>
                    </a:lnTo>
                    <a:lnTo>
                      <a:pt x="9875" y="13233"/>
                    </a:lnTo>
                    <a:lnTo>
                      <a:pt x="9924" y="12537"/>
                    </a:lnTo>
                    <a:lnTo>
                      <a:pt x="9949" y="12014"/>
                    </a:lnTo>
                    <a:lnTo>
                      <a:pt x="9900" y="11989"/>
                    </a:lnTo>
                    <a:lnTo>
                      <a:pt x="9576" y="11790"/>
                    </a:lnTo>
                    <a:lnTo>
                      <a:pt x="9253" y="11591"/>
                    </a:lnTo>
                    <a:lnTo>
                      <a:pt x="8905" y="11417"/>
                    </a:lnTo>
                    <a:lnTo>
                      <a:pt x="8557" y="11243"/>
                    </a:lnTo>
                    <a:lnTo>
                      <a:pt x="7835" y="10945"/>
                    </a:lnTo>
                    <a:lnTo>
                      <a:pt x="7089" y="10696"/>
                    </a:lnTo>
                    <a:lnTo>
                      <a:pt x="6318" y="10522"/>
                    </a:lnTo>
                    <a:lnTo>
                      <a:pt x="5920" y="10447"/>
                    </a:lnTo>
                    <a:lnTo>
                      <a:pt x="5522" y="10373"/>
                    </a:lnTo>
                    <a:lnTo>
                      <a:pt x="5124" y="10323"/>
                    </a:lnTo>
                    <a:lnTo>
                      <a:pt x="4726" y="10298"/>
                    </a:lnTo>
                    <a:lnTo>
                      <a:pt x="3930" y="10298"/>
                    </a:lnTo>
                    <a:lnTo>
                      <a:pt x="3781" y="10248"/>
                    </a:lnTo>
                    <a:lnTo>
                      <a:pt x="3682" y="10174"/>
                    </a:lnTo>
                    <a:lnTo>
                      <a:pt x="3607" y="10074"/>
                    </a:lnTo>
                    <a:lnTo>
                      <a:pt x="3557" y="9950"/>
                    </a:lnTo>
                    <a:lnTo>
                      <a:pt x="3582" y="9801"/>
                    </a:lnTo>
                    <a:lnTo>
                      <a:pt x="3657" y="9676"/>
                    </a:lnTo>
                    <a:lnTo>
                      <a:pt x="3781" y="9602"/>
                    </a:lnTo>
                    <a:lnTo>
                      <a:pt x="3930" y="9577"/>
                    </a:lnTo>
                    <a:lnTo>
                      <a:pt x="4751" y="9577"/>
                    </a:lnTo>
                    <a:lnTo>
                      <a:pt x="5547" y="9651"/>
                    </a:lnTo>
                    <a:lnTo>
                      <a:pt x="6343" y="9801"/>
                    </a:lnTo>
                    <a:lnTo>
                      <a:pt x="7139" y="9975"/>
                    </a:lnTo>
                    <a:lnTo>
                      <a:pt x="7910" y="10223"/>
                    </a:lnTo>
                    <a:lnTo>
                      <a:pt x="8631" y="10497"/>
                    </a:lnTo>
                    <a:lnTo>
                      <a:pt x="9352" y="10845"/>
                    </a:lnTo>
                    <a:lnTo>
                      <a:pt x="10024" y="11243"/>
                    </a:lnTo>
                    <a:lnTo>
                      <a:pt x="10099" y="10895"/>
                    </a:lnTo>
                    <a:lnTo>
                      <a:pt x="10223" y="10547"/>
                    </a:lnTo>
                    <a:lnTo>
                      <a:pt x="10372" y="10223"/>
                    </a:lnTo>
                    <a:lnTo>
                      <a:pt x="10546" y="9900"/>
                    </a:lnTo>
                    <a:lnTo>
                      <a:pt x="10770" y="9602"/>
                    </a:lnTo>
                    <a:lnTo>
                      <a:pt x="10994" y="9328"/>
                    </a:lnTo>
                    <a:lnTo>
                      <a:pt x="11218" y="9079"/>
                    </a:lnTo>
                    <a:lnTo>
                      <a:pt x="11491" y="8806"/>
                    </a:lnTo>
                    <a:lnTo>
                      <a:pt x="11989" y="8333"/>
                    </a:lnTo>
                    <a:lnTo>
                      <a:pt x="12188" y="8159"/>
                    </a:lnTo>
                    <a:lnTo>
                      <a:pt x="12238" y="8109"/>
                    </a:lnTo>
                    <a:lnTo>
                      <a:pt x="11715" y="7637"/>
                    </a:lnTo>
                    <a:lnTo>
                      <a:pt x="11442" y="7388"/>
                    </a:lnTo>
                    <a:lnTo>
                      <a:pt x="11143" y="7164"/>
                    </a:lnTo>
                    <a:lnTo>
                      <a:pt x="10845" y="6940"/>
                    </a:lnTo>
                    <a:lnTo>
                      <a:pt x="10497" y="6741"/>
                    </a:lnTo>
                    <a:lnTo>
                      <a:pt x="10148" y="6542"/>
                    </a:lnTo>
                    <a:lnTo>
                      <a:pt x="9750" y="6368"/>
                    </a:lnTo>
                    <a:lnTo>
                      <a:pt x="9352" y="6194"/>
                    </a:lnTo>
                    <a:lnTo>
                      <a:pt x="8905" y="6045"/>
                    </a:lnTo>
                    <a:lnTo>
                      <a:pt x="8432" y="5896"/>
                    </a:lnTo>
                    <a:lnTo>
                      <a:pt x="7935" y="5796"/>
                    </a:lnTo>
                    <a:lnTo>
                      <a:pt x="7388" y="5697"/>
                    </a:lnTo>
                    <a:lnTo>
                      <a:pt x="6815" y="5647"/>
                    </a:lnTo>
                    <a:lnTo>
                      <a:pt x="6194" y="5597"/>
                    </a:lnTo>
                    <a:lnTo>
                      <a:pt x="5522" y="5597"/>
                    </a:lnTo>
                    <a:lnTo>
                      <a:pt x="5373" y="5547"/>
                    </a:lnTo>
                    <a:lnTo>
                      <a:pt x="5273" y="5473"/>
                    </a:lnTo>
                    <a:lnTo>
                      <a:pt x="5199" y="5373"/>
                    </a:lnTo>
                    <a:lnTo>
                      <a:pt x="5174" y="5224"/>
                    </a:lnTo>
                    <a:lnTo>
                      <a:pt x="5199" y="5100"/>
                    </a:lnTo>
                    <a:lnTo>
                      <a:pt x="5273" y="4975"/>
                    </a:lnTo>
                    <a:lnTo>
                      <a:pt x="5373" y="4901"/>
                    </a:lnTo>
                    <a:lnTo>
                      <a:pt x="5522" y="4876"/>
                    </a:lnTo>
                    <a:lnTo>
                      <a:pt x="6243" y="4901"/>
                    </a:lnTo>
                    <a:lnTo>
                      <a:pt x="6915" y="4926"/>
                    </a:lnTo>
                    <a:lnTo>
                      <a:pt x="7537" y="5000"/>
                    </a:lnTo>
                    <a:lnTo>
                      <a:pt x="8109" y="5100"/>
                    </a:lnTo>
                    <a:lnTo>
                      <a:pt x="8656" y="5224"/>
                    </a:lnTo>
                    <a:lnTo>
                      <a:pt x="9153" y="5373"/>
                    </a:lnTo>
                    <a:lnTo>
                      <a:pt x="9626" y="5523"/>
                    </a:lnTo>
                    <a:lnTo>
                      <a:pt x="10074" y="5722"/>
                    </a:lnTo>
                    <a:lnTo>
                      <a:pt x="10497" y="5921"/>
                    </a:lnTo>
                    <a:lnTo>
                      <a:pt x="10870" y="6119"/>
                    </a:lnTo>
                    <a:lnTo>
                      <a:pt x="11243" y="6368"/>
                    </a:lnTo>
                    <a:lnTo>
                      <a:pt x="11591" y="6592"/>
                    </a:lnTo>
                    <a:lnTo>
                      <a:pt x="11914" y="6841"/>
                    </a:lnTo>
                    <a:lnTo>
                      <a:pt x="12213" y="7114"/>
                    </a:lnTo>
                    <a:lnTo>
                      <a:pt x="12760" y="7637"/>
                    </a:lnTo>
                    <a:lnTo>
                      <a:pt x="13058" y="7363"/>
                    </a:lnTo>
                    <a:lnTo>
                      <a:pt x="13332" y="7065"/>
                    </a:lnTo>
                    <a:lnTo>
                      <a:pt x="13556" y="6791"/>
                    </a:lnTo>
                    <a:lnTo>
                      <a:pt x="13780" y="6468"/>
                    </a:lnTo>
                    <a:lnTo>
                      <a:pt x="13904" y="6219"/>
                    </a:lnTo>
                    <a:lnTo>
                      <a:pt x="14028" y="5945"/>
                    </a:lnTo>
                    <a:lnTo>
                      <a:pt x="14103" y="5647"/>
                    </a:lnTo>
                    <a:lnTo>
                      <a:pt x="14178" y="5324"/>
                    </a:lnTo>
                    <a:lnTo>
                      <a:pt x="14203" y="5025"/>
                    </a:lnTo>
                    <a:lnTo>
                      <a:pt x="14178" y="4727"/>
                    </a:lnTo>
                    <a:lnTo>
                      <a:pt x="14103" y="4478"/>
                    </a:lnTo>
                    <a:lnTo>
                      <a:pt x="14053" y="4354"/>
                    </a:lnTo>
                    <a:lnTo>
                      <a:pt x="13979" y="4229"/>
                    </a:lnTo>
                    <a:lnTo>
                      <a:pt x="13630" y="3831"/>
                    </a:lnTo>
                    <a:lnTo>
                      <a:pt x="13556" y="3831"/>
                    </a:lnTo>
                    <a:lnTo>
                      <a:pt x="13282" y="3881"/>
                    </a:lnTo>
                    <a:lnTo>
                      <a:pt x="13034" y="3931"/>
                    </a:lnTo>
                    <a:lnTo>
                      <a:pt x="12760" y="4030"/>
                    </a:lnTo>
                    <a:lnTo>
                      <a:pt x="12536" y="4155"/>
                    </a:lnTo>
                    <a:lnTo>
                      <a:pt x="12312" y="4304"/>
                    </a:lnTo>
                    <a:lnTo>
                      <a:pt x="12138" y="4478"/>
                    </a:lnTo>
                    <a:lnTo>
                      <a:pt x="11989" y="4677"/>
                    </a:lnTo>
                    <a:lnTo>
                      <a:pt x="11889" y="4901"/>
                    </a:lnTo>
                    <a:lnTo>
                      <a:pt x="11840" y="4975"/>
                    </a:lnTo>
                    <a:lnTo>
                      <a:pt x="11740" y="5050"/>
                    </a:lnTo>
                    <a:lnTo>
                      <a:pt x="11666" y="5100"/>
                    </a:lnTo>
                    <a:lnTo>
                      <a:pt x="11541" y="5125"/>
                    </a:lnTo>
                    <a:lnTo>
                      <a:pt x="11417" y="5100"/>
                    </a:lnTo>
                    <a:lnTo>
                      <a:pt x="11292" y="5000"/>
                    </a:lnTo>
                    <a:lnTo>
                      <a:pt x="11218" y="4901"/>
                    </a:lnTo>
                    <a:lnTo>
                      <a:pt x="11193" y="4776"/>
                    </a:lnTo>
                    <a:lnTo>
                      <a:pt x="11218" y="4627"/>
                    </a:lnTo>
                    <a:lnTo>
                      <a:pt x="11342" y="4378"/>
                    </a:lnTo>
                    <a:lnTo>
                      <a:pt x="11516" y="4130"/>
                    </a:lnTo>
                    <a:lnTo>
                      <a:pt x="11715" y="3906"/>
                    </a:lnTo>
                    <a:lnTo>
                      <a:pt x="11939" y="3707"/>
                    </a:lnTo>
                    <a:lnTo>
                      <a:pt x="12188" y="3558"/>
                    </a:lnTo>
                    <a:lnTo>
                      <a:pt x="12461" y="3408"/>
                    </a:lnTo>
                    <a:lnTo>
                      <a:pt x="12735" y="3284"/>
                    </a:lnTo>
                    <a:lnTo>
                      <a:pt x="13034" y="3209"/>
                    </a:lnTo>
                    <a:lnTo>
                      <a:pt x="12536" y="2762"/>
                    </a:lnTo>
                    <a:lnTo>
                      <a:pt x="12014" y="2339"/>
                    </a:lnTo>
                    <a:lnTo>
                      <a:pt x="11467" y="1941"/>
                    </a:lnTo>
                    <a:lnTo>
                      <a:pt x="10870" y="1568"/>
                    </a:lnTo>
                    <a:lnTo>
                      <a:pt x="10273" y="1245"/>
                    </a:lnTo>
                    <a:lnTo>
                      <a:pt x="9626" y="946"/>
                    </a:lnTo>
                    <a:lnTo>
                      <a:pt x="8979" y="697"/>
                    </a:lnTo>
                    <a:lnTo>
                      <a:pt x="8308" y="449"/>
                    </a:lnTo>
                    <a:lnTo>
                      <a:pt x="7910" y="349"/>
                    </a:lnTo>
                    <a:lnTo>
                      <a:pt x="7512" y="250"/>
                    </a:lnTo>
                    <a:lnTo>
                      <a:pt x="7114" y="175"/>
                    </a:lnTo>
                    <a:lnTo>
                      <a:pt x="6716" y="100"/>
                    </a:lnTo>
                    <a:lnTo>
                      <a:pt x="6343" y="51"/>
                    </a:lnTo>
                    <a:lnTo>
                      <a:pt x="59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3"/>
              <p:cNvSpPr/>
              <p:nvPr/>
            </p:nvSpPr>
            <p:spPr>
              <a:xfrm>
                <a:off x="2328927" y="2212429"/>
                <a:ext cx="292336" cy="384640"/>
              </a:xfrm>
              <a:custGeom>
                <a:avLst/>
                <a:gdLst/>
                <a:ahLst/>
                <a:cxnLst/>
                <a:rect l="l" t="t" r="r" b="b"/>
                <a:pathLst>
                  <a:path w="14179" h="18656" extrusionOk="0">
                    <a:moveTo>
                      <a:pt x="8880" y="1"/>
                    </a:moveTo>
                    <a:lnTo>
                      <a:pt x="8159" y="26"/>
                    </a:lnTo>
                    <a:lnTo>
                      <a:pt x="7413" y="100"/>
                    </a:lnTo>
                    <a:lnTo>
                      <a:pt x="6642" y="250"/>
                    </a:lnTo>
                    <a:lnTo>
                      <a:pt x="5871" y="449"/>
                    </a:lnTo>
                    <a:lnTo>
                      <a:pt x="5199" y="697"/>
                    </a:lnTo>
                    <a:lnTo>
                      <a:pt x="4553" y="946"/>
                    </a:lnTo>
                    <a:lnTo>
                      <a:pt x="3931" y="1245"/>
                    </a:lnTo>
                    <a:lnTo>
                      <a:pt x="3309" y="1568"/>
                    </a:lnTo>
                    <a:lnTo>
                      <a:pt x="2737" y="1941"/>
                    </a:lnTo>
                    <a:lnTo>
                      <a:pt x="2165" y="2339"/>
                    </a:lnTo>
                    <a:lnTo>
                      <a:pt x="1642" y="2762"/>
                    </a:lnTo>
                    <a:lnTo>
                      <a:pt x="1145" y="3209"/>
                    </a:lnTo>
                    <a:lnTo>
                      <a:pt x="1444" y="3284"/>
                    </a:lnTo>
                    <a:lnTo>
                      <a:pt x="1742" y="3408"/>
                    </a:lnTo>
                    <a:lnTo>
                      <a:pt x="2016" y="3558"/>
                    </a:lnTo>
                    <a:lnTo>
                      <a:pt x="2264" y="3707"/>
                    </a:lnTo>
                    <a:lnTo>
                      <a:pt x="2488" y="3906"/>
                    </a:lnTo>
                    <a:lnTo>
                      <a:pt x="2687" y="4130"/>
                    </a:lnTo>
                    <a:lnTo>
                      <a:pt x="2836" y="4378"/>
                    </a:lnTo>
                    <a:lnTo>
                      <a:pt x="2961" y="4627"/>
                    </a:lnTo>
                    <a:lnTo>
                      <a:pt x="2986" y="4776"/>
                    </a:lnTo>
                    <a:lnTo>
                      <a:pt x="2961" y="4901"/>
                    </a:lnTo>
                    <a:lnTo>
                      <a:pt x="2886" y="5025"/>
                    </a:lnTo>
                    <a:lnTo>
                      <a:pt x="2762" y="5100"/>
                    </a:lnTo>
                    <a:lnTo>
                      <a:pt x="2637" y="5125"/>
                    </a:lnTo>
                    <a:lnTo>
                      <a:pt x="2538" y="5100"/>
                    </a:lnTo>
                    <a:lnTo>
                      <a:pt x="2438" y="5050"/>
                    </a:lnTo>
                    <a:lnTo>
                      <a:pt x="2364" y="4975"/>
                    </a:lnTo>
                    <a:lnTo>
                      <a:pt x="2314" y="4901"/>
                    </a:lnTo>
                    <a:lnTo>
                      <a:pt x="2190" y="4677"/>
                    </a:lnTo>
                    <a:lnTo>
                      <a:pt x="2040" y="4478"/>
                    </a:lnTo>
                    <a:lnTo>
                      <a:pt x="1866" y="4304"/>
                    </a:lnTo>
                    <a:lnTo>
                      <a:pt x="1642" y="4155"/>
                    </a:lnTo>
                    <a:lnTo>
                      <a:pt x="1419" y="4030"/>
                    </a:lnTo>
                    <a:lnTo>
                      <a:pt x="1170" y="3931"/>
                    </a:lnTo>
                    <a:lnTo>
                      <a:pt x="896" y="3881"/>
                    </a:lnTo>
                    <a:lnTo>
                      <a:pt x="623" y="3831"/>
                    </a:lnTo>
                    <a:lnTo>
                      <a:pt x="548" y="3831"/>
                    </a:lnTo>
                    <a:lnTo>
                      <a:pt x="200" y="4229"/>
                    </a:lnTo>
                    <a:lnTo>
                      <a:pt x="150" y="4354"/>
                    </a:lnTo>
                    <a:lnTo>
                      <a:pt x="76" y="4478"/>
                    </a:lnTo>
                    <a:lnTo>
                      <a:pt x="26" y="4752"/>
                    </a:lnTo>
                    <a:lnTo>
                      <a:pt x="1" y="5025"/>
                    </a:lnTo>
                    <a:lnTo>
                      <a:pt x="26" y="5324"/>
                    </a:lnTo>
                    <a:lnTo>
                      <a:pt x="76" y="5647"/>
                    </a:lnTo>
                    <a:lnTo>
                      <a:pt x="150" y="5945"/>
                    </a:lnTo>
                    <a:lnTo>
                      <a:pt x="275" y="6219"/>
                    </a:lnTo>
                    <a:lnTo>
                      <a:pt x="424" y="6468"/>
                    </a:lnTo>
                    <a:lnTo>
                      <a:pt x="623" y="6791"/>
                    </a:lnTo>
                    <a:lnTo>
                      <a:pt x="871" y="7065"/>
                    </a:lnTo>
                    <a:lnTo>
                      <a:pt x="1120" y="7363"/>
                    </a:lnTo>
                    <a:lnTo>
                      <a:pt x="1419" y="7637"/>
                    </a:lnTo>
                    <a:lnTo>
                      <a:pt x="1991" y="7114"/>
                    </a:lnTo>
                    <a:lnTo>
                      <a:pt x="2289" y="6841"/>
                    </a:lnTo>
                    <a:lnTo>
                      <a:pt x="2613" y="6592"/>
                    </a:lnTo>
                    <a:lnTo>
                      <a:pt x="2936" y="6368"/>
                    </a:lnTo>
                    <a:lnTo>
                      <a:pt x="3309" y="6119"/>
                    </a:lnTo>
                    <a:lnTo>
                      <a:pt x="3682" y="5921"/>
                    </a:lnTo>
                    <a:lnTo>
                      <a:pt x="4105" y="5722"/>
                    </a:lnTo>
                    <a:lnTo>
                      <a:pt x="4553" y="5523"/>
                    </a:lnTo>
                    <a:lnTo>
                      <a:pt x="5025" y="5373"/>
                    </a:lnTo>
                    <a:lnTo>
                      <a:pt x="5523" y="5224"/>
                    </a:lnTo>
                    <a:lnTo>
                      <a:pt x="6070" y="5100"/>
                    </a:lnTo>
                    <a:lnTo>
                      <a:pt x="6667" y="5000"/>
                    </a:lnTo>
                    <a:lnTo>
                      <a:pt x="7289" y="4926"/>
                    </a:lnTo>
                    <a:lnTo>
                      <a:pt x="7960" y="4901"/>
                    </a:lnTo>
                    <a:lnTo>
                      <a:pt x="8656" y="4876"/>
                    </a:lnTo>
                    <a:lnTo>
                      <a:pt x="8806" y="4901"/>
                    </a:lnTo>
                    <a:lnTo>
                      <a:pt x="8905" y="4975"/>
                    </a:lnTo>
                    <a:lnTo>
                      <a:pt x="9005" y="5100"/>
                    </a:lnTo>
                    <a:lnTo>
                      <a:pt x="9030" y="5224"/>
                    </a:lnTo>
                    <a:lnTo>
                      <a:pt x="9005" y="5373"/>
                    </a:lnTo>
                    <a:lnTo>
                      <a:pt x="8905" y="5473"/>
                    </a:lnTo>
                    <a:lnTo>
                      <a:pt x="8806" y="5547"/>
                    </a:lnTo>
                    <a:lnTo>
                      <a:pt x="8656" y="5597"/>
                    </a:lnTo>
                    <a:lnTo>
                      <a:pt x="8010" y="5597"/>
                    </a:lnTo>
                    <a:lnTo>
                      <a:pt x="7388" y="5647"/>
                    </a:lnTo>
                    <a:lnTo>
                      <a:pt x="6791" y="5697"/>
                    </a:lnTo>
                    <a:lnTo>
                      <a:pt x="6269" y="5796"/>
                    </a:lnTo>
                    <a:lnTo>
                      <a:pt x="5746" y="5896"/>
                    </a:lnTo>
                    <a:lnTo>
                      <a:pt x="5274" y="6045"/>
                    </a:lnTo>
                    <a:lnTo>
                      <a:pt x="4851" y="6194"/>
                    </a:lnTo>
                    <a:lnTo>
                      <a:pt x="4428" y="6368"/>
                    </a:lnTo>
                    <a:lnTo>
                      <a:pt x="4055" y="6542"/>
                    </a:lnTo>
                    <a:lnTo>
                      <a:pt x="3682" y="6741"/>
                    </a:lnTo>
                    <a:lnTo>
                      <a:pt x="3359" y="6940"/>
                    </a:lnTo>
                    <a:lnTo>
                      <a:pt x="3035" y="7164"/>
                    </a:lnTo>
                    <a:lnTo>
                      <a:pt x="2737" y="7388"/>
                    </a:lnTo>
                    <a:lnTo>
                      <a:pt x="2463" y="7637"/>
                    </a:lnTo>
                    <a:lnTo>
                      <a:pt x="1941" y="8109"/>
                    </a:lnTo>
                    <a:lnTo>
                      <a:pt x="1991" y="8159"/>
                    </a:lnTo>
                    <a:lnTo>
                      <a:pt x="2190" y="8333"/>
                    </a:lnTo>
                    <a:lnTo>
                      <a:pt x="2712" y="8806"/>
                    </a:lnTo>
                    <a:lnTo>
                      <a:pt x="2961" y="9079"/>
                    </a:lnTo>
                    <a:lnTo>
                      <a:pt x="3209" y="9328"/>
                    </a:lnTo>
                    <a:lnTo>
                      <a:pt x="3433" y="9602"/>
                    </a:lnTo>
                    <a:lnTo>
                      <a:pt x="3632" y="9900"/>
                    </a:lnTo>
                    <a:lnTo>
                      <a:pt x="3806" y="10223"/>
                    </a:lnTo>
                    <a:lnTo>
                      <a:pt x="3956" y="10547"/>
                    </a:lnTo>
                    <a:lnTo>
                      <a:pt x="4080" y="10895"/>
                    </a:lnTo>
                    <a:lnTo>
                      <a:pt x="4155" y="11243"/>
                    </a:lnTo>
                    <a:lnTo>
                      <a:pt x="4478" y="11044"/>
                    </a:lnTo>
                    <a:lnTo>
                      <a:pt x="4826" y="10845"/>
                    </a:lnTo>
                    <a:lnTo>
                      <a:pt x="5547" y="10497"/>
                    </a:lnTo>
                    <a:lnTo>
                      <a:pt x="6294" y="10223"/>
                    </a:lnTo>
                    <a:lnTo>
                      <a:pt x="7065" y="9975"/>
                    </a:lnTo>
                    <a:lnTo>
                      <a:pt x="7836" y="9801"/>
                    </a:lnTo>
                    <a:lnTo>
                      <a:pt x="8632" y="9651"/>
                    </a:lnTo>
                    <a:lnTo>
                      <a:pt x="9452" y="9577"/>
                    </a:lnTo>
                    <a:lnTo>
                      <a:pt x="10273" y="9577"/>
                    </a:lnTo>
                    <a:lnTo>
                      <a:pt x="10398" y="9602"/>
                    </a:lnTo>
                    <a:lnTo>
                      <a:pt x="10522" y="9676"/>
                    </a:lnTo>
                    <a:lnTo>
                      <a:pt x="10597" y="9801"/>
                    </a:lnTo>
                    <a:lnTo>
                      <a:pt x="10621" y="9950"/>
                    </a:lnTo>
                    <a:lnTo>
                      <a:pt x="10621" y="10000"/>
                    </a:lnTo>
                    <a:lnTo>
                      <a:pt x="10597" y="10074"/>
                    </a:lnTo>
                    <a:lnTo>
                      <a:pt x="10497" y="10174"/>
                    </a:lnTo>
                    <a:lnTo>
                      <a:pt x="10398" y="10248"/>
                    </a:lnTo>
                    <a:lnTo>
                      <a:pt x="10248" y="10298"/>
                    </a:lnTo>
                    <a:lnTo>
                      <a:pt x="9452" y="10298"/>
                    </a:lnTo>
                    <a:lnTo>
                      <a:pt x="9054" y="10323"/>
                    </a:lnTo>
                    <a:lnTo>
                      <a:pt x="8656" y="10373"/>
                    </a:lnTo>
                    <a:lnTo>
                      <a:pt x="7861" y="10522"/>
                    </a:lnTo>
                    <a:lnTo>
                      <a:pt x="7090" y="10696"/>
                    </a:lnTo>
                    <a:lnTo>
                      <a:pt x="6343" y="10945"/>
                    </a:lnTo>
                    <a:lnTo>
                      <a:pt x="5970" y="11094"/>
                    </a:lnTo>
                    <a:lnTo>
                      <a:pt x="5622" y="11243"/>
                    </a:lnTo>
                    <a:lnTo>
                      <a:pt x="5274" y="11417"/>
                    </a:lnTo>
                    <a:lnTo>
                      <a:pt x="4926" y="11591"/>
                    </a:lnTo>
                    <a:lnTo>
                      <a:pt x="4602" y="11790"/>
                    </a:lnTo>
                    <a:lnTo>
                      <a:pt x="4279" y="11989"/>
                    </a:lnTo>
                    <a:lnTo>
                      <a:pt x="4254" y="12014"/>
                    </a:lnTo>
                    <a:lnTo>
                      <a:pt x="4279" y="12537"/>
                    </a:lnTo>
                    <a:lnTo>
                      <a:pt x="4304" y="13233"/>
                    </a:lnTo>
                    <a:lnTo>
                      <a:pt x="4354" y="13556"/>
                    </a:lnTo>
                    <a:lnTo>
                      <a:pt x="4403" y="13880"/>
                    </a:lnTo>
                    <a:lnTo>
                      <a:pt x="4503" y="14178"/>
                    </a:lnTo>
                    <a:lnTo>
                      <a:pt x="4627" y="14477"/>
                    </a:lnTo>
                    <a:lnTo>
                      <a:pt x="4776" y="14775"/>
                    </a:lnTo>
                    <a:lnTo>
                      <a:pt x="4951" y="15049"/>
                    </a:lnTo>
                    <a:lnTo>
                      <a:pt x="5149" y="15322"/>
                    </a:lnTo>
                    <a:lnTo>
                      <a:pt x="5398" y="15571"/>
                    </a:lnTo>
                    <a:lnTo>
                      <a:pt x="5647" y="15820"/>
                    </a:lnTo>
                    <a:lnTo>
                      <a:pt x="5921" y="16044"/>
                    </a:lnTo>
                    <a:lnTo>
                      <a:pt x="6219" y="16243"/>
                    </a:lnTo>
                    <a:lnTo>
                      <a:pt x="6517" y="16417"/>
                    </a:lnTo>
                    <a:lnTo>
                      <a:pt x="6866" y="16591"/>
                    </a:lnTo>
                    <a:lnTo>
                      <a:pt x="7189" y="16740"/>
                    </a:lnTo>
                    <a:lnTo>
                      <a:pt x="7537" y="16864"/>
                    </a:lnTo>
                    <a:lnTo>
                      <a:pt x="7910" y="16964"/>
                    </a:lnTo>
                    <a:lnTo>
                      <a:pt x="8283" y="17014"/>
                    </a:lnTo>
                    <a:lnTo>
                      <a:pt x="8656" y="17063"/>
                    </a:lnTo>
                    <a:lnTo>
                      <a:pt x="8681" y="17063"/>
                    </a:lnTo>
                    <a:lnTo>
                      <a:pt x="8930" y="16964"/>
                    </a:lnTo>
                    <a:lnTo>
                      <a:pt x="9179" y="16840"/>
                    </a:lnTo>
                    <a:lnTo>
                      <a:pt x="9428" y="16715"/>
                    </a:lnTo>
                    <a:lnTo>
                      <a:pt x="9651" y="16541"/>
                    </a:lnTo>
                    <a:lnTo>
                      <a:pt x="9850" y="16392"/>
                    </a:lnTo>
                    <a:lnTo>
                      <a:pt x="10049" y="16193"/>
                    </a:lnTo>
                    <a:lnTo>
                      <a:pt x="10223" y="15994"/>
                    </a:lnTo>
                    <a:lnTo>
                      <a:pt x="10373" y="15795"/>
                    </a:lnTo>
                    <a:lnTo>
                      <a:pt x="10472" y="15695"/>
                    </a:lnTo>
                    <a:lnTo>
                      <a:pt x="10597" y="15646"/>
                    </a:lnTo>
                    <a:lnTo>
                      <a:pt x="10721" y="15621"/>
                    </a:lnTo>
                    <a:lnTo>
                      <a:pt x="10870" y="15670"/>
                    </a:lnTo>
                    <a:lnTo>
                      <a:pt x="10970" y="15770"/>
                    </a:lnTo>
                    <a:lnTo>
                      <a:pt x="11019" y="15894"/>
                    </a:lnTo>
                    <a:lnTo>
                      <a:pt x="11019" y="16044"/>
                    </a:lnTo>
                    <a:lnTo>
                      <a:pt x="10970" y="16168"/>
                    </a:lnTo>
                    <a:lnTo>
                      <a:pt x="10796" y="16417"/>
                    </a:lnTo>
                    <a:lnTo>
                      <a:pt x="10621" y="16641"/>
                    </a:lnTo>
                    <a:lnTo>
                      <a:pt x="10422" y="16840"/>
                    </a:lnTo>
                    <a:lnTo>
                      <a:pt x="10199" y="17038"/>
                    </a:lnTo>
                    <a:lnTo>
                      <a:pt x="9950" y="17213"/>
                    </a:lnTo>
                    <a:lnTo>
                      <a:pt x="9701" y="17362"/>
                    </a:lnTo>
                    <a:lnTo>
                      <a:pt x="9428" y="17511"/>
                    </a:lnTo>
                    <a:lnTo>
                      <a:pt x="9129" y="17635"/>
                    </a:lnTo>
                    <a:lnTo>
                      <a:pt x="9303" y="17834"/>
                    </a:lnTo>
                    <a:lnTo>
                      <a:pt x="9477" y="18009"/>
                    </a:lnTo>
                    <a:lnTo>
                      <a:pt x="9701" y="18183"/>
                    </a:lnTo>
                    <a:lnTo>
                      <a:pt x="9975" y="18307"/>
                    </a:lnTo>
                    <a:lnTo>
                      <a:pt x="10323" y="18456"/>
                    </a:lnTo>
                    <a:lnTo>
                      <a:pt x="10746" y="18556"/>
                    </a:lnTo>
                    <a:lnTo>
                      <a:pt x="11169" y="18630"/>
                    </a:lnTo>
                    <a:lnTo>
                      <a:pt x="11641" y="18655"/>
                    </a:lnTo>
                    <a:lnTo>
                      <a:pt x="12039" y="18630"/>
                    </a:lnTo>
                    <a:lnTo>
                      <a:pt x="12412" y="18605"/>
                    </a:lnTo>
                    <a:lnTo>
                      <a:pt x="12760" y="18556"/>
                    </a:lnTo>
                    <a:lnTo>
                      <a:pt x="13084" y="18481"/>
                    </a:lnTo>
                    <a:lnTo>
                      <a:pt x="13382" y="18382"/>
                    </a:lnTo>
                    <a:lnTo>
                      <a:pt x="13656" y="18257"/>
                    </a:lnTo>
                    <a:lnTo>
                      <a:pt x="13929" y="18108"/>
                    </a:lnTo>
                    <a:lnTo>
                      <a:pt x="14178" y="17959"/>
                    </a:lnTo>
                    <a:lnTo>
                      <a:pt x="14178" y="14850"/>
                    </a:lnTo>
                    <a:lnTo>
                      <a:pt x="13929" y="14601"/>
                    </a:lnTo>
                    <a:lnTo>
                      <a:pt x="13631" y="14402"/>
                    </a:lnTo>
                    <a:lnTo>
                      <a:pt x="13308" y="14228"/>
                    </a:lnTo>
                    <a:lnTo>
                      <a:pt x="12984" y="14079"/>
                    </a:lnTo>
                    <a:lnTo>
                      <a:pt x="12611" y="13979"/>
                    </a:lnTo>
                    <a:lnTo>
                      <a:pt x="12213" y="13855"/>
                    </a:lnTo>
                    <a:lnTo>
                      <a:pt x="11368" y="13681"/>
                    </a:lnTo>
                    <a:lnTo>
                      <a:pt x="10920" y="13606"/>
                    </a:lnTo>
                    <a:lnTo>
                      <a:pt x="10472" y="13581"/>
                    </a:lnTo>
                    <a:lnTo>
                      <a:pt x="10024" y="13581"/>
                    </a:lnTo>
                    <a:lnTo>
                      <a:pt x="9602" y="13631"/>
                    </a:lnTo>
                    <a:lnTo>
                      <a:pt x="9154" y="13681"/>
                    </a:lnTo>
                    <a:lnTo>
                      <a:pt x="8731" y="13780"/>
                    </a:lnTo>
                    <a:lnTo>
                      <a:pt x="8308" y="13929"/>
                    </a:lnTo>
                    <a:lnTo>
                      <a:pt x="7910" y="14079"/>
                    </a:lnTo>
                    <a:lnTo>
                      <a:pt x="7761" y="14104"/>
                    </a:lnTo>
                    <a:lnTo>
                      <a:pt x="7637" y="14104"/>
                    </a:lnTo>
                    <a:lnTo>
                      <a:pt x="7512" y="14029"/>
                    </a:lnTo>
                    <a:lnTo>
                      <a:pt x="7438" y="13905"/>
                    </a:lnTo>
                    <a:lnTo>
                      <a:pt x="7388" y="13780"/>
                    </a:lnTo>
                    <a:lnTo>
                      <a:pt x="7413" y="13631"/>
                    </a:lnTo>
                    <a:lnTo>
                      <a:pt x="7487" y="13531"/>
                    </a:lnTo>
                    <a:lnTo>
                      <a:pt x="7612" y="13432"/>
                    </a:lnTo>
                    <a:lnTo>
                      <a:pt x="8060" y="13258"/>
                    </a:lnTo>
                    <a:lnTo>
                      <a:pt x="8532" y="13109"/>
                    </a:lnTo>
                    <a:lnTo>
                      <a:pt x="9005" y="12984"/>
                    </a:lnTo>
                    <a:lnTo>
                      <a:pt x="9502" y="12910"/>
                    </a:lnTo>
                    <a:lnTo>
                      <a:pt x="10000" y="12885"/>
                    </a:lnTo>
                    <a:lnTo>
                      <a:pt x="10497" y="12860"/>
                    </a:lnTo>
                    <a:lnTo>
                      <a:pt x="10994" y="12910"/>
                    </a:lnTo>
                    <a:lnTo>
                      <a:pt x="11492" y="12984"/>
                    </a:lnTo>
                    <a:lnTo>
                      <a:pt x="12238" y="13134"/>
                    </a:lnTo>
                    <a:lnTo>
                      <a:pt x="12611" y="13233"/>
                    </a:lnTo>
                    <a:lnTo>
                      <a:pt x="12959" y="13332"/>
                    </a:lnTo>
                    <a:lnTo>
                      <a:pt x="13283" y="13432"/>
                    </a:lnTo>
                    <a:lnTo>
                      <a:pt x="13606" y="13581"/>
                    </a:lnTo>
                    <a:lnTo>
                      <a:pt x="13905" y="13730"/>
                    </a:lnTo>
                    <a:lnTo>
                      <a:pt x="14178" y="13905"/>
                    </a:lnTo>
                    <a:lnTo>
                      <a:pt x="14178" y="8383"/>
                    </a:lnTo>
                    <a:lnTo>
                      <a:pt x="13432" y="8184"/>
                    </a:lnTo>
                    <a:lnTo>
                      <a:pt x="12686" y="8035"/>
                    </a:lnTo>
                    <a:lnTo>
                      <a:pt x="11915" y="7935"/>
                    </a:lnTo>
                    <a:lnTo>
                      <a:pt x="11169" y="7885"/>
                    </a:lnTo>
                    <a:lnTo>
                      <a:pt x="10398" y="7910"/>
                    </a:lnTo>
                    <a:lnTo>
                      <a:pt x="9602" y="7985"/>
                    </a:lnTo>
                    <a:lnTo>
                      <a:pt x="8831" y="8084"/>
                    </a:lnTo>
                    <a:lnTo>
                      <a:pt x="8035" y="8259"/>
                    </a:lnTo>
                    <a:lnTo>
                      <a:pt x="7960" y="8283"/>
                    </a:lnTo>
                    <a:lnTo>
                      <a:pt x="7885" y="8259"/>
                    </a:lnTo>
                    <a:lnTo>
                      <a:pt x="7761" y="8234"/>
                    </a:lnTo>
                    <a:lnTo>
                      <a:pt x="7662" y="8134"/>
                    </a:lnTo>
                    <a:lnTo>
                      <a:pt x="7587" y="8010"/>
                    </a:lnTo>
                    <a:lnTo>
                      <a:pt x="7587" y="7861"/>
                    </a:lnTo>
                    <a:lnTo>
                      <a:pt x="7637" y="7736"/>
                    </a:lnTo>
                    <a:lnTo>
                      <a:pt x="7736" y="7637"/>
                    </a:lnTo>
                    <a:lnTo>
                      <a:pt x="7861" y="7562"/>
                    </a:lnTo>
                    <a:lnTo>
                      <a:pt x="8681" y="7388"/>
                    </a:lnTo>
                    <a:lnTo>
                      <a:pt x="9477" y="7264"/>
                    </a:lnTo>
                    <a:lnTo>
                      <a:pt x="10273" y="7189"/>
                    </a:lnTo>
                    <a:lnTo>
                      <a:pt x="11069" y="7189"/>
                    </a:lnTo>
                    <a:lnTo>
                      <a:pt x="11865" y="7214"/>
                    </a:lnTo>
                    <a:lnTo>
                      <a:pt x="12636" y="7313"/>
                    </a:lnTo>
                    <a:lnTo>
                      <a:pt x="13407" y="7438"/>
                    </a:lnTo>
                    <a:lnTo>
                      <a:pt x="14178" y="7637"/>
                    </a:lnTo>
                    <a:lnTo>
                      <a:pt x="14178" y="6244"/>
                    </a:lnTo>
                    <a:lnTo>
                      <a:pt x="14178" y="5945"/>
                    </a:lnTo>
                    <a:lnTo>
                      <a:pt x="14153" y="5622"/>
                    </a:lnTo>
                    <a:lnTo>
                      <a:pt x="14054" y="5000"/>
                    </a:lnTo>
                    <a:lnTo>
                      <a:pt x="13929" y="4378"/>
                    </a:lnTo>
                    <a:lnTo>
                      <a:pt x="13755" y="3732"/>
                    </a:lnTo>
                    <a:lnTo>
                      <a:pt x="13308" y="3483"/>
                    </a:lnTo>
                    <a:lnTo>
                      <a:pt x="12860" y="3234"/>
                    </a:lnTo>
                    <a:lnTo>
                      <a:pt x="12362" y="3035"/>
                    </a:lnTo>
                    <a:lnTo>
                      <a:pt x="11865" y="2861"/>
                    </a:lnTo>
                    <a:lnTo>
                      <a:pt x="11368" y="2712"/>
                    </a:lnTo>
                    <a:lnTo>
                      <a:pt x="10845" y="2612"/>
                    </a:lnTo>
                    <a:lnTo>
                      <a:pt x="10323" y="2513"/>
                    </a:lnTo>
                    <a:lnTo>
                      <a:pt x="9801" y="2463"/>
                    </a:lnTo>
                    <a:lnTo>
                      <a:pt x="9253" y="2438"/>
                    </a:lnTo>
                    <a:lnTo>
                      <a:pt x="8706" y="2438"/>
                    </a:lnTo>
                    <a:lnTo>
                      <a:pt x="8184" y="2463"/>
                    </a:lnTo>
                    <a:lnTo>
                      <a:pt x="7637" y="2538"/>
                    </a:lnTo>
                    <a:lnTo>
                      <a:pt x="7090" y="2637"/>
                    </a:lnTo>
                    <a:lnTo>
                      <a:pt x="6567" y="2762"/>
                    </a:lnTo>
                    <a:lnTo>
                      <a:pt x="6020" y="2911"/>
                    </a:lnTo>
                    <a:lnTo>
                      <a:pt x="5498" y="3110"/>
                    </a:lnTo>
                    <a:lnTo>
                      <a:pt x="5348" y="3135"/>
                    </a:lnTo>
                    <a:lnTo>
                      <a:pt x="5224" y="3110"/>
                    </a:lnTo>
                    <a:lnTo>
                      <a:pt x="5125" y="3010"/>
                    </a:lnTo>
                    <a:lnTo>
                      <a:pt x="5025" y="2911"/>
                    </a:lnTo>
                    <a:lnTo>
                      <a:pt x="5000" y="2762"/>
                    </a:lnTo>
                    <a:lnTo>
                      <a:pt x="5050" y="2637"/>
                    </a:lnTo>
                    <a:lnTo>
                      <a:pt x="5125" y="2513"/>
                    </a:lnTo>
                    <a:lnTo>
                      <a:pt x="5249" y="2438"/>
                    </a:lnTo>
                    <a:lnTo>
                      <a:pt x="5746" y="2264"/>
                    </a:lnTo>
                    <a:lnTo>
                      <a:pt x="6269" y="2090"/>
                    </a:lnTo>
                    <a:lnTo>
                      <a:pt x="6816" y="1966"/>
                    </a:lnTo>
                    <a:lnTo>
                      <a:pt x="7338" y="1866"/>
                    </a:lnTo>
                    <a:lnTo>
                      <a:pt x="7861" y="1792"/>
                    </a:lnTo>
                    <a:lnTo>
                      <a:pt x="8408" y="1742"/>
                    </a:lnTo>
                    <a:lnTo>
                      <a:pt x="8930" y="1717"/>
                    </a:lnTo>
                    <a:lnTo>
                      <a:pt x="9477" y="1742"/>
                    </a:lnTo>
                    <a:lnTo>
                      <a:pt x="10000" y="1767"/>
                    </a:lnTo>
                    <a:lnTo>
                      <a:pt x="10522" y="1841"/>
                    </a:lnTo>
                    <a:lnTo>
                      <a:pt x="11044" y="1916"/>
                    </a:lnTo>
                    <a:lnTo>
                      <a:pt x="11542" y="2040"/>
                    </a:lnTo>
                    <a:lnTo>
                      <a:pt x="12039" y="2190"/>
                    </a:lnTo>
                    <a:lnTo>
                      <a:pt x="12537" y="2339"/>
                    </a:lnTo>
                    <a:lnTo>
                      <a:pt x="13009" y="2538"/>
                    </a:lnTo>
                    <a:lnTo>
                      <a:pt x="13482" y="2762"/>
                    </a:lnTo>
                    <a:lnTo>
                      <a:pt x="13482" y="2762"/>
                    </a:lnTo>
                    <a:lnTo>
                      <a:pt x="13357" y="2438"/>
                    </a:lnTo>
                    <a:lnTo>
                      <a:pt x="13233" y="2115"/>
                    </a:lnTo>
                    <a:lnTo>
                      <a:pt x="13084" y="1792"/>
                    </a:lnTo>
                    <a:lnTo>
                      <a:pt x="12885" y="1493"/>
                    </a:lnTo>
                    <a:lnTo>
                      <a:pt x="12661" y="1220"/>
                    </a:lnTo>
                    <a:lnTo>
                      <a:pt x="12387" y="946"/>
                    </a:lnTo>
                    <a:lnTo>
                      <a:pt x="12089" y="722"/>
                    </a:lnTo>
                    <a:lnTo>
                      <a:pt x="11691" y="523"/>
                    </a:lnTo>
                    <a:lnTo>
                      <a:pt x="11392" y="399"/>
                    </a:lnTo>
                    <a:lnTo>
                      <a:pt x="11069" y="299"/>
                    </a:lnTo>
                    <a:lnTo>
                      <a:pt x="10721" y="200"/>
                    </a:lnTo>
                    <a:lnTo>
                      <a:pt x="10373" y="125"/>
                    </a:lnTo>
                    <a:lnTo>
                      <a:pt x="10024" y="76"/>
                    </a:lnTo>
                    <a:lnTo>
                      <a:pt x="9651" y="26"/>
                    </a:lnTo>
                    <a:lnTo>
                      <a:pt x="92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3"/>
              <p:cNvSpPr/>
              <p:nvPr/>
            </p:nvSpPr>
            <p:spPr>
              <a:xfrm>
                <a:off x="2200212" y="2307826"/>
                <a:ext cx="421051" cy="461028"/>
              </a:xfrm>
              <a:custGeom>
                <a:avLst/>
                <a:gdLst/>
                <a:ahLst/>
                <a:cxnLst/>
                <a:rect l="l" t="t" r="r" b="b"/>
                <a:pathLst>
                  <a:path w="20422" h="22361" extrusionOk="0">
                    <a:moveTo>
                      <a:pt x="5572" y="0"/>
                    </a:moveTo>
                    <a:lnTo>
                      <a:pt x="5199" y="149"/>
                    </a:lnTo>
                    <a:lnTo>
                      <a:pt x="4876" y="323"/>
                    </a:lnTo>
                    <a:lnTo>
                      <a:pt x="4528" y="498"/>
                    </a:lnTo>
                    <a:lnTo>
                      <a:pt x="4204" y="697"/>
                    </a:lnTo>
                    <a:lnTo>
                      <a:pt x="3881" y="896"/>
                    </a:lnTo>
                    <a:lnTo>
                      <a:pt x="3583" y="1119"/>
                    </a:lnTo>
                    <a:lnTo>
                      <a:pt x="3284" y="1343"/>
                    </a:lnTo>
                    <a:lnTo>
                      <a:pt x="3011" y="1592"/>
                    </a:lnTo>
                    <a:lnTo>
                      <a:pt x="2737" y="1841"/>
                    </a:lnTo>
                    <a:lnTo>
                      <a:pt x="2488" y="2089"/>
                    </a:lnTo>
                    <a:lnTo>
                      <a:pt x="2239" y="2363"/>
                    </a:lnTo>
                    <a:lnTo>
                      <a:pt x="2016" y="2661"/>
                    </a:lnTo>
                    <a:lnTo>
                      <a:pt x="1817" y="2935"/>
                    </a:lnTo>
                    <a:lnTo>
                      <a:pt x="1618" y="3234"/>
                    </a:lnTo>
                    <a:lnTo>
                      <a:pt x="1444" y="3532"/>
                    </a:lnTo>
                    <a:lnTo>
                      <a:pt x="1294" y="3855"/>
                    </a:lnTo>
                    <a:lnTo>
                      <a:pt x="1145" y="4179"/>
                    </a:lnTo>
                    <a:lnTo>
                      <a:pt x="1021" y="4527"/>
                    </a:lnTo>
                    <a:lnTo>
                      <a:pt x="921" y="4850"/>
                    </a:lnTo>
                    <a:lnTo>
                      <a:pt x="822" y="5198"/>
                    </a:lnTo>
                    <a:lnTo>
                      <a:pt x="772" y="5547"/>
                    </a:lnTo>
                    <a:lnTo>
                      <a:pt x="722" y="5920"/>
                    </a:lnTo>
                    <a:lnTo>
                      <a:pt x="697" y="6268"/>
                    </a:lnTo>
                    <a:lnTo>
                      <a:pt x="697" y="6616"/>
                    </a:lnTo>
                    <a:lnTo>
                      <a:pt x="722" y="6964"/>
                    </a:lnTo>
                    <a:lnTo>
                      <a:pt x="747" y="7313"/>
                    </a:lnTo>
                    <a:lnTo>
                      <a:pt x="797" y="7661"/>
                    </a:lnTo>
                    <a:lnTo>
                      <a:pt x="871" y="8009"/>
                    </a:lnTo>
                    <a:lnTo>
                      <a:pt x="971" y="8357"/>
                    </a:lnTo>
                    <a:lnTo>
                      <a:pt x="1095" y="8705"/>
                    </a:lnTo>
                    <a:lnTo>
                      <a:pt x="1220" y="9029"/>
                    </a:lnTo>
                    <a:lnTo>
                      <a:pt x="1369" y="9377"/>
                    </a:lnTo>
                    <a:lnTo>
                      <a:pt x="1742" y="8954"/>
                    </a:lnTo>
                    <a:lnTo>
                      <a:pt x="2165" y="8581"/>
                    </a:lnTo>
                    <a:lnTo>
                      <a:pt x="2613" y="8258"/>
                    </a:lnTo>
                    <a:lnTo>
                      <a:pt x="3110" y="7934"/>
                    </a:lnTo>
                    <a:lnTo>
                      <a:pt x="3607" y="7661"/>
                    </a:lnTo>
                    <a:lnTo>
                      <a:pt x="4155" y="7437"/>
                    </a:lnTo>
                    <a:lnTo>
                      <a:pt x="4702" y="7263"/>
                    </a:lnTo>
                    <a:lnTo>
                      <a:pt x="5299" y="7114"/>
                    </a:lnTo>
                    <a:lnTo>
                      <a:pt x="5423" y="7114"/>
                    </a:lnTo>
                    <a:lnTo>
                      <a:pt x="5572" y="7163"/>
                    </a:lnTo>
                    <a:lnTo>
                      <a:pt x="5647" y="7263"/>
                    </a:lnTo>
                    <a:lnTo>
                      <a:pt x="5722" y="7387"/>
                    </a:lnTo>
                    <a:lnTo>
                      <a:pt x="5722" y="7536"/>
                    </a:lnTo>
                    <a:lnTo>
                      <a:pt x="5672" y="7661"/>
                    </a:lnTo>
                    <a:lnTo>
                      <a:pt x="5572" y="7760"/>
                    </a:lnTo>
                    <a:lnTo>
                      <a:pt x="5448" y="7810"/>
                    </a:lnTo>
                    <a:lnTo>
                      <a:pt x="4876" y="7934"/>
                    </a:lnTo>
                    <a:lnTo>
                      <a:pt x="4354" y="8133"/>
                    </a:lnTo>
                    <a:lnTo>
                      <a:pt x="3831" y="8357"/>
                    </a:lnTo>
                    <a:lnTo>
                      <a:pt x="3359" y="8606"/>
                    </a:lnTo>
                    <a:lnTo>
                      <a:pt x="2911" y="8904"/>
                    </a:lnTo>
                    <a:lnTo>
                      <a:pt x="2488" y="9228"/>
                    </a:lnTo>
                    <a:lnTo>
                      <a:pt x="2115" y="9601"/>
                    </a:lnTo>
                    <a:lnTo>
                      <a:pt x="1767" y="9999"/>
                    </a:lnTo>
                    <a:lnTo>
                      <a:pt x="2239" y="10521"/>
                    </a:lnTo>
                    <a:lnTo>
                      <a:pt x="2488" y="10795"/>
                    </a:lnTo>
                    <a:lnTo>
                      <a:pt x="2737" y="11043"/>
                    </a:lnTo>
                    <a:lnTo>
                      <a:pt x="3011" y="11267"/>
                    </a:lnTo>
                    <a:lnTo>
                      <a:pt x="3309" y="11491"/>
                    </a:lnTo>
                    <a:lnTo>
                      <a:pt x="3632" y="11690"/>
                    </a:lnTo>
                    <a:lnTo>
                      <a:pt x="3956" y="11864"/>
                    </a:lnTo>
                    <a:lnTo>
                      <a:pt x="4354" y="12014"/>
                    </a:lnTo>
                    <a:lnTo>
                      <a:pt x="4776" y="12138"/>
                    </a:lnTo>
                    <a:lnTo>
                      <a:pt x="5224" y="12213"/>
                    </a:lnTo>
                    <a:lnTo>
                      <a:pt x="5672" y="12237"/>
                    </a:lnTo>
                    <a:lnTo>
                      <a:pt x="6120" y="12213"/>
                    </a:lnTo>
                    <a:lnTo>
                      <a:pt x="6343" y="12188"/>
                    </a:lnTo>
                    <a:lnTo>
                      <a:pt x="6542" y="12113"/>
                    </a:lnTo>
                    <a:lnTo>
                      <a:pt x="6741" y="12063"/>
                    </a:lnTo>
                    <a:lnTo>
                      <a:pt x="6940" y="11964"/>
                    </a:lnTo>
                    <a:lnTo>
                      <a:pt x="7139" y="11864"/>
                    </a:lnTo>
                    <a:lnTo>
                      <a:pt x="7313" y="11740"/>
                    </a:lnTo>
                    <a:lnTo>
                      <a:pt x="7438" y="11690"/>
                    </a:lnTo>
                    <a:lnTo>
                      <a:pt x="7587" y="11690"/>
                    </a:lnTo>
                    <a:lnTo>
                      <a:pt x="7711" y="11715"/>
                    </a:lnTo>
                    <a:lnTo>
                      <a:pt x="7811" y="11815"/>
                    </a:lnTo>
                    <a:lnTo>
                      <a:pt x="7885" y="11939"/>
                    </a:lnTo>
                    <a:lnTo>
                      <a:pt x="7885" y="12088"/>
                    </a:lnTo>
                    <a:lnTo>
                      <a:pt x="7836" y="12213"/>
                    </a:lnTo>
                    <a:lnTo>
                      <a:pt x="7736" y="12312"/>
                    </a:lnTo>
                    <a:lnTo>
                      <a:pt x="7463" y="12511"/>
                    </a:lnTo>
                    <a:lnTo>
                      <a:pt x="7139" y="12660"/>
                    </a:lnTo>
                    <a:lnTo>
                      <a:pt x="6816" y="12785"/>
                    </a:lnTo>
                    <a:lnTo>
                      <a:pt x="6468" y="12859"/>
                    </a:lnTo>
                    <a:lnTo>
                      <a:pt x="6468" y="13158"/>
                    </a:lnTo>
                    <a:lnTo>
                      <a:pt x="6518" y="13431"/>
                    </a:lnTo>
                    <a:lnTo>
                      <a:pt x="6567" y="13730"/>
                    </a:lnTo>
                    <a:lnTo>
                      <a:pt x="6642" y="14003"/>
                    </a:lnTo>
                    <a:lnTo>
                      <a:pt x="6766" y="14277"/>
                    </a:lnTo>
                    <a:lnTo>
                      <a:pt x="6891" y="14551"/>
                    </a:lnTo>
                    <a:lnTo>
                      <a:pt x="7065" y="14824"/>
                    </a:lnTo>
                    <a:lnTo>
                      <a:pt x="7239" y="15073"/>
                    </a:lnTo>
                    <a:lnTo>
                      <a:pt x="7438" y="15297"/>
                    </a:lnTo>
                    <a:lnTo>
                      <a:pt x="7662" y="15521"/>
                    </a:lnTo>
                    <a:lnTo>
                      <a:pt x="7885" y="15744"/>
                    </a:lnTo>
                    <a:lnTo>
                      <a:pt x="8159" y="15943"/>
                    </a:lnTo>
                    <a:lnTo>
                      <a:pt x="8433" y="16117"/>
                    </a:lnTo>
                    <a:lnTo>
                      <a:pt x="8706" y="16267"/>
                    </a:lnTo>
                    <a:lnTo>
                      <a:pt x="9005" y="16416"/>
                    </a:lnTo>
                    <a:lnTo>
                      <a:pt x="9328" y="16515"/>
                    </a:lnTo>
                    <a:lnTo>
                      <a:pt x="9776" y="16665"/>
                    </a:lnTo>
                    <a:lnTo>
                      <a:pt x="10223" y="16739"/>
                    </a:lnTo>
                    <a:lnTo>
                      <a:pt x="11169" y="16889"/>
                    </a:lnTo>
                    <a:lnTo>
                      <a:pt x="11865" y="17013"/>
                    </a:lnTo>
                    <a:lnTo>
                      <a:pt x="11965" y="16963"/>
                    </a:lnTo>
                    <a:lnTo>
                      <a:pt x="12512" y="16839"/>
                    </a:lnTo>
                    <a:lnTo>
                      <a:pt x="12885" y="16739"/>
                    </a:lnTo>
                    <a:lnTo>
                      <a:pt x="13208" y="16615"/>
                    </a:lnTo>
                    <a:lnTo>
                      <a:pt x="13581" y="16441"/>
                    </a:lnTo>
                    <a:lnTo>
                      <a:pt x="13805" y="16341"/>
                    </a:lnTo>
                    <a:lnTo>
                      <a:pt x="13979" y="16217"/>
                    </a:lnTo>
                    <a:lnTo>
                      <a:pt x="14178" y="16068"/>
                    </a:lnTo>
                    <a:lnTo>
                      <a:pt x="14327" y="15894"/>
                    </a:lnTo>
                    <a:lnTo>
                      <a:pt x="14502" y="15744"/>
                    </a:lnTo>
                    <a:lnTo>
                      <a:pt x="14626" y="15570"/>
                    </a:lnTo>
                    <a:lnTo>
                      <a:pt x="14725" y="15396"/>
                    </a:lnTo>
                    <a:lnTo>
                      <a:pt x="14825" y="15197"/>
                    </a:lnTo>
                    <a:lnTo>
                      <a:pt x="14899" y="15098"/>
                    </a:lnTo>
                    <a:lnTo>
                      <a:pt x="14999" y="14998"/>
                    </a:lnTo>
                    <a:lnTo>
                      <a:pt x="15148" y="14973"/>
                    </a:lnTo>
                    <a:lnTo>
                      <a:pt x="15273" y="14998"/>
                    </a:lnTo>
                    <a:lnTo>
                      <a:pt x="15397" y="15073"/>
                    </a:lnTo>
                    <a:lnTo>
                      <a:pt x="15472" y="15197"/>
                    </a:lnTo>
                    <a:lnTo>
                      <a:pt x="15496" y="15322"/>
                    </a:lnTo>
                    <a:lnTo>
                      <a:pt x="15472" y="15471"/>
                    </a:lnTo>
                    <a:lnTo>
                      <a:pt x="15372" y="15695"/>
                    </a:lnTo>
                    <a:lnTo>
                      <a:pt x="15223" y="15943"/>
                    </a:lnTo>
                    <a:lnTo>
                      <a:pt x="15049" y="16167"/>
                    </a:lnTo>
                    <a:lnTo>
                      <a:pt x="14875" y="16391"/>
                    </a:lnTo>
                    <a:lnTo>
                      <a:pt x="14651" y="16590"/>
                    </a:lnTo>
                    <a:lnTo>
                      <a:pt x="14402" y="16789"/>
                    </a:lnTo>
                    <a:lnTo>
                      <a:pt x="14153" y="16938"/>
                    </a:lnTo>
                    <a:lnTo>
                      <a:pt x="13905" y="17087"/>
                    </a:lnTo>
                    <a:lnTo>
                      <a:pt x="13581" y="17237"/>
                    </a:lnTo>
                    <a:lnTo>
                      <a:pt x="13283" y="17361"/>
                    </a:lnTo>
                    <a:lnTo>
                      <a:pt x="13656" y="17510"/>
                    </a:lnTo>
                    <a:lnTo>
                      <a:pt x="14029" y="17709"/>
                    </a:lnTo>
                    <a:lnTo>
                      <a:pt x="14377" y="17933"/>
                    </a:lnTo>
                    <a:lnTo>
                      <a:pt x="14676" y="18207"/>
                    </a:lnTo>
                    <a:lnTo>
                      <a:pt x="14825" y="18356"/>
                    </a:lnTo>
                    <a:lnTo>
                      <a:pt x="14949" y="18505"/>
                    </a:lnTo>
                    <a:lnTo>
                      <a:pt x="15049" y="18654"/>
                    </a:lnTo>
                    <a:lnTo>
                      <a:pt x="15148" y="18829"/>
                    </a:lnTo>
                    <a:lnTo>
                      <a:pt x="15223" y="19003"/>
                    </a:lnTo>
                    <a:lnTo>
                      <a:pt x="15297" y="19177"/>
                    </a:lnTo>
                    <a:lnTo>
                      <a:pt x="15322" y="19376"/>
                    </a:lnTo>
                    <a:lnTo>
                      <a:pt x="15347" y="19575"/>
                    </a:lnTo>
                    <a:lnTo>
                      <a:pt x="15322" y="19724"/>
                    </a:lnTo>
                    <a:lnTo>
                      <a:pt x="15248" y="19823"/>
                    </a:lnTo>
                    <a:lnTo>
                      <a:pt x="15148" y="19898"/>
                    </a:lnTo>
                    <a:lnTo>
                      <a:pt x="14999" y="19948"/>
                    </a:lnTo>
                    <a:lnTo>
                      <a:pt x="14974" y="19948"/>
                    </a:lnTo>
                    <a:lnTo>
                      <a:pt x="14850" y="19923"/>
                    </a:lnTo>
                    <a:lnTo>
                      <a:pt x="14750" y="19848"/>
                    </a:lnTo>
                    <a:lnTo>
                      <a:pt x="14651" y="19724"/>
                    </a:lnTo>
                    <a:lnTo>
                      <a:pt x="14626" y="19600"/>
                    </a:lnTo>
                    <a:lnTo>
                      <a:pt x="14626" y="19450"/>
                    </a:lnTo>
                    <a:lnTo>
                      <a:pt x="14576" y="19301"/>
                    </a:lnTo>
                    <a:lnTo>
                      <a:pt x="14526" y="19152"/>
                    </a:lnTo>
                    <a:lnTo>
                      <a:pt x="14427" y="19028"/>
                    </a:lnTo>
                    <a:lnTo>
                      <a:pt x="14327" y="18878"/>
                    </a:lnTo>
                    <a:lnTo>
                      <a:pt x="14228" y="18754"/>
                    </a:lnTo>
                    <a:lnTo>
                      <a:pt x="13954" y="18530"/>
                    </a:lnTo>
                    <a:lnTo>
                      <a:pt x="13656" y="18306"/>
                    </a:lnTo>
                    <a:lnTo>
                      <a:pt x="13308" y="18132"/>
                    </a:lnTo>
                    <a:lnTo>
                      <a:pt x="12959" y="17983"/>
                    </a:lnTo>
                    <a:lnTo>
                      <a:pt x="12586" y="17883"/>
                    </a:lnTo>
                    <a:lnTo>
                      <a:pt x="12213" y="17784"/>
                    </a:lnTo>
                    <a:lnTo>
                      <a:pt x="11840" y="17734"/>
                    </a:lnTo>
                    <a:lnTo>
                      <a:pt x="11069" y="17610"/>
                    </a:lnTo>
                    <a:lnTo>
                      <a:pt x="10895" y="17585"/>
                    </a:lnTo>
                    <a:lnTo>
                      <a:pt x="10995" y="17859"/>
                    </a:lnTo>
                    <a:lnTo>
                      <a:pt x="11019" y="18132"/>
                    </a:lnTo>
                    <a:lnTo>
                      <a:pt x="11044" y="18431"/>
                    </a:lnTo>
                    <a:lnTo>
                      <a:pt x="11019" y="18704"/>
                    </a:lnTo>
                    <a:lnTo>
                      <a:pt x="10945" y="18978"/>
                    </a:lnTo>
                    <a:lnTo>
                      <a:pt x="10845" y="19251"/>
                    </a:lnTo>
                    <a:lnTo>
                      <a:pt x="10696" y="19525"/>
                    </a:lnTo>
                    <a:lnTo>
                      <a:pt x="10522" y="19749"/>
                    </a:lnTo>
                    <a:lnTo>
                      <a:pt x="10472" y="19823"/>
                    </a:lnTo>
                    <a:lnTo>
                      <a:pt x="10398" y="19848"/>
                    </a:lnTo>
                    <a:lnTo>
                      <a:pt x="10323" y="19873"/>
                    </a:lnTo>
                    <a:lnTo>
                      <a:pt x="10124" y="19873"/>
                    </a:lnTo>
                    <a:lnTo>
                      <a:pt x="10025" y="19799"/>
                    </a:lnTo>
                    <a:lnTo>
                      <a:pt x="9925" y="19699"/>
                    </a:lnTo>
                    <a:lnTo>
                      <a:pt x="9900" y="19550"/>
                    </a:lnTo>
                    <a:lnTo>
                      <a:pt x="9900" y="19425"/>
                    </a:lnTo>
                    <a:lnTo>
                      <a:pt x="9975" y="19301"/>
                    </a:lnTo>
                    <a:lnTo>
                      <a:pt x="10124" y="19077"/>
                    </a:lnTo>
                    <a:lnTo>
                      <a:pt x="10223" y="18853"/>
                    </a:lnTo>
                    <a:lnTo>
                      <a:pt x="10298" y="18630"/>
                    </a:lnTo>
                    <a:lnTo>
                      <a:pt x="10323" y="18381"/>
                    </a:lnTo>
                    <a:lnTo>
                      <a:pt x="10323" y="18132"/>
                    </a:lnTo>
                    <a:lnTo>
                      <a:pt x="10273" y="17883"/>
                    </a:lnTo>
                    <a:lnTo>
                      <a:pt x="10174" y="17660"/>
                    </a:lnTo>
                    <a:lnTo>
                      <a:pt x="10025" y="17436"/>
                    </a:lnTo>
                    <a:lnTo>
                      <a:pt x="9552" y="17336"/>
                    </a:lnTo>
                    <a:lnTo>
                      <a:pt x="9104" y="17212"/>
                    </a:lnTo>
                    <a:lnTo>
                      <a:pt x="8632" y="17013"/>
                    </a:lnTo>
                    <a:lnTo>
                      <a:pt x="8209" y="16814"/>
                    </a:lnTo>
                    <a:lnTo>
                      <a:pt x="7811" y="16565"/>
                    </a:lnTo>
                    <a:lnTo>
                      <a:pt x="7438" y="16267"/>
                    </a:lnTo>
                    <a:lnTo>
                      <a:pt x="7164" y="16491"/>
                    </a:lnTo>
                    <a:lnTo>
                      <a:pt x="6891" y="16690"/>
                    </a:lnTo>
                    <a:lnTo>
                      <a:pt x="6592" y="16864"/>
                    </a:lnTo>
                    <a:lnTo>
                      <a:pt x="6269" y="17013"/>
                    </a:lnTo>
                    <a:lnTo>
                      <a:pt x="5945" y="17162"/>
                    </a:lnTo>
                    <a:lnTo>
                      <a:pt x="5597" y="17262"/>
                    </a:lnTo>
                    <a:lnTo>
                      <a:pt x="5249" y="17361"/>
                    </a:lnTo>
                    <a:lnTo>
                      <a:pt x="4901" y="17411"/>
                    </a:lnTo>
                    <a:lnTo>
                      <a:pt x="4851" y="17411"/>
                    </a:lnTo>
                    <a:lnTo>
                      <a:pt x="4727" y="17386"/>
                    </a:lnTo>
                    <a:lnTo>
                      <a:pt x="4602" y="17336"/>
                    </a:lnTo>
                    <a:lnTo>
                      <a:pt x="4528" y="17237"/>
                    </a:lnTo>
                    <a:lnTo>
                      <a:pt x="4503" y="17112"/>
                    </a:lnTo>
                    <a:lnTo>
                      <a:pt x="4503" y="16963"/>
                    </a:lnTo>
                    <a:lnTo>
                      <a:pt x="4553" y="16839"/>
                    </a:lnTo>
                    <a:lnTo>
                      <a:pt x="4652" y="16764"/>
                    </a:lnTo>
                    <a:lnTo>
                      <a:pt x="4801" y="16714"/>
                    </a:lnTo>
                    <a:lnTo>
                      <a:pt x="5100" y="16665"/>
                    </a:lnTo>
                    <a:lnTo>
                      <a:pt x="5373" y="16590"/>
                    </a:lnTo>
                    <a:lnTo>
                      <a:pt x="5672" y="16491"/>
                    </a:lnTo>
                    <a:lnTo>
                      <a:pt x="5945" y="16391"/>
                    </a:lnTo>
                    <a:lnTo>
                      <a:pt x="6194" y="16267"/>
                    </a:lnTo>
                    <a:lnTo>
                      <a:pt x="6443" y="16117"/>
                    </a:lnTo>
                    <a:lnTo>
                      <a:pt x="6692" y="15943"/>
                    </a:lnTo>
                    <a:lnTo>
                      <a:pt x="6915" y="15794"/>
                    </a:lnTo>
                    <a:lnTo>
                      <a:pt x="6642" y="15471"/>
                    </a:lnTo>
                    <a:lnTo>
                      <a:pt x="6418" y="15147"/>
                    </a:lnTo>
                    <a:lnTo>
                      <a:pt x="6219" y="14799"/>
                    </a:lnTo>
                    <a:lnTo>
                      <a:pt x="6070" y="14451"/>
                    </a:lnTo>
                    <a:lnTo>
                      <a:pt x="5921" y="14078"/>
                    </a:lnTo>
                    <a:lnTo>
                      <a:pt x="5846" y="13705"/>
                    </a:lnTo>
                    <a:lnTo>
                      <a:pt x="5771" y="13332"/>
                    </a:lnTo>
                    <a:lnTo>
                      <a:pt x="5771" y="12959"/>
                    </a:lnTo>
                    <a:lnTo>
                      <a:pt x="5398" y="12959"/>
                    </a:lnTo>
                    <a:lnTo>
                      <a:pt x="5125" y="12934"/>
                    </a:lnTo>
                    <a:lnTo>
                      <a:pt x="4602" y="12834"/>
                    </a:lnTo>
                    <a:lnTo>
                      <a:pt x="4105" y="12685"/>
                    </a:lnTo>
                    <a:lnTo>
                      <a:pt x="3657" y="12511"/>
                    </a:lnTo>
                    <a:lnTo>
                      <a:pt x="3284" y="12312"/>
                    </a:lnTo>
                    <a:lnTo>
                      <a:pt x="2911" y="12088"/>
                    </a:lnTo>
                    <a:lnTo>
                      <a:pt x="2588" y="11839"/>
                    </a:lnTo>
                    <a:lnTo>
                      <a:pt x="2264" y="11591"/>
                    </a:lnTo>
                    <a:lnTo>
                      <a:pt x="1991" y="11292"/>
                    </a:lnTo>
                    <a:lnTo>
                      <a:pt x="1717" y="11019"/>
                    </a:lnTo>
                    <a:lnTo>
                      <a:pt x="1195" y="10422"/>
                    </a:lnTo>
                    <a:lnTo>
                      <a:pt x="971" y="10745"/>
                    </a:lnTo>
                    <a:lnTo>
                      <a:pt x="747" y="11068"/>
                    </a:lnTo>
                    <a:lnTo>
                      <a:pt x="573" y="11392"/>
                    </a:lnTo>
                    <a:lnTo>
                      <a:pt x="399" y="11740"/>
                    </a:lnTo>
                    <a:lnTo>
                      <a:pt x="250" y="12088"/>
                    </a:lnTo>
                    <a:lnTo>
                      <a:pt x="150" y="12461"/>
                    </a:lnTo>
                    <a:lnTo>
                      <a:pt x="76" y="12834"/>
                    </a:lnTo>
                    <a:lnTo>
                      <a:pt x="1" y="13232"/>
                    </a:lnTo>
                    <a:lnTo>
                      <a:pt x="125" y="13431"/>
                    </a:lnTo>
                    <a:lnTo>
                      <a:pt x="250" y="13630"/>
                    </a:lnTo>
                    <a:lnTo>
                      <a:pt x="399" y="13829"/>
                    </a:lnTo>
                    <a:lnTo>
                      <a:pt x="573" y="14003"/>
                    </a:lnTo>
                    <a:lnTo>
                      <a:pt x="772" y="14177"/>
                    </a:lnTo>
                    <a:lnTo>
                      <a:pt x="996" y="14327"/>
                    </a:lnTo>
                    <a:lnTo>
                      <a:pt x="1245" y="14476"/>
                    </a:lnTo>
                    <a:lnTo>
                      <a:pt x="1518" y="14600"/>
                    </a:lnTo>
                    <a:lnTo>
                      <a:pt x="1817" y="14700"/>
                    </a:lnTo>
                    <a:lnTo>
                      <a:pt x="2115" y="14799"/>
                    </a:lnTo>
                    <a:lnTo>
                      <a:pt x="2438" y="14849"/>
                    </a:lnTo>
                    <a:lnTo>
                      <a:pt x="2737" y="14899"/>
                    </a:lnTo>
                    <a:lnTo>
                      <a:pt x="3384" y="14899"/>
                    </a:lnTo>
                    <a:lnTo>
                      <a:pt x="3707" y="14849"/>
                    </a:lnTo>
                    <a:lnTo>
                      <a:pt x="4005" y="14774"/>
                    </a:lnTo>
                    <a:lnTo>
                      <a:pt x="4155" y="14774"/>
                    </a:lnTo>
                    <a:lnTo>
                      <a:pt x="4279" y="14824"/>
                    </a:lnTo>
                    <a:lnTo>
                      <a:pt x="4378" y="14899"/>
                    </a:lnTo>
                    <a:lnTo>
                      <a:pt x="4453" y="15023"/>
                    </a:lnTo>
                    <a:lnTo>
                      <a:pt x="4453" y="15172"/>
                    </a:lnTo>
                    <a:lnTo>
                      <a:pt x="4403" y="15297"/>
                    </a:lnTo>
                    <a:lnTo>
                      <a:pt x="4329" y="15396"/>
                    </a:lnTo>
                    <a:lnTo>
                      <a:pt x="4204" y="15471"/>
                    </a:lnTo>
                    <a:lnTo>
                      <a:pt x="3906" y="15545"/>
                    </a:lnTo>
                    <a:lnTo>
                      <a:pt x="3607" y="15570"/>
                    </a:lnTo>
                    <a:lnTo>
                      <a:pt x="3334" y="15620"/>
                    </a:lnTo>
                    <a:lnTo>
                      <a:pt x="3035" y="15620"/>
                    </a:lnTo>
                    <a:lnTo>
                      <a:pt x="2563" y="15595"/>
                    </a:lnTo>
                    <a:lnTo>
                      <a:pt x="2115" y="15521"/>
                    </a:lnTo>
                    <a:lnTo>
                      <a:pt x="1667" y="15421"/>
                    </a:lnTo>
                    <a:lnTo>
                      <a:pt x="1245" y="15247"/>
                    </a:lnTo>
                    <a:lnTo>
                      <a:pt x="896" y="15098"/>
                    </a:lnTo>
                    <a:lnTo>
                      <a:pt x="573" y="14899"/>
                    </a:lnTo>
                    <a:lnTo>
                      <a:pt x="299" y="14700"/>
                    </a:lnTo>
                    <a:lnTo>
                      <a:pt x="26" y="14476"/>
                    </a:lnTo>
                    <a:lnTo>
                      <a:pt x="125" y="14998"/>
                    </a:lnTo>
                    <a:lnTo>
                      <a:pt x="175" y="15247"/>
                    </a:lnTo>
                    <a:lnTo>
                      <a:pt x="250" y="15496"/>
                    </a:lnTo>
                    <a:lnTo>
                      <a:pt x="374" y="15819"/>
                    </a:lnTo>
                    <a:lnTo>
                      <a:pt x="523" y="16142"/>
                    </a:lnTo>
                    <a:lnTo>
                      <a:pt x="673" y="16441"/>
                    </a:lnTo>
                    <a:lnTo>
                      <a:pt x="871" y="16739"/>
                    </a:lnTo>
                    <a:lnTo>
                      <a:pt x="1070" y="17038"/>
                    </a:lnTo>
                    <a:lnTo>
                      <a:pt x="1294" y="17311"/>
                    </a:lnTo>
                    <a:lnTo>
                      <a:pt x="1518" y="17560"/>
                    </a:lnTo>
                    <a:lnTo>
                      <a:pt x="1792" y="17834"/>
                    </a:lnTo>
                    <a:lnTo>
                      <a:pt x="2065" y="18058"/>
                    </a:lnTo>
                    <a:lnTo>
                      <a:pt x="2339" y="18306"/>
                    </a:lnTo>
                    <a:lnTo>
                      <a:pt x="2662" y="18505"/>
                    </a:lnTo>
                    <a:lnTo>
                      <a:pt x="2961" y="18704"/>
                    </a:lnTo>
                    <a:lnTo>
                      <a:pt x="3309" y="18903"/>
                    </a:lnTo>
                    <a:lnTo>
                      <a:pt x="3657" y="19077"/>
                    </a:lnTo>
                    <a:lnTo>
                      <a:pt x="4005" y="19227"/>
                    </a:lnTo>
                    <a:lnTo>
                      <a:pt x="4378" y="19351"/>
                    </a:lnTo>
                    <a:lnTo>
                      <a:pt x="4926" y="19351"/>
                    </a:lnTo>
                    <a:lnTo>
                      <a:pt x="5349" y="19326"/>
                    </a:lnTo>
                    <a:lnTo>
                      <a:pt x="5771" y="19227"/>
                    </a:lnTo>
                    <a:lnTo>
                      <a:pt x="6194" y="19127"/>
                    </a:lnTo>
                    <a:lnTo>
                      <a:pt x="6567" y="18953"/>
                    </a:lnTo>
                    <a:lnTo>
                      <a:pt x="6940" y="18779"/>
                    </a:lnTo>
                    <a:lnTo>
                      <a:pt x="7289" y="18555"/>
                    </a:lnTo>
                    <a:lnTo>
                      <a:pt x="7587" y="18281"/>
                    </a:lnTo>
                    <a:lnTo>
                      <a:pt x="7711" y="18232"/>
                    </a:lnTo>
                    <a:lnTo>
                      <a:pt x="7861" y="18207"/>
                    </a:lnTo>
                    <a:lnTo>
                      <a:pt x="7985" y="18232"/>
                    </a:lnTo>
                    <a:lnTo>
                      <a:pt x="8109" y="18306"/>
                    </a:lnTo>
                    <a:lnTo>
                      <a:pt x="8184" y="18431"/>
                    </a:lnTo>
                    <a:lnTo>
                      <a:pt x="8209" y="18555"/>
                    </a:lnTo>
                    <a:lnTo>
                      <a:pt x="8159" y="18704"/>
                    </a:lnTo>
                    <a:lnTo>
                      <a:pt x="8084" y="18804"/>
                    </a:lnTo>
                    <a:lnTo>
                      <a:pt x="7811" y="19052"/>
                    </a:lnTo>
                    <a:lnTo>
                      <a:pt x="7512" y="19251"/>
                    </a:lnTo>
                    <a:lnTo>
                      <a:pt x="7189" y="19450"/>
                    </a:lnTo>
                    <a:lnTo>
                      <a:pt x="6866" y="19624"/>
                    </a:lnTo>
                    <a:lnTo>
                      <a:pt x="6518" y="19749"/>
                    </a:lnTo>
                    <a:lnTo>
                      <a:pt x="6169" y="19873"/>
                    </a:lnTo>
                    <a:lnTo>
                      <a:pt x="5796" y="19948"/>
                    </a:lnTo>
                    <a:lnTo>
                      <a:pt x="5423" y="20022"/>
                    </a:lnTo>
                    <a:lnTo>
                      <a:pt x="5970" y="20445"/>
                    </a:lnTo>
                    <a:lnTo>
                      <a:pt x="6542" y="20843"/>
                    </a:lnTo>
                    <a:lnTo>
                      <a:pt x="7164" y="21191"/>
                    </a:lnTo>
                    <a:lnTo>
                      <a:pt x="7786" y="21490"/>
                    </a:lnTo>
                    <a:lnTo>
                      <a:pt x="8458" y="21739"/>
                    </a:lnTo>
                    <a:lnTo>
                      <a:pt x="9129" y="21962"/>
                    </a:lnTo>
                    <a:lnTo>
                      <a:pt x="9826" y="22137"/>
                    </a:lnTo>
                    <a:lnTo>
                      <a:pt x="10522" y="22261"/>
                    </a:lnTo>
                    <a:lnTo>
                      <a:pt x="10895" y="22211"/>
                    </a:lnTo>
                    <a:lnTo>
                      <a:pt x="11069" y="22161"/>
                    </a:lnTo>
                    <a:lnTo>
                      <a:pt x="11268" y="22112"/>
                    </a:lnTo>
                    <a:lnTo>
                      <a:pt x="11467" y="22012"/>
                    </a:lnTo>
                    <a:lnTo>
                      <a:pt x="11666" y="21913"/>
                    </a:lnTo>
                    <a:lnTo>
                      <a:pt x="11840" y="21788"/>
                    </a:lnTo>
                    <a:lnTo>
                      <a:pt x="11989" y="21614"/>
                    </a:lnTo>
                    <a:lnTo>
                      <a:pt x="12114" y="21440"/>
                    </a:lnTo>
                    <a:lnTo>
                      <a:pt x="12213" y="21291"/>
                    </a:lnTo>
                    <a:lnTo>
                      <a:pt x="12288" y="21117"/>
                    </a:lnTo>
                    <a:lnTo>
                      <a:pt x="12338" y="20918"/>
                    </a:lnTo>
                    <a:lnTo>
                      <a:pt x="12363" y="20744"/>
                    </a:lnTo>
                    <a:lnTo>
                      <a:pt x="12387" y="20545"/>
                    </a:lnTo>
                    <a:lnTo>
                      <a:pt x="12363" y="20371"/>
                    </a:lnTo>
                    <a:lnTo>
                      <a:pt x="12313" y="20172"/>
                    </a:lnTo>
                    <a:lnTo>
                      <a:pt x="12313" y="20047"/>
                    </a:lnTo>
                    <a:lnTo>
                      <a:pt x="12338" y="19923"/>
                    </a:lnTo>
                    <a:lnTo>
                      <a:pt x="12437" y="19799"/>
                    </a:lnTo>
                    <a:lnTo>
                      <a:pt x="12561" y="19749"/>
                    </a:lnTo>
                    <a:lnTo>
                      <a:pt x="12686" y="19724"/>
                    </a:lnTo>
                    <a:lnTo>
                      <a:pt x="12835" y="19774"/>
                    </a:lnTo>
                    <a:lnTo>
                      <a:pt x="12935" y="19848"/>
                    </a:lnTo>
                    <a:lnTo>
                      <a:pt x="13009" y="19973"/>
                    </a:lnTo>
                    <a:lnTo>
                      <a:pt x="13059" y="20246"/>
                    </a:lnTo>
                    <a:lnTo>
                      <a:pt x="13084" y="20520"/>
                    </a:lnTo>
                    <a:lnTo>
                      <a:pt x="13084" y="20793"/>
                    </a:lnTo>
                    <a:lnTo>
                      <a:pt x="13034" y="21067"/>
                    </a:lnTo>
                    <a:lnTo>
                      <a:pt x="12959" y="21341"/>
                    </a:lnTo>
                    <a:lnTo>
                      <a:pt x="12860" y="21589"/>
                    </a:lnTo>
                    <a:lnTo>
                      <a:pt x="12711" y="21838"/>
                    </a:lnTo>
                    <a:lnTo>
                      <a:pt x="12537" y="22087"/>
                    </a:lnTo>
                    <a:lnTo>
                      <a:pt x="12387" y="22211"/>
                    </a:lnTo>
                    <a:lnTo>
                      <a:pt x="12238" y="22360"/>
                    </a:lnTo>
                    <a:lnTo>
                      <a:pt x="12263" y="22360"/>
                    </a:lnTo>
                    <a:lnTo>
                      <a:pt x="12885" y="22286"/>
                    </a:lnTo>
                    <a:lnTo>
                      <a:pt x="13482" y="22211"/>
                    </a:lnTo>
                    <a:lnTo>
                      <a:pt x="14054" y="22062"/>
                    </a:lnTo>
                    <a:lnTo>
                      <a:pt x="14626" y="21888"/>
                    </a:lnTo>
                    <a:lnTo>
                      <a:pt x="15198" y="21689"/>
                    </a:lnTo>
                    <a:lnTo>
                      <a:pt x="15720" y="21465"/>
                    </a:lnTo>
                    <a:lnTo>
                      <a:pt x="16243" y="21191"/>
                    </a:lnTo>
                    <a:lnTo>
                      <a:pt x="16740" y="20893"/>
                    </a:lnTo>
                    <a:lnTo>
                      <a:pt x="17213" y="20570"/>
                    </a:lnTo>
                    <a:lnTo>
                      <a:pt x="17660" y="20197"/>
                    </a:lnTo>
                    <a:lnTo>
                      <a:pt x="18058" y="19823"/>
                    </a:lnTo>
                    <a:lnTo>
                      <a:pt x="18456" y="19425"/>
                    </a:lnTo>
                    <a:lnTo>
                      <a:pt x="18804" y="19003"/>
                    </a:lnTo>
                    <a:lnTo>
                      <a:pt x="19128" y="18555"/>
                    </a:lnTo>
                    <a:lnTo>
                      <a:pt x="19426" y="18107"/>
                    </a:lnTo>
                    <a:lnTo>
                      <a:pt x="19700" y="17610"/>
                    </a:lnTo>
                    <a:lnTo>
                      <a:pt x="19376" y="17859"/>
                    </a:lnTo>
                    <a:lnTo>
                      <a:pt x="19028" y="18082"/>
                    </a:lnTo>
                    <a:lnTo>
                      <a:pt x="18680" y="18256"/>
                    </a:lnTo>
                    <a:lnTo>
                      <a:pt x="18332" y="18406"/>
                    </a:lnTo>
                    <a:lnTo>
                      <a:pt x="17959" y="18530"/>
                    </a:lnTo>
                    <a:lnTo>
                      <a:pt x="17586" y="18605"/>
                    </a:lnTo>
                    <a:lnTo>
                      <a:pt x="17213" y="18654"/>
                    </a:lnTo>
                    <a:lnTo>
                      <a:pt x="16840" y="18679"/>
                    </a:lnTo>
                    <a:lnTo>
                      <a:pt x="16367" y="18654"/>
                    </a:lnTo>
                    <a:lnTo>
                      <a:pt x="16243" y="18605"/>
                    </a:lnTo>
                    <a:lnTo>
                      <a:pt x="16118" y="18530"/>
                    </a:lnTo>
                    <a:lnTo>
                      <a:pt x="16068" y="18406"/>
                    </a:lnTo>
                    <a:lnTo>
                      <a:pt x="16044" y="18256"/>
                    </a:lnTo>
                    <a:lnTo>
                      <a:pt x="16093" y="18132"/>
                    </a:lnTo>
                    <a:lnTo>
                      <a:pt x="16193" y="18033"/>
                    </a:lnTo>
                    <a:lnTo>
                      <a:pt x="16317" y="17958"/>
                    </a:lnTo>
                    <a:lnTo>
                      <a:pt x="16989" y="17958"/>
                    </a:lnTo>
                    <a:lnTo>
                      <a:pt x="17237" y="17933"/>
                    </a:lnTo>
                    <a:lnTo>
                      <a:pt x="17511" y="17908"/>
                    </a:lnTo>
                    <a:lnTo>
                      <a:pt x="17785" y="17834"/>
                    </a:lnTo>
                    <a:lnTo>
                      <a:pt x="18033" y="17759"/>
                    </a:lnTo>
                    <a:lnTo>
                      <a:pt x="18282" y="17635"/>
                    </a:lnTo>
                    <a:lnTo>
                      <a:pt x="18556" y="17510"/>
                    </a:lnTo>
                    <a:lnTo>
                      <a:pt x="18804" y="17386"/>
                    </a:lnTo>
                    <a:lnTo>
                      <a:pt x="19028" y="17212"/>
                    </a:lnTo>
                    <a:lnTo>
                      <a:pt x="19277" y="17038"/>
                    </a:lnTo>
                    <a:lnTo>
                      <a:pt x="19476" y="16864"/>
                    </a:lnTo>
                    <a:lnTo>
                      <a:pt x="19700" y="16665"/>
                    </a:lnTo>
                    <a:lnTo>
                      <a:pt x="19899" y="16441"/>
                    </a:lnTo>
                    <a:lnTo>
                      <a:pt x="20098" y="16192"/>
                    </a:lnTo>
                    <a:lnTo>
                      <a:pt x="20272" y="15943"/>
                    </a:lnTo>
                    <a:lnTo>
                      <a:pt x="20297" y="15918"/>
                    </a:lnTo>
                    <a:lnTo>
                      <a:pt x="20347" y="15570"/>
                    </a:lnTo>
                    <a:lnTo>
                      <a:pt x="20396" y="15222"/>
                    </a:lnTo>
                    <a:lnTo>
                      <a:pt x="20421" y="14849"/>
                    </a:lnTo>
                    <a:lnTo>
                      <a:pt x="20421" y="14501"/>
                    </a:lnTo>
                    <a:lnTo>
                      <a:pt x="20421" y="14153"/>
                    </a:lnTo>
                    <a:lnTo>
                      <a:pt x="20172" y="14277"/>
                    </a:lnTo>
                    <a:lnTo>
                      <a:pt x="19874" y="14401"/>
                    </a:lnTo>
                    <a:lnTo>
                      <a:pt x="19600" y="14501"/>
                    </a:lnTo>
                    <a:lnTo>
                      <a:pt x="19302" y="14575"/>
                    </a:lnTo>
                    <a:lnTo>
                      <a:pt x="18979" y="14650"/>
                    </a:lnTo>
                    <a:lnTo>
                      <a:pt x="18630" y="14700"/>
                    </a:lnTo>
                    <a:lnTo>
                      <a:pt x="18282" y="14725"/>
                    </a:lnTo>
                    <a:lnTo>
                      <a:pt x="17834" y="14725"/>
                    </a:lnTo>
                    <a:lnTo>
                      <a:pt x="17287" y="14700"/>
                    </a:lnTo>
                    <a:lnTo>
                      <a:pt x="16790" y="14625"/>
                    </a:lnTo>
                    <a:lnTo>
                      <a:pt x="16342" y="14501"/>
                    </a:lnTo>
                    <a:lnTo>
                      <a:pt x="15894" y="14327"/>
                    </a:lnTo>
                    <a:lnTo>
                      <a:pt x="15695" y="14227"/>
                    </a:lnTo>
                    <a:lnTo>
                      <a:pt x="15496" y="14103"/>
                    </a:lnTo>
                    <a:lnTo>
                      <a:pt x="15297" y="13954"/>
                    </a:lnTo>
                    <a:lnTo>
                      <a:pt x="15123" y="13804"/>
                    </a:lnTo>
                    <a:lnTo>
                      <a:pt x="14974" y="13655"/>
                    </a:lnTo>
                    <a:lnTo>
                      <a:pt x="14850" y="13481"/>
                    </a:lnTo>
                    <a:lnTo>
                      <a:pt x="14725" y="13307"/>
                    </a:lnTo>
                    <a:lnTo>
                      <a:pt x="14626" y="13133"/>
                    </a:lnTo>
                    <a:lnTo>
                      <a:pt x="14253" y="13083"/>
                    </a:lnTo>
                    <a:lnTo>
                      <a:pt x="13905" y="13008"/>
                    </a:lnTo>
                    <a:lnTo>
                      <a:pt x="13556" y="12909"/>
                    </a:lnTo>
                    <a:lnTo>
                      <a:pt x="13233" y="12785"/>
                    </a:lnTo>
                    <a:lnTo>
                      <a:pt x="12910" y="12660"/>
                    </a:lnTo>
                    <a:lnTo>
                      <a:pt x="12586" y="12511"/>
                    </a:lnTo>
                    <a:lnTo>
                      <a:pt x="12288" y="12337"/>
                    </a:lnTo>
                    <a:lnTo>
                      <a:pt x="11989" y="12138"/>
                    </a:lnTo>
                    <a:lnTo>
                      <a:pt x="11741" y="12536"/>
                    </a:lnTo>
                    <a:lnTo>
                      <a:pt x="11492" y="12909"/>
                    </a:lnTo>
                    <a:lnTo>
                      <a:pt x="11194" y="13257"/>
                    </a:lnTo>
                    <a:lnTo>
                      <a:pt x="10845" y="13605"/>
                    </a:lnTo>
                    <a:lnTo>
                      <a:pt x="10497" y="13904"/>
                    </a:lnTo>
                    <a:lnTo>
                      <a:pt x="10099" y="14202"/>
                    </a:lnTo>
                    <a:lnTo>
                      <a:pt x="9701" y="14451"/>
                    </a:lnTo>
                    <a:lnTo>
                      <a:pt x="9253" y="14675"/>
                    </a:lnTo>
                    <a:lnTo>
                      <a:pt x="9179" y="14700"/>
                    </a:lnTo>
                    <a:lnTo>
                      <a:pt x="9104" y="14725"/>
                    </a:lnTo>
                    <a:lnTo>
                      <a:pt x="9005" y="14700"/>
                    </a:lnTo>
                    <a:lnTo>
                      <a:pt x="8930" y="14675"/>
                    </a:lnTo>
                    <a:lnTo>
                      <a:pt x="8856" y="14600"/>
                    </a:lnTo>
                    <a:lnTo>
                      <a:pt x="8781" y="14526"/>
                    </a:lnTo>
                    <a:lnTo>
                      <a:pt x="8756" y="14376"/>
                    </a:lnTo>
                    <a:lnTo>
                      <a:pt x="8781" y="14252"/>
                    </a:lnTo>
                    <a:lnTo>
                      <a:pt x="8831" y="14128"/>
                    </a:lnTo>
                    <a:lnTo>
                      <a:pt x="8955" y="14028"/>
                    </a:lnTo>
                    <a:lnTo>
                      <a:pt x="9353" y="13829"/>
                    </a:lnTo>
                    <a:lnTo>
                      <a:pt x="9726" y="13580"/>
                    </a:lnTo>
                    <a:lnTo>
                      <a:pt x="10074" y="13332"/>
                    </a:lnTo>
                    <a:lnTo>
                      <a:pt x="10398" y="13033"/>
                    </a:lnTo>
                    <a:lnTo>
                      <a:pt x="10696" y="12735"/>
                    </a:lnTo>
                    <a:lnTo>
                      <a:pt x="10970" y="12411"/>
                    </a:lnTo>
                    <a:lnTo>
                      <a:pt x="11218" y="12063"/>
                    </a:lnTo>
                    <a:lnTo>
                      <a:pt x="11417" y="11715"/>
                    </a:lnTo>
                    <a:lnTo>
                      <a:pt x="11144" y="11466"/>
                    </a:lnTo>
                    <a:lnTo>
                      <a:pt x="10895" y="11193"/>
                    </a:lnTo>
                    <a:lnTo>
                      <a:pt x="10696" y="10919"/>
                    </a:lnTo>
                    <a:lnTo>
                      <a:pt x="10497" y="10646"/>
                    </a:lnTo>
                    <a:lnTo>
                      <a:pt x="10323" y="10347"/>
                    </a:lnTo>
                    <a:lnTo>
                      <a:pt x="10174" y="10049"/>
                    </a:lnTo>
                    <a:lnTo>
                      <a:pt x="10049" y="9750"/>
                    </a:lnTo>
                    <a:lnTo>
                      <a:pt x="9950" y="9427"/>
                    </a:lnTo>
                    <a:lnTo>
                      <a:pt x="9900" y="9054"/>
                    </a:lnTo>
                    <a:lnTo>
                      <a:pt x="9850" y="8705"/>
                    </a:lnTo>
                    <a:lnTo>
                      <a:pt x="9403" y="8755"/>
                    </a:lnTo>
                    <a:lnTo>
                      <a:pt x="8955" y="8855"/>
                    </a:lnTo>
                    <a:lnTo>
                      <a:pt x="8532" y="8979"/>
                    </a:lnTo>
                    <a:lnTo>
                      <a:pt x="8109" y="9153"/>
                    </a:lnTo>
                    <a:lnTo>
                      <a:pt x="7736" y="9377"/>
                    </a:lnTo>
                    <a:lnTo>
                      <a:pt x="7388" y="9651"/>
                    </a:lnTo>
                    <a:lnTo>
                      <a:pt x="7065" y="9949"/>
                    </a:lnTo>
                    <a:lnTo>
                      <a:pt x="6791" y="10272"/>
                    </a:lnTo>
                    <a:lnTo>
                      <a:pt x="6741" y="10347"/>
                    </a:lnTo>
                    <a:lnTo>
                      <a:pt x="6667" y="10397"/>
                    </a:lnTo>
                    <a:lnTo>
                      <a:pt x="6592" y="10422"/>
                    </a:lnTo>
                    <a:lnTo>
                      <a:pt x="6393" y="10422"/>
                    </a:lnTo>
                    <a:lnTo>
                      <a:pt x="6294" y="10372"/>
                    </a:lnTo>
                    <a:lnTo>
                      <a:pt x="6194" y="10272"/>
                    </a:lnTo>
                    <a:lnTo>
                      <a:pt x="6144" y="10123"/>
                    </a:lnTo>
                    <a:lnTo>
                      <a:pt x="6169" y="9999"/>
                    </a:lnTo>
                    <a:lnTo>
                      <a:pt x="6219" y="9874"/>
                    </a:lnTo>
                    <a:lnTo>
                      <a:pt x="6368" y="9651"/>
                    </a:lnTo>
                    <a:lnTo>
                      <a:pt x="6542" y="9477"/>
                    </a:lnTo>
                    <a:lnTo>
                      <a:pt x="6716" y="9278"/>
                    </a:lnTo>
                    <a:lnTo>
                      <a:pt x="6915" y="9103"/>
                    </a:lnTo>
                    <a:lnTo>
                      <a:pt x="7338" y="8805"/>
                    </a:lnTo>
                    <a:lnTo>
                      <a:pt x="7786" y="8531"/>
                    </a:lnTo>
                    <a:lnTo>
                      <a:pt x="8259" y="8332"/>
                    </a:lnTo>
                    <a:lnTo>
                      <a:pt x="8756" y="8158"/>
                    </a:lnTo>
                    <a:lnTo>
                      <a:pt x="9278" y="8059"/>
                    </a:lnTo>
                    <a:lnTo>
                      <a:pt x="9801" y="8009"/>
                    </a:lnTo>
                    <a:lnTo>
                      <a:pt x="9801" y="7934"/>
                    </a:lnTo>
                    <a:lnTo>
                      <a:pt x="9776" y="7462"/>
                    </a:lnTo>
                    <a:lnTo>
                      <a:pt x="9751" y="7014"/>
                    </a:lnTo>
                    <a:lnTo>
                      <a:pt x="9676" y="6591"/>
                    </a:lnTo>
                    <a:lnTo>
                      <a:pt x="9627" y="6367"/>
                    </a:lnTo>
                    <a:lnTo>
                      <a:pt x="9552" y="6169"/>
                    </a:lnTo>
                    <a:lnTo>
                      <a:pt x="9403" y="5895"/>
                    </a:lnTo>
                    <a:lnTo>
                      <a:pt x="9253" y="5646"/>
                    </a:lnTo>
                    <a:lnTo>
                      <a:pt x="9079" y="5373"/>
                    </a:lnTo>
                    <a:lnTo>
                      <a:pt x="8880" y="5149"/>
                    </a:lnTo>
                    <a:lnTo>
                      <a:pt x="8433" y="4676"/>
                    </a:lnTo>
                    <a:lnTo>
                      <a:pt x="7960" y="4253"/>
                    </a:lnTo>
                    <a:lnTo>
                      <a:pt x="7761" y="4054"/>
                    </a:lnTo>
                    <a:lnTo>
                      <a:pt x="7264" y="3607"/>
                    </a:lnTo>
                    <a:lnTo>
                      <a:pt x="6766" y="3134"/>
                    </a:lnTo>
                    <a:lnTo>
                      <a:pt x="6169" y="3308"/>
                    </a:lnTo>
                    <a:lnTo>
                      <a:pt x="5597" y="3507"/>
                    </a:lnTo>
                    <a:lnTo>
                      <a:pt x="5025" y="3781"/>
                    </a:lnTo>
                    <a:lnTo>
                      <a:pt x="4503" y="4079"/>
                    </a:lnTo>
                    <a:lnTo>
                      <a:pt x="4030" y="4403"/>
                    </a:lnTo>
                    <a:lnTo>
                      <a:pt x="3558" y="4776"/>
                    </a:lnTo>
                    <a:lnTo>
                      <a:pt x="3160" y="5198"/>
                    </a:lnTo>
                    <a:lnTo>
                      <a:pt x="2812" y="5621"/>
                    </a:lnTo>
                    <a:lnTo>
                      <a:pt x="2737" y="5696"/>
                    </a:lnTo>
                    <a:lnTo>
                      <a:pt x="2662" y="5746"/>
                    </a:lnTo>
                    <a:lnTo>
                      <a:pt x="2588" y="5771"/>
                    </a:lnTo>
                    <a:lnTo>
                      <a:pt x="2414" y="5771"/>
                    </a:lnTo>
                    <a:lnTo>
                      <a:pt x="2314" y="5721"/>
                    </a:lnTo>
                    <a:lnTo>
                      <a:pt x="2215" y="5596"/>
                    </a:lnTo>
                    <a:lnTo>
                      <a:pt x="2165" y="5472"/>
                    </a:lnTo>
                    <a:lnTo>
                      <a:pt x="2165" y="5348"/>
                    </a:lnTo>
                    <a:lnTo>
                      <a:pt x="2239" y="5223"/>
                    </a:lnTo>
                    <a:lnTo>
                      <a:pt x="2613" y="4751"/>
                    </a:lnTo>
                    <a:lnTo>
                      <a:pt x="3011" y="4328"/>
                    </a:lnTo>
                    <a:lnTo>
                      <a:pt x="3483" y="3930"/>
                    </a:lnTo>
                    <a:lnTo>
                      <a:pt x="3981" y="3582"/>
                    </a:lnTo>
                    <a:lnTo>
                      <a:pt x="4503" y="3258"/>
                    </a:lnTo>
                    <a:lnTo>
                      <a:pt x="5075" y="2960"/>
                    </a:lnTo>
                    <a:lnTo>
                      <a:pt x="5672" y="2736"/>
                    </a:lnTo>
                    <a:lnTo>
                      <a:pt x="6269" y="2537"/>
                    </a:lnTo>
                    <a:lnTo>
                      <a:pt x="6045" y="2214"/>
                    </a:lnTo>
                    <a:lnTo>
                      <a:pt x="5921" y="1965"/>
                    </a:lnTo>
                    <a:lnTo>
                      <a:pt x="5796" y="1716"/>
                    </a:lnTo>
                    <a:lnTo>
                      <a:pt x="5697" y="1443"/>
                    </a:lnTo>
                    <a:lnTo>
                      <a:pt x="5622" y="1144"/>
                    </a:lnTo>
                    <a:lnTo>
                      <a:pt x="5572" y="871"/>
                    </a:lnTo>
                    <a:lnTo>
                      <a:pt x="5547" y="572"/>
                    </a:lnTo>
                    <a:lnTo>
                      <a:pt x="5547" y="274"/>
                    </a:lnTo>
                    <a:lnTo>
                      <a:pt x="5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3"/>
              <p:cNvSpPr/>
              <p:nvPr/>
            </p:nvSpPr>
            <p:spPr>
              <a:xfrm>
                <a:off x="2256621" y="1553473"/>
                <a:ext cx="114901" cy="309757"/>
              </a:xfrm>
              <a:custGeom>
                <a:avLst/>
                <a:gdLst/>
                <a:ahLst/>
                <a:cxnLst/>
                <a:rect l="l" t="t" r="r" b="b"/>
                <a:pathLst>
                  <a:path w="5573" h="15024" fill="none" extrusionOk="0">
                    <a:moveTo>
                      <a:pt x="5572" y="1"/>
                    </a:moveTo>
                    <a:lnTo>
                      <a:pt x="5572" y="6891"/>
                    </a:lnTo>
                    <a:lnTo>
                      <a:pt x="1" y="10074"/>
                    </a:lnTo>
                    <a:lnTo>
                      <a:pt x="1" y="1502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2224829" y="1863210"/>
                <a:ext cx="63110" cy="63110"/>
              </a:xfrm>
              <a:custGeom>
                <a:avLst/>
                <a:gdLst/>
                <a:ahLst/>
                <a:cxnLst/>
                <a:rect l="l" t="t" r="r" b="b"/>
                <a:pathLst>
                  <a:path w="3061" h="3061" fill="none" extrusionOk="0">
                    <a:moveTo>
                      <a:pt x="3060" y="1543"/>
                    </a:moveTo>
                    <a:lnTo>
                      <a:pt x="3060" y="1543"/>
                    </a:lnTo>
                    <a:lnTo>
                      <a:pt x="3060" y="1692"/>
                    </a:lnTo>
                    <a:lnTo>
                      <a:pt x="3035" y="1841"/>
                    </a:lnTo>
                    <a:lnTo>
                      <a:pt x="2986" y="1991"/>
                    </a:lnTo>
                    <a:lnTo>
                      <a:pt x="2936" y="2140"/>
                    </a:lnTo>
                    <a:lnTo>
                      <a:pt x="2787" y="2389"/>
                    </a:lnTo>
                    <a:lnTo>
                      <a:pt x="2612" y="2612"/>
                    </a:lnTo>
                    <a:lnTo>
                      <a:pt x="2389" y="2786"/>
                    </a:lnTo>
                    <a:lnTo>
                      <a:pt x="2115" y="2936"/>
                    </a:lnTo>
                    <a:lnTo>
                      <a:pt x="1991" y="2985"/>
                    </a:lnTo>
                    <a:lnTo>
                      <a:pt x="1841" y="3035"/>
                    </a:lnTo>
                    <a:lnTo>
                      <a:pt x="1692" y="3060"/>
                    </a:lnTo>
                    <a:lnTo>
                      <a:pt x="1543" y="3060"/>
                    </a:lnTo>
                    <a:lnTo>
                      <a:pt x="1543" y="3060"/>
                    </a:lnTo>
                    <a:lnTo>
                      <a:pt x="1369" y="3060"/>
                    </a:lnTo>
                    <a:lnTo>
                      <a:pt x="1220" y="3035"/>
                    </a:lnTo>
                    <a:lnTo>
                      <a:pt x="1070" y="2985"/>
                    </a:lnTo>
                    <a:lnTo>
                      <a:pt x="946" y="2936"/>
                    </a:lnTo>
                    <a:lnTo>
                      <a:pt x="672" y="2786"/>
                    </a:lnTo>
                    <a:lnTo>
                      <a:pt x="449" y="2612"/>
                    </a:lnTo>
                    <a:lnTo>
                      <a:pt x="274" y="2389"/>
                    </a:lnTo>
                    <a:lnTo>
                      <a:pt x="125" y="2140"/>
                    </a:lnTo>
                    <a:lnTo>
                      <a:pt x="75" y="1991"/>
                    </a:lnTo>
                    <a:lnTo>
                      <a:pt x="26" y="1841"/>
                    </a:lnTo>
                    <a:lnTo>
                      <a:pt x="1" y="1692"/>
                    </a:lnTo>
                    <a:lnTo>
                      <a:pt x="1" y="1543"/>
                    </a:lnTo>
                    <a:lnTo>
                      <a:pt x="1" y="1543"/>
                    </a:lnTo>
                    <a:lnTo>
                      <a:pt x="1" y="1369"/>
                    </a:lnTo>
                    <a:lnTo>
                      <a:pt x="26" y="1220"/>
                    </a:lnTo>
                    <a:lnTo>
                      <a:pt x="75" y="1070"/>
                    </a:lnTo>
                    <a:lnTo>
                      <a:pt x="125" y="946"/>
                    </a:lnTo>
                    <a:lnTo>
                      <a:pt x="274" y="672"/>
                    </a:lnTo>
                    <a:lnTo>
                      <a:pt x="449" y="448"/>
                    </a:lnTo>
                    <a:lnTo>
                      <a:pt x="672" y="274"/>
                    </a:lnTo>
                    <a:lnTo>
                      <a:pt x="946" y="125"/>
                    </a:lnTo>
                    <a:lnTo>
                      <a:pt x="1070" y="75"/>
                    </a:lnTo>
                    <a:lnTo>
                      <a:pt x="1220" y="51"/>
                    </a:lnTo>
                    <a:lnTo>
                      <a:pt x="1369" y="26"/>
                    </a:lnTo>
                    <a:lnTo>
                      <a:pt x="1543" y="1"/>
                    </a:lnTo>
                    <a:lnTo>
                      <a:pt x="1543" y="1"/>
                    </a:lnTo>
                    <a:lnTo>
                      <a:pt x="1692" y="26"/>
                    </a:lnTo>
                    <a:lnTo>
                      <a:pt x="1841" y="51"/>
                    </a:lnTo>
                    <a:lnTo>
                      <a:pt x="1991" y="75"/>
                    </a:lnTo>
                    <a:lnTo>
                      <a:pt x="2115" y="125"/>
                    </a:lnTo>
                    <a:lnTo>
                      <a:pt x="2389" y="274"/>
                    </a:lnTo>
                    <a:lnTo>
                      <a:pt x="2612" y="448"/>
                    </a:lnTo>
                    <a:lnTo>
                      <a:pt x="2787" y="672"/>
                    </a:lnTo>
                    <a:lnTo>
                      <a:pt x="2936" y="946"/>
                    </a:lnTo>
                    <a:lnTo>
                      <a:pt x="2986" y="1070"/>
                    </a:lnTo>
                    <a:lnTo>
                      <a:pt x="3035" y="1220"/>
                    </a:lnTo>
                    <a:lnTo>
                      <a:pt x="3060" y="1369"/>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2443292"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2503289" y="1469890"/>
                <a:ext cx="20535" cy="320520"/>
              </a:xfrm>
              <a:custGeom>
                <a:avLst/>
                <a:gdLst/>
                <a:ahLst/>
                <a:cxnLst/>
                <a:rect l="l" t="t" r="r" b="b"/>
                <a:pathLst>
                  <a:path w="996" h="15546" fill="none" extrusionOk="0">
                    <a:moveTo>
                      <a:pt x="1" y="1"/>
                    </a:moveTo>
                    <a:lnTo>
                      <a:pt x="1"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2325340" y="1721671"/>
                <a:ext cx="21" cy="94387"/>
              </a:xfrm>
              <a:custGeom>
                <a:avLst/>
                <a:gdLst/>
                <a:ahLst/>
                <a:cxnLst/>
                <a:rect l="l" t="t" r="r" b="b"/>
                <a:pathLst>
                  <a:path w="1" h="4578" fill="none" extrusionOk="0">
                    <a:moveTo>
                      <a:pt x="1" y="1"/>
                    </a:moveTo>
                    <a:lnTo>
                      <a:pt x="1" y="457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2371502" y="1458097"/>
                <a:ext cx="10783" cy="93356"/>
              </a:xfrm>
              <a:custGeom>
                <a:avLst/>
                <a:gdLst/>
                <a:ahLst/>
                <a:cxnLst/>
                <a:rect l="l" t="t" r="r" b="b"/>
                <a:pathLst>
                  <a:path w="523" h="4528" fill="none" extrusionOk="0">
                    <a:moveTo>
                      <a:pt x="0" y="4527"/>
                    </a:moveTo>
                    <a:lnTo>
                      <a:pt x="523" y="4179"/>
                    </a:lnTo>
                    <a:lnTo>
                      <a:pt x="523"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3"/>
              <p:cNvSpPr/>
              <p:nvPr/>
            </p:nvSpPr>
            <p:spPr>
              <a:xfrm>
                <a:off x="2412016" y="1658602"/>
                <a:ext cx="63090" cy="63090"/>
              </a:xfrm>
              <a:custGeom>
                <a:avLst/>
                <a:gdLst/>
                <a:ahLst/>
                <a:cxnLst/>
                <a:rect l="l" t="t" r="r" b="b"/>
                <a:pathLst>
                  <a:path w="3060" h="3060" fill="none" extrusionOk="0">
                    <a:moveTo>
                      <a:pt x="3060" y="1543"/>
                    </a:moveTo>
                    <a:lnTo>
                      <a:pt x="3060" y="1543"/>
                    </a:lnTo>
                    <a:lnTo>
                      <a:pt x="3035" y="1692"/>
                    </a:lnTo>
                    <a:lnTo>
                      <a:pt x="3035" y="1841"/>
                    </a:lnTo>
                    <a:lnTo>
                      <a:pt x="2985" y="1990"/>
                    </a:lnTo>
                    <a:lnTo>
                      <a:pt x="2935" y="2140"/>
                    </a:lnTo>
                    <a:lnTo>
                      <a:pt x="2786" y="2388"/>
                    </a:lnTo>
                    <a:lnTo>
                      <a:pt x="2612" y="2612"/>
                    </a:lnTo>
                    <a:lnTo>
                      <a:pt x="2388" y="2811"/>
                    </a:lnTo>
                    <a:lnTo>
                      <a:pt x="2114" y="2936"/>
                    </a:lnTo>
                    <a:lnTo>
                      <a:pt x="1990" y="2985"/>
                    </a:lnTo>
                    <a:lnTo>
                      <a:pt x="1841" y="3035"/>
                    </a:lnTo>
                    <a:lnTo>
                      <a:pt x="1692" y="3060"/>
                    </a:lnTo>
                    <a:lnTo>
                      <a:pt x="1517" y="3060"/>
                    </a:lnTo>
                    <a:lnTo>
                      <a:pt x="1517" y="3060"/>
                    </a:lnTo>
                    <a:lnTo>
                      <a:pt x="1368" y="3060"/>
                    </a:lnTo>
                    <a:lnTo>
                      <a:pt x="1219" y="3035"/>
                    </a:lnTo>
                    <a:lnTo>
                      <a:pt x="1070" y="2985"/>
                    </a:lnTo>
                    <a:lnTo>
                      <a:pt x="945" y="2936"/>
                    </a:lnTo>
                    <a:lnTo>
                      <a:pt x="672" y="2811"/>
                    </a:lnTo>
                    <a:lnTo>
                      <a:pt x="448" y="2612"/>
                    </a:lnTo>
                    <a:lnTo>
                      <a:pt x="274" y="2388"/>
                    </a:lnTo>
                    <a:lnTo>
                      <a:pt x="125" y="2140"/>
                    </a:lnTo>
                    <a:lnTo>
                      <a:pt x="75" y="1990"/>
                    </a:lnTo>
                    <a:lnTo>
                      <a:pt x="25" y="1841"/>
                    </a:lnTo>
                    <a:lnTo>
                      <a:pt x="0" y="1692"/>
                    </a:lnTo>
                    <a:lnTo>
                      <a:pt x="0" y="1543"/>
                    </a:lnTo>
                    <a:lnTo>
                      <a:pt x="0" y="1543"/>
                    </a:lnTo>
                    <a:lnTo>
                      <a:pt x="0" y="1394"/>
                    </a:lnTo>
                    <a:lnTo>
                      <a:pt x="25" y="1219"/>
                    </a:lnTo>
                    <a:lnTo>
                      <a:pt x="75" y="1095"/>
                    </a:lnTo>
                    <a:lnTo>
                      <a:pt x="125" y="946"/>
                    </a:lnTo>
                    <a:lnTo>
                      <a:pt x="274" y="697"/>
                    </a:lnTo>
                    <a:lnTo>
                      <a:pt x="448" y="448"/>
                    </a:lnTo>
                    <a:lnTo>
                      <a:pt x="672" y="274"/>
                    </a:lnTo>
                    <a:lnTo>
                      <a:pt x="945" y="125"/>
                    </a:lnTo>
                    <a:lnTo>
                      <a:pt x="1070" y="75"/>
                    </a:lnTo>
                    <a:lnTo>
                      <a:pt x="1219" y="50"/>
                    </a:lnTo>
                    <a:lnTo>
                      <a:pt x="1368" y="26"/>
                    </a:lnTo>
                    <a:lnTo>
                      <a:pt x="1517" y="1"/>
                    </a:lnTo>
                    <a:lnTo>
                      <a:pt x="1517" y="1"/>
                    </a:lnTo>
                    <a:lnTo>
                      <a:pt x="1692" y="26"/>
                    </a:lnTo>
                    <a:lnTo>
                      <a:pt x="1841" y="50"/>
                    </a:lnTo>
                    <a:lnTo>
                      <a:pt x="1990" y="75"/>
                    </a:lnTo>
                    <a:lnTo>
                      <a:pt x="2114" y="125"/>
                    </a:lnTo>
                    <a:lnTo>
                      <a:pt x="2388" y="274"/>
                    </a:lnTo>
                    <a:lnTo>
                      <a:pt x="2612" y="448"/>
                    </a:lnTo>
                    <a:lnTo>
                      <a:pt x="2786" y="697"/>
                    </a:lnTo>
                    <a:lnTo>
                      <a:pt x="2935" y="946"/>
                    </a:lnTo>
                    <a:lnTo>
                      <a:pt x="2985" y="1095"/>
                    </a:lnTo>
                    <a:lnTo>
                      <a:pt x="3035" y="1219"/>
                    </a:lnTo>
                    <a:lnTo>
                      <a:pt x="3035" y="1394"/>
                    </a:lnTo>
                    <a:lnTo>
                      <a:pt x="3060" y="1543"/>
                    </a:lnTo>
                    <a:lnTo>
                      <a:pt x="3060" y="1543"/>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3"/>
              <p:cNvSpPr/>
              <p:nvPr/>
            </p:nvSpPr>
            <p:spPr>
              <a:xfrm>
                <a:off x="2256622" y="1992956"/>
                <a:ext cx="21" cy="213350"/>
              </a:xfrm>
              <a:custGeom>
                <a:avLst/>
                <a:gdLst/>
                <a:ahLst/>
                <a:cxnLst/>
                <a:rect l="l" t="t" r="r" b="b"/>
                <a:pathLst>
                  <a:path w="1" h="10348" fill="none" extrusionOk="0">
                    <a:moveTo>
                      <a:pt x="1" y="10347"/>
                    </a:moveTo>
                    <a:lnTo>
                      <a:pt x="1"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2443292" y="1721671"/>
                <a:ext cx="126674" cy="405670"/>
              </a:xfrm>
              <a:custGeom>
                <a:avLst/>
                <a:gdLst/>
                <a:ahLst/>
                <a:cxnLst/>
                <a:rect l="l" t="t" r="r" b="b"/>
                <a:pathLst>
                  <a:path w="6144" h="19676" fill="none" extrusionOk="0">
                    <a:moveTo>
                      <a:pt x="6144" y="19675"/>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2325340" y="1784760"/>
                <a:ext cx="46183" cy="387691"/>
              </a:xfrm>
              <a:custGeom>
                <a:avLst/>
                <a:gdLst/>
                <a:ahLst/>
                <a:cxnLst/>
                <a:rect l="l" t="t" r="r" b="b"/>
                <a:pathLst>
                  <a:path w="2240" h="18804" fill="none" extrusionOk="0">
                    <a:moveTo>
                      <a:pt x="2239" y="0"/>
                    </a:moveTo>
                    <a:lnTo>
                      <a:pt x="2239" y="9850"/>
                    </a:lnTo>
                    <a:lnTo>
                      <a:pt x="1" y="11292"/>
                    </a:lnTo>
                    <a:lnTo>
                      <a:pt x="1" y="18804"/>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2443292"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2443292"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3"/>
              <p:cNvSpPr/>
              <p:nvPr/>
            </p:nvSpPr>
            <p:spPr>
              <a:xfrm>
                <a:off x="2523804"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3"/>
              <p:cNvSpPr/>
              <p:nvPr/>
            </p:nvSpPr>
            <p:spPr>
              <a:xfrm>
                <a:off x="2889950" y="1846283"/>
                <a:ext cx="63090" cy="62595"/>
              </a:xfrm>
              <a:custGeom>
                <a:avLst/>
                <a:gdLst/>
                <a:ahLst/>
                <a:cxnLst/>
                <a:rect l="l" t="t" r="r" b="b"/>
                <a:pathLst>
                  <a:path w="3060" h="3036" fill="none" extrusionOk="0">
                    <a:moveTo>
                      <a:pt x="3060" y="1518"/>
                    </a:moveTo>
                    <a:lnTo>
                      <a:pt x="3060" y="1518"/>
                    </a:lnTo>
                    <a:lnTo>
                      <a:pt x="3060" y="1667"/>
                    </a:lnTo>
                    <a:lnTo>
                      <a:pt x="3035" y="1817"/>
                    </a:lnTo>
                    <a:lnTo>
                      <a:pt x="2985" y="1966"/>
                    </a:lnTo>
                    <a:lnTo>
                      <a:pt x="2935" y="2115"/>
                    </a:lnTo>
                    <a:lnTo>
                      <a:pt x="2786" y="2364"/>
                    </a:lnTo>
                    <a:lnTo>
                      <a:pt x="2612" y="2588"/>
                    </a:lnTo>
                    <a:lnTo>
                      <a:pt x="2388" y="2787"/>
                    </a:lnTo>
                    <a:lnTo>
                      <a:pt x="2114" y="2911"/>
                    </a:lnTo>
                    <a:lnTo>
                      <a:pt x="1990" y="2986"/>
                    </a:lnTo>
                    <a:lnTo>
                      <a:pt x="1841" y="3011"/>
                    </a:lnTo>
                    <a:lnTo>
                      <a:pt x="1692" y="3035"/>
                    </a:lnTo>
                    <a:lnTo>
                      <a:pt x="1542" y="3035"/>
                    </a:lnTo>
                    <a:lnTo>
                      <a:pt x="1542" y="3035"/>
                    </a:lnTo>
                    <a:lnTo>
                      <a:pt x="1368" y="3035"/>
                    </a:lnTo>
                    <a:lnTo>
                      <a:pt x="1219" y="3011"/>
                    </a:lnTo>
                    <a:lnTo>
                      <a:pt x="1070" y="2986"/>
                    </a:lnTo>
                    <a:lnTo>
                      <a:pt x="945" y="2911"/>
                    </a:lnTo>
                    <a:lnTo>
                      <a:pt x="672" y="2787"/>
                    </a:lnTo>
                    <a:lnTo>
                      <a:pt x="448" y="2588"/>
                    </a:lnTo>
                    <a:lnTo>
                      <a:pt x="274" y="2364"/>
                    </a:lnTo>
                    <a:lnTo>
                      <a:pt x="125" y="2115"/>
                    </a:lnTo>
                    <a:lnTo>
                      <a:pt x="75" y="1966"/>
                    </a:lnTo>
                    <a:lnTo>
                      <a:pt x="25" y="1817"/>
                    </a:lnTo>
                    <a:lnTo>
                      <a:pt x="0" y="1667"/>
                    </a:lnTo>
                    <a:lnTo>
                      <a:pt x="0" y="1518"/>
                    </a:lnTo>
                    <a:lnTo>
                      <a:pt x="0" y="1518"/>
                    </a:lnTo>
                    <a:lnTo>
                      <a:pt x="0" y="1369"/>
                    </a:lnTo>
                    <a:lnTo>
                      <a:pt x="25" y="1220"/>
                    </a:lnTo>
                    <a:lnTo>
                      <a:pt x="75" y="1071"/>
                    </a:lnTo>
                    <a:lnTo>
                      <a:pt x="125" y="921"/>
                    </a:lnTo>
                    <a:lnTo>
                      <a:pt x="274" y="673"/>
                    </a:lnTo>
                    <a:lnTo>
                      <a:pt x="448" y="449"/>
                    </a:lnTo>
                    <a:lnTo>
                      <a:pt x="672" y="250"/>
                    </a:lnTo>
                    <a:lnTo>
                      <a:pt x="945" y="100"/>
                    </a:lnTo>
                    <a:lnTo>
                      <a:pt x="1070" y="51"/>
                    </a:lnTo>
                    <a:lnTo>
                      <a:pt x="1219" y="26"/>
                    </a:lnTo>
                    <a:lnTo>
                      <a:pt x="1368" y="1"/>
                    </a:lnTo>
                    <a:lnTo>
                      <a:pt x="1542" y="1"/>
                    </a:lnTo>
                    <a:lnTo>
                      <a:pt x="1542" y="1"/>
                    </a:lnTo>
                    <a:lnTo>
                      <a:pt x="1692" y="1"/>
                    </a:lnTo>
                    <a:lnTo>
                      <a:pt x="1841" y="26"/>
                    </a:lnTo>
                    <a:lnTo>
                      <a:pt x="1990" y="51"/>
                    </a:lnTo>
                    <a:lnTo>
                      <a:pt x="2114" y="100"/>
                    </a:lnTo>
                    <a:lnTo>
                      <a:pt x="2388" y="250"/>
                    </a:lnTo>
                    <a:lnTo>
                      <a:pt x="2612" y="449"/>
                    </a:lnTo>
                    <a:lnTo>
                      <a:pt x="2786" y="673"/>
                    </a:lnTo>
                    <a:lnTo>
                      <a:pt x="2935" y="921"/>
                    </a:lnTo>
                    <a:lnTo>
                      <a:pt x="2985" y="1071"/>
                    </a:lnTo>
                    <a:lnTo>
                      <a:pt x="3035" y="1220"/>
                    </a:lnTo>
                    <a:lnTo>
                      <a:pt x="3060" y="1369"/>
                    </a:lnTo>
                    <a:lnTo>
                      <a:pt x="3060" y="1518"/>
                    </a:lnTo>
                    <a:lnTo>
                      <a:pt x="3060" y="1518"/>
                    </a:lnTo>
                    <a:close/>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3"/>
              <p:cNvSpPr/>
              <p:nvPr/>
            </p:nvSpPr>
            <p:spPr>
              <a:xfrm>
                <a:off x="2714062" y="1658602"/>
                <a:ext cx="62574" cy="63090"/>
              </a:xfrm>
              <a:custGeom>
                <a:avLst/>
                <a:gdLst/>
                <a:ahLst/>
                <a:cxnLst/>
                <a:rect l="l" t="t" r="r" b="b"/>
                <a:pathLst>
                  <a:path w="3035" h="3060" fill="none" extrusionOk="0">
                    <a:moveTo>
                      <a:pt x="3034" y="1543"/>
                    </a:moveTo>
                    <a:lnTo>
                      <a:pt x="3034" y="1543"/>
                    </a:lnTo>
                    <a:lnTo>
                      <a:pt x="3034" y="1692"/>
                    </a:lnTo>
                    <a:lnTo>
                      <a:pt x="3010" y="1841"/>
                    </a:lnTo>
                    <a:lnTo>
                      <a:pt x="2985" y="1990"/>
                    </a:lnTo>
                    <a:lnTo>
                      <a:pt x="2935" y="2140"/>
                    </a:lnTo>
                    <a:lnTo>
                      <a:pt x="2786" y="2388"/>
                    </a:lnTo>
                    <a:lnTo>
                      <a:pt x="2612" y="2612"/>
                    </a:lnTo>
                    <a:lnTo>
                      <a:pt x="2363" y="2811"/>
                    </a:lnTo>
                    <a:lnTo>
                      <a:pt x="2114" y="2936"/>
                    </a:lnTo>
                    <a:lnTo>
                      <a:pt x="1965" y="2985"/>
                    </a:lnTo>
                    <a:lnTo>
                      <a:pt x="1816" y="3035"/>
                    </a:lnTo>
                    <a:lnTo>
                      <a:pt x="1666" y="3060"/>
                    </a:lnTo>
                    <a:lnTo>
                      <a:pt x="1517" y="3060"/>
                    </a:lnTo>
                    <a:lnTo>
                      <a:pt x="1517" y="3060"/>
                    </a:lnTo>
                    <a:lnTo>
                      <a:pt x="1368" y="3060"/>
                    </a:lnTo>
                    <a:lnTo>
                      <a:pt x="1219" y="3035"/>
                    </a:lnTo>
                    <a:lnTo>
                      <a:pt x="1070" y="2985"/>
                    </a:lnTo>
                    <a:lnTo>
                      <a:pt x="920" y="2936"/>
                    </a:lnTo>
                    <a:lnTo>
                      <a:pt x="672" y="2811"/>
                    </a:lnTo>
                    <a:lnTo>
                      <a:pt x="448" y="2612"/>
                    </a:lnTo>
                    <a:lnTo>
                      <a:pt x="249" y="2388"/>
                    </a:lnTo>
                    <a:lnTo>
                      <a:pt x="124" y="2140"/>
                    </a:lnTo>
                    <a:lnTo>
                      <a:pt x="75" y="1990"/>
                    </a:lnTo>
                    <a:lnTo>
                      <a:pt x="25" y="1841"/>
                    </a:lnTo>
                    <a:lnTo>
                      <a:pt x="0" y="1692"/>
                    </a:lnTo>
                    <a:lnTo>
                      <a:pt x="0" y="1543"/>
                    </a:lnTo>
                    <a:lnTo>
                      <a:pt x="0" y="1543"/>
                    </a:lnTo>
                    <a:lnTo>
                      <a:pt x="0" y="1394"/>
                    </a:lnTo>
                    <a:lnTo>
                      <a:pt x="25" y="1219"/>
                    </a:lnTo>
                    <a:lnTo>
                      <a:pt x="75" y="1095"/>
                    </a:lnTo>
                    <a:lnTo>
                      <a:pt x="124" y="946"/>
                    </a:lnTo>
                    <a:lnTo>
                      <a:pt x="249" y="697"/>
                    </a:lnTo>
                    <a:lnTo>
                      <a:pt x="448" y="448"/>
                    </a:lnTo>
                    <a:lnTo>
                      <a:pt x="672" y="274"/>
                    </a:lnTo>
                    <a:lnTo>
                      <a:pt x="920" y="125"/>
                    </a:lnTo>
                    <a:lnTo>
                      <a:pt x="1070" y="75"/>
                    </a:lnTo>
                    <a:lnTo>
                      <a:pt x="1219" y="50"/>
                    </a:lnTo>
                    <a:lnTo>
                      <a:pt x="1368" y="26"/>
                    </a:lnTo>
                    <a:lnTo>
                      <a:pt x="1517" y="1"/>
                    </a:lnTo>
                    <a:lnTo>
                      <a:pt x="1517" y="1"/>
                    </a:lnTo>
                    <a:lnTo>
                      <a:pt x="1666" y="26"/>
                    </a:lnTo>
                    <a:lnTo>
                      <a:pt x="1816" y="50"/>
                    </a:lnTo>
                    <a:lnTo>
                      <a:pt x="1965" y="75"/>
                    </a:lnTo>
                    <a:lnTo>
                      <a:pt x="2114" y="125"/>
                    </a:lnTo>
                    <a:lnTo>
                      <a:pt x="2363" y="274"/>
                    </a:lnTo>
                    <a:lnTo>
                      <a:pt x="2612" y="448"/>
                    </a:lnTo>
                    <a:lnTo>
                      <a:pt x="2786" y="697"/>
                    </a:lnTo>
                    <a:lnTo>
                      <a:pt x="2935" y="946"/>
                    </a:lnTo>
                    <a:lnTo>
                      <a:pt x="2985" y="1095"/>
                    </a:lnTo>
                    <a:lnTo>
                      <a:pt x="3010" y="1219"/>
                    </a:lnTo>
                    <a:lnTo>
                      <a:pt x="3034" y="1394"/>
                    </a:lnTo>
                    <a:lnTo>
                      <a:pt x="3034" y="1543"/>
                    </a:lnTo>
                    <a:lnTo>
                      <a:pt x="3034"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3"/>
              <p:cNvSpPr/>
              <p:nvPr/>
            </p:nvSpPr>
            <p:spPr>
              <a:xfrm>
                <a:off x="2745339" y="1469890"/>
                <a:ext cx="21" cy="132839"/>
              </a:xfrm>
              <a:custGeom>
                <a:avLst/>
                <a:gdLst/>
                <a:ahLst/>
                <a:cxnLst/>
                <a:rect l="l" t="t" r="r" b="b"/>
                <a:pathLst>
                  <a:path w="1" h="6443" fill="none" extrusionOk="0">
                    <a:moveTo>
                      <a:pt x="0" y="1"/>
                    </a:moveTo>
                    <a:lnTo>
                      <a:pt x="0" y="644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3"/>
              <p:cNvSpPr/>
              <p:nvPr/>
            </p:nvSpPr>
            <p:spPr>
              <a:xfrm>
                <a:off x="2804820" y="1469890"/>
                <a:ext cx="20535" cy="320520"/>
              </a:xfrm>
              <a:custGeom>
                <a:avLst/>
                <a:gdLst/>
                <a:ahLst/>
                <a:cxnLst/>
                <a:rect l="l" t="t" r="r" b="b"/>
                <a:pathLst>
                  <a:path w="996" h="15546" fill="none" extrusionOk="0">
                    <a:moveTo>
                      <a:pt x="0" y="1"/>
                    </a:moveTo>
                    <a:lnTo>
                      <a:pt x="0" y="6443"/>
                    </a:lnTo>
                    <a:lnTo>
                      <a:pt x="995" y="7189"/>
                    </a:lnTo>
                    <a:lnTo>
                      <a:pt x="995" y="15546"/>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3"/>
              <p:cNvSpPr/>
              <p:nvPr/>
            </p:nvSpPr>
            <p:spPr>
              <a:xfrm>
                <a:off x="2745339" y="1721671"/>
                <a:ext cx="126674" cy="434369"/>
              </a:xfrm>
              <a:custGeom>
                <a:avLst/>
                <a:gdLst/>
                <a:ahLst/>
                <a:cxnLst/>
                <a:rect l="l" t="t" r="r" b="b"/>
                <a:pathLst>
                  <a:path w="6144" h="21068" fill="none" extrusionOk="0">
                    <a:moveTo>
                      <a:pt x="6144" y="21068"/>
                    </a:moveTo>
                    <a:lnTo>
                      <a:pt x="6144" y="11194"/>
                    </a:lnTo>
                    <a:lnTo>
                      <a:pt x="0" y="8060"/>
                    </a:lnTo>
                    <a:lnTo>
                      <a:pt x="0"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3"/>
              <p:cNvSpPr/>
              <p:nvPr/>
            </p:nvSpPr>
            <p:spPr>
              <a:xfrm>
                <a:off x="2623799" y="1728866"/>
                <a:ext cx="21" cy="94366"/>
              </a:xfrm>
              <a:custGeom>
                <a:avLst/>
                <a:gdLst/>
                <a:ahLst/>
                <a:cxnLst/>
                <a:rect l="l" t="t" r="r" b="b"/>
                <a:pathLst>
                  <a:path w="1" h="4577" fill="none" extrusionOk="0">
                    <a:moveTo>
                      <a:pt x="0" y="0"/>
                    </a:moveTo>
                    <a:lnTo>
                      <a:pt x="0" y="457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3"/>
              <p:cNvSpPr/>
              <p:nvPr/>
            </p:nvSpPr>
            <p:spPr>
              <a:xfrm>
                <a:off x="2627386" y="1784760"/>
                <a:ext cx="46183" cy="335385"/>
              </a:xfrm>
              <a:custGeom>
                <a:avLst/>
                <a:gdLst/>
                <a:ahLst/>
                <a:cxnLst/>
                <a:rect l="l" t="t" r="r" b="b"/>
                <a:pathLst>
                  <a:path w="2240" h="16267" fill="none" extrusionOk="0">
                    <a:moveTo>
                      <a:pt x="2239" y="0"/>
                    </a:moveTo>
                    <a:lnTo>
                      <a:pt x="2239" y="9850"/>
                    </a:lnTo>
                    <a:lnTo>
                      <a:pt x="1" y="11292"/>
                    </a:lnTo>
                    <a:lnTo>
                      <a:pt x="1" y="16267"/>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3"/>
              <p:cNvSpPr/>
              <p:nvPr/>
            </p:nvSpPr>
            <p:spPr>
              <a:xfrm>
                <a:off x="2745339" y="2074498"/>
                <a:ext cx="21" cy="52843"/>
              </a:xfrm>
              <a:custGeom>
                <a:avLst/>
                <a:gdLst/>
                <a:ahLst/>
                <a:cxnLst/>
                <a:rect l="l" t="t" r="r" b="b"/>
                <a:pathLst>
                  <a:path w="1" h="2563" fill="none" extrusionOk="0">
                    <a:moveTo>
                      <a:pt x="0" y="2562"/>
                    </a:moveTo>
                    <a:lnTo>
                      <a:pt x="0" y="0"/>
                    </a:lnTo>
                  </a:path>
                </a:pathLst>
              </a:custGeom>
              <a:solidFill>
                <a:schemeClr val="accent3"/>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3"/>
              <p:cNvSpPr/>
              <p:nvPr/>
            </p:nvSpPr>
            <p:spPr>
              <a:xfrm>
                <a:off x="2745339" y="1938093"/>
                <a:ext cx="21" cy="86161"/>
              </a:xfrm>
              <a:custGeom>
                <a:avLst/>
                <a:gdLst/>
                <a:ahLst/>
                <a:cxnLst/>
                <a:rect l="l" t="t" r="r" b="b"/>
                <a:pathLst>
                  <a:path w="1" h="4179" fill="none" extrusionOk="0">
                    <a:moveTo>
                      <a:pt x="0" y="4179"/>
                    </a:moveTo>
                    <a:lnTo>
                      <a:pt x="0" y="0"/>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3"/>
              <p:cNvSpPr/>
              <p:nvPr/>
            </p:nvSpPr>
            <p:spPr>
              <a:xfrm>
                <a:off x="2673549" y="1458097"/>
                <a:ext cx="10268" cy="93356"/>
              </a:xfrm>
              <a:custGeom>
                <a:avLst/>
                <a:gdLst/>
                <a:ahLst/>
                <a:cxnLst/>
                <a:rect l="l" t="t" r="r" b="b"/>
                <a:pathLst>
                  <a:path w="498" h="4528" fill="none" extrusionOk="0">
                    <a:moveTo>
                      <a:pt x="0" y="4527"/>
                    </a:moveTo>
                    <a:lnTo>
                      <a:pt x="498" y="4179"/>
                    </a:lnTo>
                    <a:lnTo>
                      <a:pt x="498"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3"/>
              <p:cNvSpPr/>
              <p:nvPr/>
            </p:nvSpPr>
            <p:spPr>
              <a:xfrm>
                <a:off x="2825335" y="1846283"/>
                <a:ext cx="21" cy="31318"/>
              </a:xfrm>
              <a:custGeom>
                <a:avLst/>
                <a:gdLst/>
                <a:ahLst/>
                <a:cxnLst/>
                <a:rect l="l" t="t" r="r" b="b"/>
                <a:pathLst>
                  <a:path w="1" h="1519" fill="none" extrusionOk="0">
                    <a:moveTo>
                      <a:pt x="0" y="1"/>
                    </a:moveTo>
                    <a:lnTo>
                      <a:pt x="0" y="1518"/>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13"/>
              <p:cNvSpPr/>
              <p:nvPr/>
            </p:nvSpPr>
            <p:spPr>
              <a:xfrm>
                <a:off x="2563286" y="1469890"/>
                <a:ext cx="21" cy="52843"/>
              </a:xfrm>
              <a:custGeom>
                <a:avLst/>
                <a:gdLst/>
                <a:ahLst/>
                <a:cxnLst/>
                <a:rect l="l" t="t" r="r" b="b"/>
                <a:pathLst>
                  <a:path w="1" h="2563" fill="none" extrusionOk="0">
                    <a:moveTo>
                      <a:pt x="1" y="1"/>
                    </a:moveTo>
                    <a:lnTo>
                      <a:pt x="1" y="256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13"/>
              <p:cNvSpPr/>
              <p:nvPr/>
            </p:nvSpPr>
            <p:spPr>
              <a:xfrm>
                <a:off x="2563286" y="1565782"/>
                <a:ext cx="57976" cy="91810"/>
              </a:xfrm>
              <a:custGeom>
                <a:avLst/>
                <a:gdLst/>
                <a:ahLst/>
                <a:cxnLst/>
                <a:rect l="l" t="t" r="r" b="b"/>
                <a:pathLst>
                  <a:path w="2812" h="4453" fill="none" extrusionOk="0">
                    <a:moveTo>
                      <a:pt x="1" y="1"/>
                    </a:moveTo>
                    <a:lnTo>
                      <a:pt x="2811" y="971"/>
                    </a:lnTo>
                    <a:lnTo>
                      <a:pt x="2811" y="4453"/>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13"/>
              <p:cNvSpPr/>
              <p:nvPr/>
            </p:nvSpPr>
            <p:spPr>
              <a:xfrm>
                <a:off x="2569946" y="1553473"/>
                <a:ext cx="103624" cy="352848"/>
              </a:xfrm>
              <a:custGeom>
                <a:avLst/>
                <a:gdLst/>
                <a:ahLst/>
                <a:cxnLst/>
                <a:rect l="l" t="t" r="r" b="b"/>
                <a:pathLst>
                  <a:path w="5026" h="17114" fill="none" extrusionOk="0">
                    <a:moveTo>
                      <a:pt x="1" y="17113"/>
                    </a:moveTo>
                    <a:lnTo>
                      <a:pt x="1" y="10074"/>
                    </a:lnTo>
                    <a:lnTo>
                      <a:pt x="5025" y="6891"/>
                    </a:lnTo>
                    <a:lnTo>
                      <a:pt x="5025" y="1"/>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13"/>
              <p:cNvSpPr/>
              <p:nvPr/>
            </p:nvSpPr>
            <p:spPr>
              <a:xfrm>
                <a:off x="2367399"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3"/>
              <p:cNvSpPr/>
              <p:nvPr/>
            </p:nvSpPr>
            <p:spPr>
              <a:xfrm>
                <a:off x="2427912"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3"/>
              <p:cNvSpPr/>
              <p:nvPr/>
            </p:nvSpPr>
            <p:spPr>
              <a:xfrm>
                <a:off x="2488424"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13"/>
              <p:cNvSpPr/>
              <p:nvPr/>
            </p:nvSpPr>
            <p:spPr>
              <a:xfrm>
                <a:off x="2548936" y="881693"/>
                <a:ext cx="29236" cy="52327"/>
              </a:xfrm>
              <a:custGeom>
                <a:avLst/>
                <a:gdLst/>
                <a:ahLst/>
                <a:cxnLst/>
                <a:rect l="l" t="t" r="r" b="b"/>
                <a:pathLst>
                  <a:path w="1418" h="2538" extrusionOk="0">
                    <a:moveTo>
                      <a:pt x="0" y="1"/>
                    </a:moveTo>
                    <a:lnTo>
                      <a:pt x="0" y="2538"/>
                    </a:lnTo>
                    <a:lnTo>
                      <a:pt x="1418" y="2538"/>
                    </a:lnTo>
                    <a:lnTo>
                      <a:pt x="1418"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13"/>
              <p:cNvSpPr/>
              <p:nvPr/>
            </p:nvSpPr>
            <p:spPr>
              <a:xfrm>
                <a:off x="2608933"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3"/>
              <p:cNvSpPr/>
              <p:nvPr/>
            </p:nvSpPr>
            <p:spPr>
              <a:xfrm>
                <a:off x="2669446"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3"/>
              <p:cNvSpPr/>
              <p:nvPr/>
            </p:nvSpPr>
            <p:spPr>
              <a:xfrm>
                <a:off x="2729958" y="881693"/>
                <a:ext cx="29751" cy="52327"/>
              </a:xfrm>
              <a:custGeom>
                <a:avLst/>
                <a:gdLst/>
                <a:ahLst/>
                <a:cxnLst/>
                <a:rect l="l" t="t" r="r" b="b"/>
                <a:pathLst>
                  <a:path w="1443" h="2538" extrusionOk="0">
                    <a:moveTo>
                      <a:pt x="0" y="1"/>
                    </a:moveTo>
                    <a:lnTo>
                      <a:pt x="0" y="2538"/>
                    </a:lnTo>
                    <a:lnTo>
                      <a:pt x="1443" y="2538"/>
                    </a:lnTo>
                    <a:lnTo>
                      <a:pt x="144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13"/>
              <p:cNvSpPr/>
              <p:nvPr/>
            </p:nvSpPr>
            <p:spPr>
              <a:xfrm>
                <a:off x="2790450" y="881693"/>
                <a:ext cx="29772" cy="52327"/>
              </a:xfrm>
              <a:custGeom>
                <a:avLst/>
                <a:gdLst/>
                <a:ahLst/>
                <a:cxnLst/>
                <a:rect l="l" t="t" r="r" b="b"/>
                <a:pathLst>
                  <a:path w="1444" h="2538" extrusionOk="0">
                    <a:moveTo>
                      <a:pt x="1" y="1"/>
                    </a:moveTo>
                    <a:lnTo>
                      <a:pt x="1" y="2538"/>
                    </a:lnTo>
                    <a:lnTo>
                      <a:pt x="1444" y="2538"/>
                    </a:lnTo>
                    <a:lnTo>
                      <a:pt x="1444"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13"/>
              <p:cNvSpPr/>
              <p:nvPr/>
            </p:nvSpPr>
            <p:spPr>
              <a:xfrm>
                <a:off x="2367399"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3"/>
              <p:cNvSpPr/>
              <p:nvPr/>
            </p:nvSpPr>
            <p:spPr>
              <a:xfrm>
                <a:off x="2427912"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3"/>
              <p:cNvSpPr/>
              <p:nvPr/>
            </p:nvSpPr>
            <p:spPr>
              <a:xfrm>
                <a:off x="2488424"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3"/>
              <p:cNvSpPr/>
              <p:nvPr/>
            </p:nvSpPr>
            <p:spPr>
              <a:xfrm>
                <a:off x="2548936" y="1422717"/>
                <a:ext cx="29236" cy="52327"/>
              </a:xfrm>
              <a:custGeom>
                <a:avLst/>
                <a:gdLst/>
                <a:ahLst/>
                <a:cxnLst/>
                <a:rect l="l" t="t" r="r" b="b"/>
                <a:pathLst>
                  <a:path w="1418" h="2538" extrusionOk="0">
                    <a:moveTo>
                      <a:pt x="0" y="0"/>
                    </a:moveTo>
                    <a:lnTo>
                      <a:pt x="0" y="2537"/>
                    </a:lnTo>
                    <a:lnTo>
                      <a:pt x="1418" y="2537"/>
                    </a:lnTo>
                    <a:lnTo>
                      <a:pt x="1418"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3"/>
              <p:cNvSpPr/>
              <p:nvPr/>
            </p:nvSpPr>
            <p:spPr>
              <a:xfrm>
                <a:off x="2608933"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13"/>
              <p:cNvSpPr/>
              <p:nvPr/>
            </p:nvSpPr>
            <p:spPr>
              <a:xfrm>
                <a:off x="2669446"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p:nvPr/>
            </p:nvSpPr>
            <p:spPr>
              <a:xfrm>
                <a:off x="2729958" y="1422717"/>
                <a:ext cx="29751" cy="52327"/>
              </a:xfrm>
              <a:custGeom>
                <a:avLst/>
                <a:gdLst/>
                <a:ahLst/>
                <a:cxnLst/>
                <a:rect l="l" t="t" r="r" b="b"/>
                <a:pathLst>
                  <a:path w="1443" h="2538" extrusionOk="0">
                    <a:moveTo>
                      <a:pt x="0" y="0"/>
                    </a:moveTo>
                    <a:lnTo>
                      <a:pt x="0" y="2537"/>
                    </a:lnTo>
                    <a:lnTo>
                      <a:pt x="1443" y="2537"/>
                    </a:lnTo>
                    <a:lnTo>
                      <a:pt x="144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3"/>
              <p:cNvSpPr/>
              <p:nvPr/>
            </p:nvSpPr>
            <p:spPr>
              <a:xfrm>
                <a:off x="2790450" y="1422717"/>
                <a:ext cx="29772" cy="52327"/>
              </a:xfrm>
              <a:custGeom>
                <a:avLst/>
                <a:gdLst/>
                <a:ahLst/>
                <a:cxnLst/>
                <a:rect l="l" t="t" r="r" b="b"/>
                <a:pathLst>
                  <a:path w="1444" h="2538" extrusionOk="0">
                    <a:moveTo>
                      <a:pt x="1" y="0"/>
                    </a:moveTo>
                    <a:lnTo>
                      <a:pt x="1" y="2537"/>
                    </a:lnTo>
                    <a:lnTo>
                      <a:pt x="1444" y="2537"/>
                    </a:lnTo>
                    <a:lnTo>
                      <a:pt x="1444"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3"/>
              <p:cNvSpPr/>
              <p:nvPr/>
            </p:nvSpPr>
            <p:spPr>
              <a:xfrm>
                <a:off x="2841746" y="951958"/>
                <a:ext cx="51812" cy="29256"/>
              </a:xfrm>
              <a:custGeom>
                <a:avLst/>
                <a:gdLst/>
                <a:ahLst/>
                <a:cxnLst/>
                <a:rect l="l" t="t" r="r" b="b"/>
                <a:pathLst>
                  <a:path w="2513" h="1419" extrusionOk="0">
                    <a:moveTo>
                      <a:pt x="0" y="1"/>
                    </a:moveTo>
                    <a:lnTo>
                      <a:pt x="0" y="1418"/>
                    </a:lnTo>
                    <a:lnTo>
                      <a:pt x="2512" y="1418"/>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3"/>
              <p:cNvSpPr/>
              <p:nvPr/>
            </p:nvSpPr>
            <p:spPr>
              <a:xfrm>
                <a:off x="2841746" y="1011955"/>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3"/>
              <p:cNvSpPr/>
              <p:nvPr/>
            </p:nvSpPr>
            <p:spPr>
              <a:xfrm>
                <a:off x="2841746" y="1072467"/>
                <a:ext cx="51812" cy="29772"/>
              </a:xfrm>
              <a:custGeom>
                <a:avLst/>
                <a:gdLst/>
                <a:ahLst/>
                <a:cxnLst/>
                <a:rect l="l" t="t" r="r" b="b"/>
                <a:pathLst>
                  <a:path w="2513" h="1444" extrusionOk="0">
                    <a:moveTo>
                      <a:pt x="0" y="1"/>
                    </a:moveTo>
                    <a:lnTo>
                      <a:pt x="0" y="1443"/>
                    </a:lnTo>
                    <a:lnTo>
                      <a:pt x="2512" y="1443"/>
                    </a:lnTo>
                    <a:lnTo>
                      <a:pt x="2512"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13"/>
              <p:cNvSpPr/>
              <p:nvPr/>
            </p:nvSpPr>
            <p:spPr>
              <a:xfrm>
                <a:off x="2841746" y="1132979"/>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13"/>
              <p:cNvSpPr/>
              <p:nvPr/>
            </p:nvSpPr>
            <p:spPr>
              <a:xfrm>
                <a:off x="2841746" y="1193492"/>
                <a:ext cx="51812" cy="29772"/>
              </a:xfrm>
              <a:custGeom>
                <a:avLst/>
                <a:gdLst/>
                <a:ahLst/>
                <a:cxnLst/>
                <a:rect l="l" t="t" r="r" b="b"/>
                <a:pathLst>
                  <a:path w="2513" h="1444"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13"/>
              <p:cNvSpPr/>
              <p:nvPr/>
            </p:nvSpPr>
            <p:spPr>
              <a:xfrm>
                <a:off x="2841746" y="1254004"/>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13"/>
              <p:cNvSpPr/>
              <p:nvPr/>
            </p:nvSpPr>
            <p:spPr>
              <a:xfrm>
                <a:off x="2841746" y="1314516"/>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13"/>
              <p:cNvSpPr/>
              <p:nvPr/>
            </p:nvSpPr>
            <p:spPr>
              <a:xfrm>
                <a:off x="2841746" y="1375029"/>
                <a:ext cx="51812" cy="29751"/>
              </a:xfrm>
              <a:custGeom>
                <a:avLst/>
                <a:gdLst/>
                <a:ahLst/>
                <a:cxnLst/>
                <a:rect l="l" t="t" r="r" b="b"/>
                <a:pathLst>
                  <a:path w="2513" h="1443" extrusionOk="0">
                    <a:moveTo>
                      <a:pt x="0" y="0"/>
                    </a:moveTo>
                    <a:lnTo>
                      <a:pt x="0" y="1443"/>
                    </a:lnTo>
                    <a:lnTo>
                      <a:pt x="2512" y="1443"/>
                    </a:lnTo>
                    <a:lnTo>
                      <a:pt x="2512"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13"/>
              <p:cNvSpPr/>
              <p:nvPr/>
            </p:nvSpPr>
            <p:spPr>
              <a:xfrm>
                <a:off x="2294063" y="951958"/>
                <a:ext cx="51812" cy="29256"/>
              </a:xfrm>
              <a:custGeom>
                <a:avLst/>
                <a:gdLst/>
                <a:ahLst/>
                <a:cxnLst/>
                <a:rect l="l" t="t" r="r" b="b"/>
                <a:pathLst>
                  <a:path w="2513" h="1419" extrusionOk="0">
                    <a:moveTo>
                      <a:pt x="1" y="1"/>
                    </a:moveTo>
                    <a:lnTo>
                      <a:pt x="1" y="1418"/>
                    </a:lnTo>
                    <a:lnTo>
                      <a:pt x="2513" y="1418"/>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13"/>
              <p:cNvSpPr/>
              <p:nvPr/>
            </p:nvSpPr>
            <p:spPr>
              <a:xfrm>
                <a:off x="2294063" y="1011955"/>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13"/>
              <p:cNvSpPr/>
              <p:nvPr/>
            </p:nvSpPr>
            <p:spPr>
              <a:xfrm>
                <a:off x="2294063" y="1072467"/>
                <a:ext cx="51812" cy="29772"/>
              </a:xfrm>
              <a:custGeom>
                <a:avLst/>
                <a:gdLst/>
                <a:ahLst/>
                <a:cxnLst/>
                <a:rect l="l" t="t" r="r" b="b"/>
                <a:pathLst>
                  <a:path w="2513" h="1444" extrusionOk="0">
                    <a:moveTo>
                      <a:pt x="1" y="1"/>
                    </a:moveTo>
                    <a:lnTo>
                      <a:pt x="1" y="1443"/>
                    </a:lnTo>
                    <a:lnTo>
                      <a:pt x="2513" y="1443"/>
                    </a:lnTo>
                    <a:lnTo>
                      <a:pt x="2513" y="1"/>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13"/>
              <p:cNvSpPr/>
              <p:nvPr/>
            </p:nvSpPr>
            <p:spPr>
              <a:xfrm>
                <a:off x="2294063" y="1132979"/>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13"/>
              <p:cNvSpPr/>
              <p:nvPr/>
            </p:nvSpPr>
            <p:spPr>
              <a:xfrm>
                <a:off x="2294063" y="1193492"/>
                <a:ext cx="51812" cy="29772"/>
              </a:xfrm>
              <a:custGeom>
                <a:avLst/>
                <a:gdLst/>
                <a:ahLst/>
                <a:cxnLst/>
                <a:rect l="l" t="t" r="r" b="b"/>
                <a:pathLst>
                  <a:path w="2513" h="1444"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13"/>
              <p:cNvSpPr/>
              <p:nvPr/>
            </p:nvSpPr>
            <p:spPr>
              <a:xfrm>
                <a:off x="2294063" y="1254004"/>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13"/>
              <p:cNvSpPr/>
              <p:nvPr/>
            </p:nvSpPr>
            <p:spPr>
              <a:xfrm>
                <a:off x="2294063" y="1314516"/>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13"/>
              <p:cNvSpPr/>
              <p:nvPr/>
            </p:nvSpPr>
            <p:spPr>
              <a:xfrm>
                <a:off x="2294063" y="1375029"/>
                <a:ext cx="51812" cy="29751"/>
              </a:xfrm>
              <a:custGeom>
                <a:avLst/>
                <a:gdLst/>
                <a:ahLst/>
                <a:cxnLst/>
                <a:rect l="l" t="t" r="r" b="b"/>
                <a:pathLst>
                  <a:path w="2513" h="1443" extrusionOk="0">
                    <a:moveTo>
                      <a:pt x="1" y="0"/>
                    </a:moveTo>
                    <a:lnTo>
                      <a:pt x="1" y="1443"/>
                    </a:lnTo>
                    <a:lnTo>
                      <a:pt x="2513" y="1443"/>
                    </a:lnTo>
                    <a:lnTo>
                      <a:pt x="2513"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13"/>
              <p:cNvSpPr/>
              <p:nvPr/>
            </p:nvSpPr>
            <p:spPr>
              <a:xfrm>
                <a:off x="2341751" y="925815"/>
                <a:ext cx="504118" cy="504613"/>
              </a:xfrm>
              <a:custGeom>
                <a:avLst/>
                <a:gdLst/>
                <a:ahLst/>
                <a:cxnLst/>
                <a:rect l="l" t="t" r="r" b="b"/>
                <a:pathLst>
                  <a:path w="24451" h="24475" extrusionOk="0">
                    <a:moveTo>
                      <a:pt x="1" y="0"/>
                    </a:moveTo>
                    <a:lnTo>
                      <a:pt x="1" y="24474"/>
                    </a:lnTo>
                    <a:lnTo>
                      <a:pt x="24450" y="24474"/>
                    </a:lnTo>
                    <a:lnTo>
                      <a:pt x="24450" y="0"/>
                    </a:lnTo>
                    <a:close/>
                  </a:path>
                </a:pathLst>
              </a:custGeom>
              <a:solidFill>
                <a:srgbClr val="8F8F8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13"/>
              <p:cNvSpPr/>
              <p:nvPr/>
            </p:nvSpPr>
            <p:spPr>
              <a:xfrm>
                <a:off x="2376636" y="961194"/>
                <a:ext cx="434349" cy="433854"/>
              </a:xfrm>
              <a:custGeom>
                <a:avLst/>
                <a:gdLst/>
                <a:ahLst/>
                <a:cxnLst/>
                <a:rect l="l" t="t" r="r" b="b"/>
                <a:pathLst>
                  <a:path w="21067" h="21043" extrusionOk="0">
                    <a:moveTo>
                      <a:pt x="3084" y="0"/>
                    </a:moveTo>
                    <a:lnTo>
                      <a:pt x="0" y="3234"/>
                    </a:lnTo>
                    <a:lnTo>
                      <a:pt x="0" y="21042"/>
                    </a:lnTo>
                    <a:lnTo>
                      <a:pt x="21067" y="21042"/>
                    </a:lnTo>
                    <a:lnTo>
                      <a:pt x="210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13"/>
              <p:cNvSpPr/>
              <p:nvPr/>
            </p:nvSpPr>
            <p:spPr>
              <a:xfrm>
                <a:off x="2341751" y="1395028"/>
                <a:ext cx="504118" cy="35400"/>
              </a:xfrm>
              <a:custGeom>
                <a:avLst/>
                <a:gdLst/>
                <a:ahLst/>
                <a:cxnLst/>
                <a:rect l="l" t="t" r="r" b="b"/>
                <a:pathLst>
                  <a:path w="24451" h="1717" extrusionOk="0">
                    <a:moveTo>
                      <a:pt x="1692" y="0"/>
                    </a:moveTo>
                    <a:lnTo>
                      <a:pt x="1" y="1716"/>
                    </a:lnTo>
                    <a:lnTo>
                      <a:pt x="24450" y="1716"/>
                    </a:lnTo>
                    <a:lnTo>
                      <a:pt x="22759"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13"/>
              <p:cNvSpPr/>
              <p:nvPr/>
            </p:nvSpPr>
            <p:spPr>
              <a:xfrm>
                <a:off x="2341751" y="925815"/>
                <a:ext cx="504118" cy="35400"/>
              </a:xfrm>
              <a:custGeom>
                <a:avLst/>
                <a:gdLst/>
                <a:ahLst/>
                <a:cxnLst/>
                <a:rect l="l" t="t" r="r" b="b"/>
                <a:pathLst>
                  <a:path w="24451" h="1717" extrusionOk="0">
                    <a:moveTo>
                      <a:pt x="1" y="0"/>
                    </a:moveTo>
                    <a:lnTo>
                      <a:pt x="1692" y="1716"/>
                    </a:lnTo>
                    <a:lnTo>
                      <a:pt x="22759" y="1716"/>
                    </a:lnTo>
                    <a:lnTo>
                      <a:pt x="24450" y="0"/>
                    </a:lnTo>
                    <a:close/>
                  </a:path>
                </a:pathLst>
              </a:custGeom>
              <a:solidFill>
                <a:srgbClr val="A6A6A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13"/>
              <p:cNvSpPr/>
              <p:nvPr/>
            </p:nvSpPr>
            <p:spPr>
              <a:xfrm>
                <a:off x="2341751" y="925815"/>
                <a:ext cx="34905" cy="504613"/>
              </a:xfrm>
              <a:custGeom>
                <a:avLst/>
                <a:gdLst/>
                <a:ahLst/>
                <a:cxnLst/>
                <a:rect l="l" t="t" r="r" b="b"/>
                <a:pathLst>
                  <a:path w="1693" h="24475" extrusionOk="0">
                    <a:moveTo>
                      <a:pt x="1" y="0"/>
                    </a:moveTo>
                    <a:lnTo>
                      <a:pt x="1" y="24474"/>
                    </a:lnTo>
                    <a:lnTo>
                      <a:pt x="1692" y="22758"/>
                    </a:lnTo>
                    <a:lnTo>
                      <a:pt x="1692" y="1716"/>
                    </a:lnTo>
                    <a:lnTo>
                      <a:pt x="1" y="0"/>
                    </a:lnTo>
                    <a:close/>
                  </a:path>
                </a:pathLst>
              </a:custGeom>
              <a:solidFill>
                <a:srgbClr val="9797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13"/>
              <p:cNvSpPr/>
              <p:nvPr/>
            </p:nvSpPr>
            <p:spPr>
              <a:xfrm>
                <a:off x="2427912" y="1128361"/>
                <a:ext cx="97954" cy="114386"/>
              </a:xfrm>
              <a:custGeom>
                <a:avLst/>
                <a:gdLst/>
                <a:ahLst/>
                <a:cxnLst/>
                <a:rect l="l" t="t" r="r" b="b"/>
                <a:pathLst>
                  <a:path w="4751" h="5548" extrusionOk="0">
                    <a:moveTo>
                      <a:pt x="2537" y="1"/>
                    </a:moveTo>
                    <a:lnTo>
                      <a:pt x="2264" y="50"/>
                    </a:lnTo>
                    <a:lnTo>
                      <a:pt x="1965" y="100"/>
                    </a:lnTo>
                    <a:lnTo>
                      <a:pt x="1716" y="175"/>
                    </a:lnTo>
                    <a:lnTo>
                      <a:pt x="1443" y="299"/>
                    </a:lnTo>
                    <a:lnTo>
                      <a:pt x="1219" y="423"/>
                    </a:lnTo>
                    <a:lnTo>
                      <a:pt x="995" y="573"/>
                    </a:lnTo>
                    <a:lnTo>
                      <a:pt x="796" y="747"/>
                    </a:lnTo>
                    <a:lnTo>
                      <a:pt x="622" y="921"/>
                    </a:lnTo>
                    <a:lnTo>
                      <a:pt x="473" y="1145"/>
                    </a:lnTo>
                    <a:lnTo>
                      <a:pt x="324" y="1369"/>
                    </a:lnTo>
                    <a:lnTo>
                      <a:pt x="199" y="1617"/>
                    </a:lnTo>
                    <a:lnTo>
                      <a:pt x="125" y="1891"/>
                    </a:lnTo>
                    <a:lnTo>
                      <a:pt x="50" y="2165"/>
                    </a:lnTo>
                    <a:lnTo>
                      <a:pt x="0" y="2463"/>
                    </a:lnTo>
                    <a:lnTo>
                      <a:pt x="0" y="2761"/>
                    </a:lnTo>
                    <a:lnTo>
                      <a:pt x="0" y="3085"/>
                    </a:lnTo>
                    <a:lnTo>
                      <a:pt x="50" y="3383"/>
                    </a:lnTo>
                    <a:lnTo>
                      <a:pt x="125" y="3657"/>
                    </a:lnTo>
                    <a:lnTo>
                      <a:pt x="199" y="3930"/>
                    </a:lnTo>
                    <a:lnTo>
                      <a:pt x="324" y="4179"/>
                    </a:lnTo>
                    <a:lnTo>
                      <a:pt x="473" y="4403"/>
                    </a:lnTo>
                    <a:lnTo>
                      <a:pt x="622" y="4602"/>
                    </a:lnTo>
                    <a:lnTo>
                      <a:pt x="796" y="4801"/>
                    </a:lnTo>
                    <a:lnTo>
                      <a:pt x="995" y="4975"/>
                    </a:lnTo>
                    <a:lnTo>
                      <a:pt x="1219" y="5124"/>
                    </a:lnTo>
                    <a:lnTo>
                      <a:pt x="1443" y="5249"/>
                    </a:lnTo>
                    <a:lnTo>
                      <a:pt x="1716" y="5348"/>
                    </a:lnTo>
                    <a:lnTo>
                      <a:pt x="1965" y="5448"/>
                    </a:lnTo>
                    <a:lnTo>
                      <a:pt x="2264" y="5497"/>
                    </a:lnTo>
                    <a:lnTo>
                      <a:pt x="2537" y="5547"/>
                    </a:lnTo>
                    <a:lnTo>
                      <a:pt x="3109" y="5547"/>
                    </a:lnTo>
                    <a:lnTo>
                      <a:pt x="3383" y="5497"/>
                    </a:lnTo>
                    <a:lnTo>
                      <a:pt x="3657" y="5423"/>
                    </a:lnTo>
                    <a:lnTo>
                      <a:pt x="3905" y="5323"/>
                    </a:lnTo>
                    <a:lnTo>
                      <a:pt x="4154" y="5199"/>
                    </a:lnTo>
                    <a:lnTo>
                      <a:pt x="4378" y="5050"/>
                    </a:lnTo>
                    <a:lnTo>
                      <a:pt x="4577" y="4851"/>
                    </a:lnTo>
                    <a:lnTo>
                      <a:pt x="4751" y="4627"/>
                    </a:lnTo>
                    <a:lnTo>
                      <a:pt x="3781" y="3906"/>
                    </a:lnTo>
                    <a:lnTo>
                      <a:pt x="3706" y="4030"/>
                    </a:lnTo>
                    <a:lnTo>
                      <a:pt x="3582" y="4154"/>
                    </a:lnTo>
                    <a:lnTo>
                      <a:pt x="3458" y="4254"/>
                    </a:lnTo>
                    <a:lnTo>
                      <a:pt x="3333" y="4328"/>
                    </a:lnTo>
                    <a:lnTo>
                      <a:pt x="3184" y="4403"/>
                    </a:lnTo>
                    <a:lnTo>
                      <a:pt x="3035" y="4428"/>
                    </a:lnTo>
                    <a:lnTo>
                      <a:pt x="2861" y="4478"/>
                    </a:lnTo>
                    <a:lnTo>
                      <a:pt x="2537" y="4478"/>
                    </a:lnTo>
                    <a:lnTo>
                      <a:pt x="2388" y="4453"/>
                    </a:lnTo>
                    <a:lnTo>
                      <a:pt x="2239" y="4403"/>
                    </a:lnTo>
                    <a:lnTo>
                      <a:pt x="2114" y="4353"/>
                    </a:lnTo>
                    <a:lnTo>
                      <a:pt x="1990" y="4279"/>
                    </a:lnTo>
                    <a:lnTo>
                      <a:pt x="1866" y="4204"/>
                    </a:lnTo>
                    <a:lnTo>
                      <a:pt x="1741" y="4105"/>
                    </a:lnTo>
                    <a:lnTo>
                      <a:pt x="1642" y="3980"/>
                    </a:lnTo>
                    <a:lnTo>
                      <a:pt x="1468" y="3756"/>
                    </a:lnTo>
                    <a:lnTo>
                      <a:pt x="1319" y="3458"/>
                    </a:lnTo>
                    <a:lnTo>
                      <a:pt x="1269" y="3284"/>
                    </a:lnTo>
                    <a:lnTo>
                      <a:pt x="1244" y="3135"/>
                    </a:lnTo>
                    <a:lnTo>
                      <a:pt x="1219" y="2960"/>
                    </a:lnTo>
                    <a:lnTo>
                      <a:pt x="1194" y="2761"/>
                    </a:lnTo>
                    <a:lnTo>
                      <a:pt x="1219" y="2587"/>
                    </a:lnTo>
                    <a:lnTo>
                      <a:pt x="1244" y="2413"/>
                    </a:lnTo>
                    <a:lnTo>
                      <a:pt x="1269" y="2239"/>
                    </a:lnTo>
                    <a:lnTo>
                      <a:pt x="1319" y="2090"/>
                    </a:lnTo>
                    <a:lnTo>
                      <a:pt x="1468" y="1791"/>
                    </a:lnTo>
                    <a:lnTo>
                      <a:pt x="1542" y="1667"/>
                    </a:lnTo>
                    <a:lnTo>
                      <a:pt x="1642" y="1543"/>
                    </a:lnTo>
                    <a:lnTo>
                      <a:pt x="1741" y="1443"/>
                    </a:lnTo>
                    <a:lnTo>
                      <a:pt x="1866" y="1344"/>
                    </a:lnTo>
                    <a:lnTo>
                      <a:pt x="1990" y="1269"/>
                    </a:lnTo>
                    <a:lnTo>
                      <a:pt x="2139" y="1194"/>
                    </a:lnTo>
                    <a:lnTo>
                      <a:pt x="2264" y="1145"/>
                    </a:lnTo>
                    <a:lnTo>
                      <a:pt x="2413" y="1095"/>
                    </a:lnTo>
                    <a:lnTo>
                      <a:pt x="2562" y="1070"/>
                    </a:lnTo>
                    <a:lnTo>
                      <a:pt x="2736" y="1070"/>
                    </a:lnTo>
                    <a:lnTo>
                      <a:pt x="3035" y="1095"/>
                    </a:lnTo>
                    <a:lnTo>
                      <a:pt x="3184" y="1120"/>
                    </a:lnTo>
                    <a:lnTo>
                      <a:pt x="3308" y="1170"/>
                    </a:lnTo>
                    <a:lnTo>
                      <a:pt x="3433" y="1244"/>
                    </a:lnTo>
                    <a:lnTo>
                      <a:pt x="3557" y="1319"/>
                    </a:lnTo>
                    <a:lnTo>
                      <a:pt x="3657" y="1393"/>
                    </a:lnTo>
                    <a:lnTo>
                      <a:pt x="3731" y="1493"/>
                    </a:lnTo>
                    <a:lnTo>
                      <a:pt x="4627" y="772"/>
                    </a:lnTo>
                    <a:lnTo>
                      <a:pt x="4452" y="573"/>
                    </a:lnTo>
                    <a:lnTo>
                      <a:pt x="4253" y="399"/>
                    </a:lnTo>
                    <a:lnTo>
                      <a:pt x="4030" y="274"/>
                    </a:lnTo>
                    <a:lnTo>
                      <a:pt x="3806" y="150"/>
                    </a:lnTo>
                    <a:lnTo>
                      <a:pt x="3557" y="75"/>
                    </a:lnTo>
                    <a:lnTo>
                      <a:pt x="3308" y="25"/>
                    </a:lnTo>
                    <a:lnTo>
                      <a:pt x="308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13"/>
              <p:cNvSpPr/>
              <p:nvPr/>
            </p:nvSpPr>
            <p:spPr>
              <a:xfrm>
                <a:off x="2543287" y="1130918"/>
                <a:ext cx="81563" cy="109252"/>
              </a:xfrm>
              <a:custGeom>
                <a:avLst/>
                <a:gdLst/>
                <a:ahLst/>
                <a:cxnLst/>
                <a:rect l="l" t="t" r="r" b="b"/>
                <a:pathLst>
                  <a:path w="3956" h="5299" extrusionOk="0">
                    <a:moveTo>
                      <a:pt x="2090" y="996"/>
                    </a:moveTo>
                    <a:lnTo>
                      <a:pt x="2264" y="1046"/>
                    </a:lnTo>
                    <a:lnTo>
                      <a:pt x="2413" y="1095"/>
                    </a:lnTo>
                    <a:lnTo>
                      <a:pt x="2562" y="1170"/>
                    </a:lnTo>
                    <a:lnTo>
                      <a:pt x="2662" y="1294"/>
                    </a:lnTo>
                    <a:lnTo>
                      <a:pt x="2736" y="1419"/>
                    </a:lnTo>
                    <a:lnTo>
                      <a:pt x="2761" y="1618"/>
                    </a:lnTo>
                    <a:lnTo>
                      <a:pt x="2736" y="1767"/>
                    </a:lnTo>
                    <a:lnTo>
                      <a:pt x="2687" y="1916"/>
                    </a:lnTo>
                    <a:lnTo>
                      <a:pt x="2612" y="2016"/>
                    </a:lnTo>
                    <a:lnTo>
                      <a:pt x="2488" y="2115"/>
                    </a:lnTo>
                    <a:lnTo>
                      <a:pt x="2363" y="2165"/>
                    </a:lnTo>
                    <a:lnTo>
                      <a:pt x="2239" y="2215"/>
                    </a:lnTo>
                    <a:lnTo>
                      <a:pt x="2090" y="2240"/>
                    </a:lnTo>
                    <a:lnTo>
                      <a:pt x="1145" y="2240"/>
                    </a:lnTo>
                    <a:lnTo>
                      <a:pt x="1145" y="996"/>
                    </a:lnTo>
                    <a:close/>
                    <a:moveTo>
                      <a:pt x="1" y="1"/>
                    </a:moveTo>
                    <a:lnTo>
                      <a:pt x="1" y="5299"/>
                    </a:lnTo>
                    <a:lnTo>
                      <a:pt x="1145" y="5299"/>
                    </a:lnTo>
                    <a:lnTo>
                      <a:pt x="1145" y="3234"/>
                    </a:lnTo>
                    <a:lnTo>
                      <a:pt x="2015" y="3234"/>
                    </a:lnTo>
                    <a:lnTo>
                      <a:pt x="2413" y="3210"/>
                    </a:lnTo>
                    <a:lnTo>
                      <a:pt x="2786" y="3160"/>
                    </a:lnTo>
                    <a:lnTo>
                      <a:pt x="2960" y="3110"/>
                    </a:lnTo>
                    <a:lnTo>
                      <a:pt x="3110" y="3035"/>
                    </a:lnTo>
                    <a:lnTo>
                      <a:pt x="3259" y="2961"/>
                    </a:lnTo>
                    <a:lnTo>
                      <a:pt x="3408" y="2886"/>
                    </a:lnTo>
                    <a:lnTo>
                      <a:pt x="3532" y="2787"/>
                    </a:lnTo>
                    <a:lnTo>
                      <a:pt x="3632" y="2662"/>
                    </a:lnTo>
                    <a:lnTo>
                      <a:pt x="3731" y="2538"/>
                    </a:lnTo>
                    <a:lnTo>
                      <a:pt x="3806" y="2389"/>
                    </a:lnTo>
                    <a:lnTo>
                      <a:pt x="3881" y="2215"/>
                    </a:lnTo>
                    <a:lnTo>
                      <a:pt x="3930" y="2041"/>
                    </a:lnTo>
                    <a:lnTo>
                      <a:pt x="3955" y="1842"/>
                    </a:lnTo>
                    <a:lnTo>
                      <a:pt x="3955" y="1618"/>
                    </a:lnTo>
                    <a:lnTo>
                      <a:pt x="3955" y="1394"/>
                    </a:lnTo>
                    <a:lnTo>
                      <a:pt x="3930" y="1170"/>
                    </a:lnTo>
                    <a:lnTo>
                      <a:pt x="3881" y="996"/>
                    </a:lnTo>
                    <a:lnTo>
                      <a:pt x="3806" y="822"/>
                    </a:lnTo>
                    <a:lnTo>
                      <a:pt x="3707" y="673"/>
                    </a:lnTo>
                    <a:lnTo>
                      <a:pt x="3607" y="548"/>
                    </a:lnTo>
                    <a:lnTo>
                      <a:pt x="3508" y="424"/>
                    </a:lnTo>
                    <a:lnTo>
                      <a:pt x="3383" y="324"/>
                    </a:lnTo>
                    <a:lnTo>
                      <a:pt x="3234" y="250"/>
                    </a:lnTo>
                    <a:lnTo>
                      <a:pt x="3085" y="175"/>
                    </a:lnTo>
                    <a:lnTo>
                      <a:pt x="2911" y="125"/>
                    </a:lnTo>
                    <a:lnTo>
                      <a:pt x="2736" y="76"/>
                    </a:lnTo>
                    <a:lnTo>
                      <a:pt x="2363" y="26"/>
                    </a:lnTo>
                    <a:lnTo>
                      <a:pt x="196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13"/>
              <p:cNvSpPr/>
              <p:nvPr/>
            </p:nvSpPr>
            <p:spPr>
              <a:xfrm>
                <a:off x="2643798" y="1130918"/>
                <a:ext cx="92325" cy="111829"/>
              </a:xfrm>
              <a:custGeom>
                <a:avLst/>
                <a:gdLst/>
                <a:ahLst/>
                <a:cxnLst/>
                <a:rect l="l" t="t" r="r" b="b"/>
                <a:pathLst>
                  <a:path w="4478" h="5424" extrusionOk="0">
                    <a:moveTo>
                      <a:pt x="1" y="1"/>
                    </a:moveTo>
                    <a:lnTo>
                      <a:pt x="1" y="3259"/>
                    </a:lnTo>
                    <a:lnTo>
                      <a:pt x="25" y="3483"/>
                    </a:lnTo>
                    <a:lnTo>
                      <a:pt x="50" y="3707"/>
                    </a:lnTo>
                    <a:lnTo>
                      <a:pt x="100" y="3906"/>
                    </a:lnTo>
                    <a:lnTo>
                      <a:pt x="150" y="4130"/>
                    </a:lnTo>
                    <a:lnTo>
                      <a:pt x="224" y="4304"/>
                    </a:lnTo>
                    <a:lnTo>
                      <a:pt x="324" y="4478"/>
                    </a:lnTo>
                    <a:lnTo>
                      <a:pt x="448" y="4652"/>
                    </a:lnTo>
                    <a:lnTo>
                      <a:pt x="573" y="4801"/>
                    </a:lnTo>
                    <a:lnTo>
                      <a:pt x="722" y="4951"/>
                    </a:lnTo>
                    <a:lnTo>
                      <a:pt x="896" y="5075"/>
                    </a:lnTo>
                    <a:lnTo>
                      <a:pt x="1070" y="5174"/>
                    </a:lnTo>
                    <a:lnTo>
                      <a:pt x="1269" y="5274"/>
                    </a:lnTo>
                    <a:lnTo>
                      <a:pt x="1493" y="5324"/>
                    </a:lnTo>
                    <a:lnTo>
                      <a:pt x="1717" y="5398"/>
                    </a:lnTo>
                    <a:lnTo>
                      <a:pt x="1965" y="5423"/>
                    </a:lnTo>
                    <a:lnTo>
                      <a:pt x="2513" y="5423"/>
                    </a:lnTo>
                    <a:lnTo>
                      <a:pt x="2761" y="5398"/>
                    </a:lnTo>
                    <a:lnTo>
                      <a:pt x="2985" y="5324"/>
                    </a:lnTo>
                    <a:lnTo>
                      <a:pt x="3209" y="5274"/>
                    </a:lnTo>
                    <a:lnTo>
                      <a:pt x="3408" y="5174"/>
                    </a:lnTo>
                    <a:lnTo>
                      <a:pt x="3582" y="5075"/>
                    </a:lnTo>
                    <a:lnTo>
                      <a:pt x="3756" y="4951"/>
                    </a:lnTo>
                    <a:lnTo>
                      <a:pt x="3905" y="4801"/>
                    </a:lnTo>
                    <a:lnTo>
                      <a:pt x="4030" y="4652"/>
                    </a:lnTo>
                    <a:lnTo>
                      <a:pt x="4154" y="4478"/>
                    </a:lnTo>
                    <a:lnTo>
                      <a:pt x="4254" y="4304"/>
                    </a:lnTo>
                    <a:lnTo>
                      <a:pt x="4328" y="4130"/>
                    </a:lnTo>
                    <a:lnTo>
                      <a:pt x="4403" y="3906"/>
                    </a:lnTo>
                    <a:lnTo>
                      <a:pt x="4428" y="3707"/>
                    </a:lnTo>
                    <a:lnTo>
                      <a:pt x="4453" y="3483"/>
                    </a:lnTo>
                    <a:lnTo>
                      <a:pt x="4478" y="3259"/>
                    </a:lnTo>
                    <a:lnTo>
                      <a:pt x="4478" y="1"/>
                    </a:lnTo>
                    <a:lnTo>
                      <a:pt x="3309" y="1"/>
                    </a:lnTo>
                    <a:lnTo>
                      <a:pt x="3309" y="3210"/>
                    </a:lnTo>
                    <a:lnTo>
                      <a:pt x="3284" y="3433"/>
                    </a:lnTo>
                    <a:lnTo>
                      <a:pt x="3234" y="3657"/>
                    </a:lnTo>
                    <a:lnTo>
                      <a:pt x="3134" y="3856"/>
                    </a:lnTo>
                    <a:lnTo>
                      <a:pt x="3010" y="4030"/>
                    </a:lnTo>
                    <a:lnTo>
                      <a:pt x="2861" y="4155"/>
                    </a:lnTo>
                    <a:lnTo>
                      <a:pt x="2662" y="4254"/>
                    </a:lnTo>
                    <a:lnTo>
                      <a:pt x="2463" y="4329"/>
                    </a:lnTo>
                    <a:lnTo>
                      <a:pt x="2239" y="4354"/>
                    </a:lnTo>
                    <a:lnTo>
                      <a:pt x="2015" y="4329"/>
                    </a:lnTo>
                    <a:lnTo>
                      <a:pt x="1816" y="4254"/>
                    </a:lnTo>
                    <a:lnTo>
                      <a:pt x="1642" y="4155"/>
                    </a:lnTo>
                    <a:lnTo>
                      <a:pt x="1468" y="4030"/>
                    </a:lnTo>
                    <a:lnTo>
                      <a:pt x="1344" y="3856"/>
                    </a:lnTo>
                    <a:lnTo>
                      <a:pt x="1244" y="3657"/>
                    </a:lnTo>
                    <a:lnTo>
                      <a:pt x="1194" y="3433"/>
                    </a:lnTo>
                    <a:lnTo>
                      <a:pt x="1170" y="3210"/>
                    </a:lnTo>
                    <a:lnTo>
                      <a:pt x="117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13"/>
              <p:cNvSpPr/>
              <p:nvPr/>
            </p:nvSpPr>
            <p:spPr>
              <a:xfrm>
                <a:off x="2825335" y="1730392"/>
                <a:ext cx="96428" cy="115912"/>
              </a:xfrm>
              <a:custGeom>
                <a:avLst/>
                <a:gdLst/>
                <a:ahLst/>
                <a:cxnLst/>
                <a:rect l="l" t="t" r="r" b="b"/>
                <a:pathLst>
                  <a:path w="4677" h="5622" fill="none" extrusionOk="0">
                    <a:moveTo>
                      <a:pt x="0" y="1"/>
                    </a:moveTo>
                    <a:lnTo>
                      <a:pt x="4676" y="1866"/>
                    </a:lnTo>
                    <a:lnTo>
                      <a:pt x="4676" y="5622"/>
                    </a:lnTo>
                  </a:path>
                </a:pathLst>
              </a:custGeom>
              <a:solidFill>
                <a:schemeClr val="lt2"/>
              </a:solid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13"/>
              <p:cNvSpPr/>
              <p:nvPr/>
            </p:nvSpPr>
            <p:spPr>
              <a:xfrm>
                <a:off x="3675669" y="3764185"/>
                <a:ext cx="506160" cy="494882"/>
              </a:xfrm>
              <a:custGeom>
                <a:avLst/>
                <a:gdLst/>
                <a:ahLst/>
                <a:cxnLst/>
                <a:rect l="l" t="t" r="r" b="b"/>
                <a:pathLst>
                  <a:path w="24550" h="24003" extrusionOk="0">
                    <a:moveTo>
                      <a:pt x="12337" y="5100"/>
                    </a:moveTo>
                    <a:lnTo>
                      <a:pt x="12686" y="5124"/>
                    </a:lnTo>
                    <a:lnTo>
                      <a:pt x="13009" y="5149"/>
                    </a:lnTo>
                    <a:lnTo>
                      <a:pt x="13357" y="5199"/>
                    </a:lnTo>
                    <a:lnTo>
                      <a:pt x="13680" y="5249"/>
                    </a:lnTo>
                    <a:lnTo>
                      <a:pt x="14029" y="5323"/>
                    </a:lnTo>
                    <a:lnTo>
                      <a:pt x="14377" y="5423"/>
                    </a:lnTo>
                    <a:lnTo>
                      <a:pt x="14700" y="5547"/>
                    </a:lnTo>
                    <a:lnTo>
                      <a:pt x="15024" y="5672"/>
                    </a:lnTo>
                    <a:lnTo>
                      <a:pt x="15347" y="5821"/>
                    </a:lnTo>
                    <a:lnTo>
                      <a:pt x="15645" y="5995"/>
                    </a:lnTo>
                    <a:lnTo>
                      <a:pt x="15944" y="6169"/>
                    </a:lnTo>
                    <a:lnTo>
                      <a:pt x="16242" y="6368"/>
                    </a:lnTo>
                    <a:lnTo>
                      <a:pt x="16516" y="6567"/>
                    </a:lnTo>
                    <a:lnTo>
                      <a:pt x="16765" y="6766"/>
                    </a:lnTo>
                    <a:lnTo>
                      <a:pt x="17013" y="6990"/>
                    </a:lnTo>
                    <a:lnTo>
                      <a:pt x="17262" y="7239"/>
                    </a:lnTo>
                    <a:lnTo>
                      <a:pt x="17486" y="7487"/>
                    </a:lnTo>
                    <a:lnTo>
                      <a:pt x="17685" y="7736"/>
                    </a:lnTo>
                    <a:lnTo>
                      <a:pt x="17884" y="8010"/>
                    </a:lnTo>
                    <a:lnTo>
                      <a:pt x="18083" y="8283"/>
                    </a:lnTo>
                    <a:lnTo>
                      <a:pt x="18257" y="8557"/>
                    </a:lnTo>
                    <a:lnTo>
                      <a:pt x="18406" y="8855"/>
                    </a:lnTo>
                    <a:lnTo>
                      <a:pt x="18555" y="9154"/>
                    </a:lnTo>
                    <a:lnTo>
                      <a:pt x="18680" y="9452"/>
                    </a:lnTo>
                    <a:lnTo>
                      <a:pt x="18804" y="9776"/>
                    </a:lnTo>
                    <a:lnTo>
                      <a:pt x="18904" y="10074"/>
                    </a:lnTo>
                    <a:lnTo>
                      <a:pt x="18978" y="10397"/>
                    </a:lnTo>
                    <a:lnTo>
                      <a:pt x="19053" y="10721"/>
                    </a:lnTo>
                    <a:lnTo>
                      <a:pt x="19103" y="11044"/>
                    </a:lnTo>
                    <a:lnTo>
                      <a:pt x="19152" y="11392"/>
                    </a:lnTo>
                    <a:lnTo>
                      <a:pt x="19177" y="11716"/>
                    </a:lnTo>
                    <a:lnTo>
                      <a:pt x="19177" y="12064"/>
                    </a:lnTo>
                    <a:lnTo>
                      <a:pt x="19152" y="12387"/>
                    </a:lnTo>
                    <a:lnTo>
                      <a:pt x="19127" y="12735"/>
                    </a:lnTo>
                    <a:lnTo>
                      <a:pt x="19078" y="13084"/>
                    </a:lnTo>
                    <a:lnTo>
                      <a:pt x="19028" y="13407"/>
                    </a:lnTo>
                    <a:lnTo>
                      <a:pt x="18953" y="13755"/>
                    </a:lnTo>
                    <a:lnTo>
                      <a:pt x="18854" y="14079"/>
                    </a:lnTo>
                    <a:lnTo>
                      <a:pt x="18729" y="14427"/>
                    </a:lnTo>
                    <a:lnTo>
                      <a:pt x="18605" y="14750"/>
                    </a:lnTo>
                    <a:lnTo>
                      <a:pt x="18456" y="15073"/>
                    </a:lnTo>
                    <a:lnTo>
                      <a:pt x="18282" y="15372"/>
                    </a:lnTo>
                    <a:lnTo>
                      <a:pt x="18108" y="15670"/>
                    </a:lnTo>
                    <a:lnTo>
                      <a:pt x="17934" y="15969"/>
                    </a:lnTo>
                    <a:lnTo>
                      <a:pt x="17735" y="16242"/>
                    </a:lnTo>
                    <a:lnTo>
                      <a:pt x="17511" y="16491"/>
                    </a:lnTo>
                    <a:lnTo>
                      <a:pt x="17287" y="16740"/>
                    </a:lnTo>
                    <a:lnTo>
                      <a:pt x="17038" y="16989"/>
                    </a:lnTo>
                    <a:lnTo>
                      <a:pt x="16789" y="17212"/>
                    </a:lnTo>
                    <a:lnTo>
                      <a:pt x="16541" y="17411"/>
                    </a:lnTo>
                    <a:lnTo>
                      <a:pt x="16267" y="17610"/>
                    </a:lnTo>
                    <a:lnTo>
                      <a:pt x="15994" y="17809"/>
                    </a:lnTo>
                    <a:lnTo>
                      <a:pt x="15720" y="17984"/>
                    </a:lnTo>
                    <a:lnTo>
                      <a:pt x="15421" y="18133"/>
                    </a:lnTo>
                    <a:lnTo>
                      <a:pt x="15123" y="18282"/>
                    </a:lnTo>
                    <a:lnTo>
                      <a:pt x="14825" y="18406"/>
                    </a:lnTo>
                    <a:lnTo>
                      <a:pt x="14526" y="18531"/>
                    </a:lnTo>
                    <a:lnTo>
                      <a:pt x="14203" y="18630"/>
                    </a:lnTo>
                    <a:lnTo>
                      <a:pt x="13879" y="18705"/>
                    </a:lnTo>
                    <a:lnTo>
                      <a:pt x="13556" y="18779"/>
                    </a:lnTo>
                    <a:lnTo>
                      <a:pt x="13233" y="18829"/>
                    </a:lnTo>
                    <a:lnTo>
                      <a:pt x="12884" y="18879"/>
                    </a:lnTo>
                    <a:lnTo>
                      <a:pt x="12561" y="18879"/>
                    </a:lnTo>
                    <a:lnTo>
                      <a:pt x="12213" y="18904"/>
                    </a:lnTo>
                    <a:lnTo>
                      <a:pt x="11890" y="18879"/>
                    </a:lnTo>
                    <a:lnTo>
                      <a:pt x="11541" y="18854"/>
                    </a:lnTo>
                    <a:lnTo>
                      <a:pt x="11218" y="18804"/>
                    </a:lnTo>
                    <a:lnTo>
                      <a:pt x="10870" y="18755"/>
                    </a:lnTo>
                    <a:lnTo>
                      <a:pt x="10522" y="18680"/>
                    </a:lnTo>
                    <a:lnTo>
                      <a:pt x="10198" y="18580"/>
                    </a:lnTo>
                    <a:lnTo>
                      <a:pt x="9850" y="18456"/>
                    </a:lnTo>
                    <a:lnTo>
                      <a:pt x="9527" y="18332"/>
                    </a:lnTo>
                    <a:lnTo>
                      <a:pt x="9203" y="18183"/>
                    </a:lnTo>
                    <a:lnTo>
                      <a:pt x="8905" y="18008"/>
                    </a:lnTo>
                    <a:lnTo>
                      <a:pt x="8606" y="17834"/>
                    </a:lnTo>
                    <a:lnTo>
                      <a:pt x="8333" y="17635"/>
                    </a:lnTo>
                    <a:lnTo>
                      <a:pt x="8059" y="17436"/>
                    </a:lnTo>
                    <a:lnTo>
                      <a:pt x="7786" y="17237"/>
                    </a:lnTo>
                    <a:lnTo>
                      <a:pt x="7537" y="17014"/>
                    </a:lnTo>
                    <a:lnTo>
                      <a:pt x="7288" y="16765"/>
                    </a:lnTo>
                    <a:lnTo>
                      <a:pt x="7064" y="16516"/>
                    </a:lnTo>
                    <a:lnTo>
                      <a:pt x="6865" y="16267"/>
                    </a:lnTo>
                    <a:lnTo>
                      <a:pt x="6666" y="15994"/>
                    </a:lnTo>
                    <a:lnTo>
                      <a:pt x="6467" y="15720"/>
                    </a:lnTo>
                    <a:lnTo>
                      <a:pt x="6293" y="15447"/>
                    </a:lnTo>
                    <a:lnTo>
                      <a:pt x="6144" y="15148"/>
                    </a:lnTo>
                    <a:lnTo>
                      <a:pt x="5995" y="14850"/>
                    </a:lnTo>
                    <a:lnTo>
                      <a:pt x="5871" y="14551"/>
                    </a:lnTo>
                    <a:lnTo>
                      <a:pt x="5771" y="14228"/>
                    </a:lnTo>
                    <a:lnTo>
                      <a:pt x="5647" y="13929"/>
                    </a:lnTo>
                    <a:lnTo>
                      <a:pt x="5572" y="13606"/>
                    </a:lnTo>
                    <a:lnTo>
                      <a:pt x="5497" y="13283"/>
                    </a:lnTo>
                    <a:lnTo>
                      <a:pt x="5448" y="12959"/>
                    </a:lnTo>
                    <a:lnTo>
                      <a:pt x="5423" y="12611"/>
                    </a:lnTo>
                    <a:lnTo>
                      <a:pt x="5398" y="12288"/>
                    </a:lnTo>
                    <a:lnTo>
                      <a:pt x="5373" y="11940"/>
                    </a:lnTo>
                    <a:lnTo>
                      <a:pt x="5398" y="11616"/>
                    </a:lnTo>
                    <a:lnTo>
                      <a:pt x="5423" y="11268"/>
                    </a:lnTo>
                    <a:lnTo>
                      <a:pt x="5473" y="10920"/>
                    </a:lnTo>
                    <a:lnTo>
                      <a:pt x="5522" y="10596"/>
                    </a:lnTo>
                    <a:lnTo>
                      <a:pt x="5622" y="10248"/>
                    </a:lnTo>
                    <a:lnTo>
                      <a:pt x="5721" y="9925"/>
                    </a:lnTo>
                    <a:lnTo>
                      <a:pt x="5821" y="9577"/>
                    </a:lnTo>
                    <a:lnTo>
                      <a:pt x="5970" y="9253"/>
                    </a:lnTo>
                    <a:lnTo>
                      <a:pt x="6119" y="8930"/>
                    </a:lnTo>
                    <a:lnTo>
                      <a:pt x="6268" y="8632"/>
                    </a:lnTo>
                    <a:lnTo>
                      <a:pt x="6443" y="8333"/>
                    </a:lnTo>
                    <a:lnTo>
                      <a:pt x="6642" y="8035"/>
                    </a:lnTo>
                    <a:lnTo>
                      <a:pt x="6841" y="7761"/>
                    </a:lnTo>
                    <a:lnTo>
                      <a:pt x="7040" y="7512"/>
                    </a:lnTo>
                    <a:lnTo>
                      <a:pt x="7263" y="7264"/>
                    </a:lnTo>
                    <a:lnTo>
                      <a:pt x="7512" y="7015"/>
                    </a:lnTo>
                    <a:lnTo>
                      <a:pt x="7761" y="6791"/>
                    </a:lnTo>
                    <a:lnTo>
                      <a:pt x="8010" y="6592"/>
                    </a:lnTo>
                    <a:lnTo>
                      <a:pt x="8283" y="6393"/>
                    </a:lnTo>
                    <a:lnTo>
                      <a:pt x="8557" y="6194"/>
                    </a:lnTo>
                    <a:lnTo>
                      <a:pt x="8830" y="6020"/>
                    </a:lnTo>
                    <a:lnTo>
                      <a:pt x="9129" y="5871"/>
                    </a:lnTo>
                    <a:lnTo>
                      <a:pt x="9427" y="5721"/>
                    </a:lnTo>
                    <a:lnTo>
                      <a:pt x="9726" y="5597"/>
                    </a:lnTo>
                    <a:lnTo>
                      <a:pt x="10049" y="5473"/>
                    </a:lnTo>
                    <a:lnTo>
                      <a:pt x="10348" y="5373"/>
                    </a:lnTo>
                    <a:lnTo>
                      <a:pt x="10671" y="5299"/>
                    </a:lnTo>
                    <a:lnTo>
                      <a:pt x="10994" y="5224"/>
                    </a:lnTo>
                    <a:lnTo>
                      <a:pt x="11342" y="5174"/>
                    </a:lnTo>
                    <a:lnTo>
                      <a:pt x="11666" y="5124"/>
                    </a:lnTo>
                    <a:lnTo>
                      <a:pt x="11989" y="5124"/>
                    </a:lnTo>
                    <a:lnTo>
                      <a:pt x="12337" y="5100"/>
                    </a:lnTo>
                    <a:close/>
                    <a:moveTo>
                      <a:pt x="14874" y="1"/>
                    </a:moveTo>
                    <a:lnTo>
                      <a:pt x="5945" y="1468"/>
                    </a:lnTo>
                    <a:lnTo>
                      <a:pt x="6542" y="5025"/>
                    </a:lnTo>
                    <a:lnTo>
                      <a:pt x="6542" y="5025"/>
                    </a:lnTo>
                    <a:lnTo>
                      <a:pt x="3184" y="3757"/>
                    </a:lnTo>
                    <a:lnTo>
                      <a:pt x="1" y="12213"/>
                    </a:lnTo>
                    <a:lnTo>
                      <a:pt x="3358" y="13482"/>
                    </a:lnTo>
                    <a:lnTo>
                      <a:pt x="598" y="15770"/>
                    </a:lnTo>
                    <a:lnTo>
                      <a:pt x="6318" y="22734"/>
                    </a:lnTo>
                    <a:lnTo>
                      <a:pt x="9104" y="20471"/>
                    </a:lnTo>
                    <a:lnTo>
                      <a:pt x="9701" y="24003"/>
                    </a:lnTo>
                    <a:lnTo>
                      <a:pt x="18605" y="22535"/>
                    </a:lnTo>
                    <a:lnTo>
                      <a:pt x="18008" y="18978"/>
                    </a:lnTo>
                    <a:lnTo>
                      <a:pt x="21391" y="20247"/>
                    </a:lnTo>
                    <a:lnTo>
                      <a:pt x="24550" y="11790"/>
                    </a:lnTo>
                    <a:lnTo>
                      <a:pt x="21192" y="10522"/>
                    </a:lnTo>
                    <a:lnTo>
                      <a:pt x="23978" y="8234"/>
                    </a:lnTo>
                    <a:lnTo>
                      <a:pt x="18232" y="1269"/>
                    </a:lnTo>
                    <a:lnTo>
                      <a:pt x="15446" y="3533"/>
                    </a:lnTo>
                    <a:lnTo>
                      <a:pt x="1487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13"/>
              <p:cNvSpPr/>
              <p:nvPr/>
            </p:nvSpPr>
            <p:spPr>
              <a:xfrm>
                <a:off x="2947370" y="1410924"/>
                <a:ext cx="392846" cy="384104"/>
              </a:xfrm>
              <a:custGeom>
                <a:avLst/>
                <a:gdLst/>
                <a:ahLst/>
                <a:cxnLst/>
                <a:rect l="l" t="t" r="r" b="b"/>
                <a:pathLst>
                  <a:path w="19054" h="18630" extrusionOk="0">
                    <a:moveTo>
                      <a:pt x="9825" y="3980"/>
                    </a:moveTo>
                    <a:lnTo>
                      <a:pt x="10348" y="4030"/>
                    </a:lnTo>
                    <a:lnTo>
                      <a:pt x="10895" y="4154"/>
                    </a:lnTo>
                    <a:lnTo>
                      <a:pt x="11417" y="4303"/>
                    </a:lnTo>
                    <a:lnTo>
                      <a:pt x="11915" y="4527"/>
                    </a:lnTo>
                    <a:lnTo>
                      <a:pt x="12387" y="4801"/>
                    </a:lnTo>
                    <a:lnTo>
                      <a:pt x="12810" y="5099"/>
                    </a:lnTo>
                    <a:lnTo>
                      <a:pt x="13208" y="5423"/>
                    </a:lnTo>
                    <a:lnTo>
                      <a:pt x="13556" y="5820"/>
                    </a:lnTo>
                    <a:lnTo>
                      <a:pt x="13880" y="6218"/>
                    </a:lnTo>
                    <a:lnTo>
                      <a:pt x="14153" y="6641"/>
                    </a:lnTo>
                    <a:lnTo>
                      <a:pt x="14402" y="7114"/>
                    </a:lnTo>
                    <a:lnTo>
                      <a:pt x="14576" y="7586"/>
                    </a:lnTo>
                    <a:lnTo>
                      <a:pt x="14725" y="8084"/>
                    </a:lnTo>
                    <a:lnTo>
                      <a:pt x="14825" y="8581"/>
                    </a:lnTo>
                    <a:lnTo>
                      <a:pt x="14875" y="9104"/>
                    </a:lnTo>
                    <a:lnTo>
                      <a:pt x="14875" y="9626"/>
                    </a:lnTo>
                    <a:lnTo>
                      <a:pt x="14800" y="10148"/>
                    </a:lnTo>
                    <a:lnTo>
                      <a:pt x="14700" y="10671"/>
                    </a:lnTo>
                    <a:lnTo>
                      <a:pt x="14526" y="11193"/>
                    </a:lnTo>
                    <a:lnTo>
                      <a:pt x="14302" y="11690"/>
                    </a:lnTo>
                    <a:lnTo>
                      <a:pt x="14054" y="12163"/>
                    </a:lnTo>
                    <a:lnTo>
                      <a:pt x="13755" y="12586"/>
                    </a:lnTo>
                    <a:lnTo>
                      <a:pt x="13407" y="12984"/>
                    </a:lnTo>
                    <a:lnTo>
                      <a:pt x="13034" y="13357"/>
                    </a:lnTo>
                    <a:lnTo>
                      <a:pt x="12636" y="13655"/>
                    </a:lnTo>
                    <a:lnTo>
                      <a:pt x="12188" y="13954"/>
                    </a:lnTo>
                    <a:lnTo>
                      <a:pt x="11741" y="14178"/>
                    </a:lnTo>
                    <a:lnTo>
                      <a:pt x="11268" y="14377"/>
                    </a:lnTo>
                    <a:lnTo>
                      <a:pt x="10771" y="14501"/>
                    </a:lnTo>
                    <a:lnTo>
                      <a:pt x="10273" y="14600"/>
                    </a:lnTo>
                    <a:lnTo>
                      <a:pt x="9751" y="14650"/>
                    </a:lnTo>
                    <a:lnTo>
                      <a:pt x="9229" y="14650"/>
                    </a:lnTo>
                    <a:lnTo>
                      <a:pt x="8706" y="14600"/>
                    </a:lnTo>
                    <a:lnTo>
                      <a:pt x="8184" y="14476"/>
                    </a:lnTo>
                    <a:lnTo>
                      <a:pt x="7662" y="14327"/>
                    </a:lnTo>
                    <a:lnTo>
                      <a:pt x="7139" y="14103"/>
                    </a:lnTo>
                    <a:lnTo>
                      <a:pt x="6692" y="13829"/>
                    </a:lnTo>
                    <a:lnTo>
                      <a:pt x="6244" y="13531"/>
                    </a:lnTo>
                    <a:lnTo>
                      <a:pt x="5846" y="13183"/>
                    </a:lnTo>
                    <a:lnTo>
                      <a:pt x="5498" y="12810"/>
                    </a:lnTo>
                    <a:lnTo>
                      <a:pt x="5174" y="12412"/>
                    </a:lnTo>
                    <a:lnTo>
                      <a:pt x="4901" y="11989"/>
                    </a:lnTo>
                    <a:lnTo>
                      <a:pt x="4652" y="11516"/>
                    </a:lnTo>
                    <a:lnTo>
                      <a:pt x="4478" y="11044"/>
                    </a:lnTo>
                    <a:lnTo>
                      <a:pt x="4329" y="10546"/>
                    </a:lnTo>
                    <a:lnTo>
                      <a:pt x="4229" y="10049"/>
                    </a:lnTo>
                    <a:lnTo>
                      <a:pt x="4179" y="9526"/>
                    </a:lnTo>
                    <a:lnTo>
                      <a:pt x="4179" y="9004"/>
                    </a:lnTo>
                    <a:lnTo>
                      <a:pt x="4254" y="8482"/>
                    </a:lnTo>
                    <a:lnTo>
                      <a:pt x="4354" y="7959"/>
                    </a:lnTo>
                    <a:lnTo>
                      <a:pt x="4528" y="7437"/>
                    </a:lnTo>
                    <a:lnTo>
                      <a:pt x="4752" y="6940"/>
                    </a:lnTo>
                    <a:lnTo>
                      <a:pt x="5000" y="6467"/>
                    </a:lnTo>
                    <a:lnTo>
                      <a:pt x="5299" y="6044"/>
                    </a:lnTo>
                    <a:lnTo>
                      <a:pt x="5647" y="5646"/>
                    </a:lnTo>
                    <a:lnTo>
                      <a:pt x="6020" y="5273"/>
                    </a:lnTo>
                    <a:lnTo>
                      <a:pt x="6418" y="4950"/>
                    </a:lnTo>
                    <a:lnTo>
                      <a:pt x="6866" y="4676"/>
                    </a:lnTo>
                    <a:lnTo>
                      <a:pt x="7313" y="4452"/>
                    </a:lnTo>
                    <a:lnTo>
                      <a:pt x="7786" y="4253"/>
                    </a:lnTo>
                    <a:lnTo>
                      <a:pt x="8283" y="4104"/>
                    </a:lnTo>
                    <a:lnTo>
                      <a:pt x="8806" y="4030"/>
                    </a:lnTo>
                    <a:lnTo>
                      <a:pt x="9303" y="3980"/>
                    </a:lnTo>
                    <a:close/>
                    <a:moveTo>
                      <a:pt x="11542" y="0"/>
                    </a:moveTo>
                    <a:lnTo>
                      <a:pt x="4627" y="1144"/>
                    </a:lnTo>
                    <a:lnTo>
                      <a:pt x="5075" y="3905"/>
                    </a:lnTo>
                    <a:lnTo>
                      <a:pt x="2463" y="2935"/>
                    </a:lnTo>
                    <a:lnTo>
                      <a:pt x="1" y="9477"/>
                    </a:lnTo>
                    <a:lnTo>
                      <a:pt x="2613" y="10472"/>
                    </a:lnTo>
                    <a:lnTo>
                      <a:pt x="473" y="12238"/>
                    </a:lnTo>
                    <a:lnTo>
                      <a:pt x="4926" y="17635"/>
                    </a:lnTo>
                    <a:lnTo>
                      <a:pt x="7065" y="15869"/>
                    </a:lnTo>
                    <a:lnTo>
                      <a:pt x="7512" y="18630"/>
                    </a:lnTo>
                    <a:lnTo>
                      <a:pt x="14427" y="17461"/>
                    </a:lnTo>
                    <a:lnTo>
                      <a:pt x="13979" y="14725"/>
                    </a:lnTo>
                    <a:lnTo>
                      <a:pt x="16591" y="15695"/>
                    </a:lnTo>
                    <a:lnTo>
                      <a:pt x="19053" y="9153"/>
                    </a:lnTo>
                    <a:lnTo>
                      <a:pt x="16442" y="8158"/>
                    </a:lnTo>
                    <a:lnTo>
                      <a:pt x="18581" y="6393"/>
                    </a:lnTo>
                    <a:lnTo>
                      <a:pt x="14153" y="995"/>
                    </a:lnTo>
                    <a:lnTo>
                      <a:pt x="11989" y="2761"/>
                    </a:lnTo>
                    <a:lnTo>
                      <a:pt x="115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13"/>
              <p:cNvSpPr/>
              <p:nvPr/>
            </p:nvSpPr>
            <p:spPr>
              <a:xfrm>
                <a:off x="828468" y="3647263"/>
                <a:ext cx="694356" cy="693861"/>
              </a:xfrm>
              <a:custGeom>
                <a:avLst/>
                <a:gdLst/>
                <a:ahLst/>
                <a:cxnLst/>
                <a:rect l="l" t="t" r="r" b="b"/>
                <a:pathLst>
                  <a:path w="33678" h="33654" extrusionOk="0">
                    <a:moveTo>
                      <a:pt x="16889" y="8482"/>
                    </a:moveTo>
                    <a:lnTo>
                      <a:pt x="17312" y="8507"/>
                    </a:lnTo>
                    <a:lnTo>
                      <a:pt x="17735" y="8532"/>
                    </a:lnTo>
                    <a:lnTo>
                      <a:pt x="18132" y="8607"/>
                    </a:lnTo>
                    <a:lnTo>
                      <a:pt x="18555" y="8681"/>
                    </a:lnTo>
                    <a:lnTo>
                      <a:pt x="18953" y="8756"/>
                    </a:lnTo>
                    <a:lnTo>
                      <a:pt x="19351" y="8880"/>
                    </a:lnTo>
                    <a:lnTo>
                      <a:pt x="19724" y="9005"/>
                    </a:lnTo>
                    <a:lnTo>
                      <a:pt x="20097" y="9154"/>
                    </a:lnTo>
                    <a:lnTo>
                      <a:pt x="20470" y="9328"/>
                    </a:lnTo>
                    <a:lnTo>
                      <a:pt x="20819" y="9502"/>
                    </a:lnTo>
                    <a:lnTo>
                      <a:pt x="21167" y="9701"/>
                    </a:lnTo>
                    <a:lnTo>
                      <a:pt x="21515" y="9925"/>
                    </a:lnTo>
                    <a:lnTo>
                      <a:pt x="21838" y="10174"/>
                    </a:lnTo>
                    <a:lnTo>
                      <a:pt x="22162" y="10422"/>
                    </a:lnTo>
                    <a:lnTo>
                      <a:pt x="22460" y="10671"/>
                    </a:lnTo>
                    <a:lnTo>
                      <a:pt x="22759" y="10945"/>
                    </a:lnTo>
                    <a:lnTo>
                      <a:pt x="23032" y="11243"/>
                    </a:lnTo>
                    <a:lnTo>
                      <a:pt x="23281" y="11542"/>
                    </a:lnTo>
                    <a:lnTo>
                      <a:pt x="23530" y="11865"/>
                    </a:lnTo>
                    <a:lnTo>
                      <a:pt x="23754" y="12188"/>
                    </a:lnTo>
                    <a:lnTo>
                      <a:pt x="23977" y="12537"/>
                    </a:lnTo>
                    <a:lnTo>
                      <a:pt x="24176" y="12885"/>
                    </a:lnTo>
                    <a:lnTo>
                      <a:pt x="24375" y="13233"/>
                    </a:lnTo>
                    <a:lnTo>
                      <a:pt x="24525" y="13606"/>
                    </a:lnTo>
                    <a:lnTo>
                      <a:pt x="24674" y="13979"/>
                    </a:lnTo>
                    <a:lnTo>
                      <a:pt x="24823" y="14377"/>
                    </a:lnTo>
                    <a:lnTo>
                      <a:pt x="24923" y="14775"/>
                    </a:lnTo>
                    <a:lnTo>
                      <a:pt x="25022" y="15198"/>
                    </a:lnTo>
                    <a:lnTo>
                      <a:pt x="25097" y="15596"/>
                    </a:lnTo>
                    <a:lnTo>
                      <a:pt x="25146" y="16019"/>
                    </a:lnTo>
                    <a:lnTo>
                      <a:pt x="25171" y="16442"/>
                    </a:lnTo>
                    <a:lnTo>
                      <a:pt x="25171" y="16864"/>
                    </a:lnTo>
                    <a:lnTo>
                      <a:pt x="25171" y="17312"/>
                    </a:lnTo>
                    <a:lnTo>
                      <a:pt x="25122" y="17710"/>
                    </a:lnTo>
                    <a:lnTo>
                      <a:pt x="25072" y="18133"/>
                    </a:lnTo>
                    <a:lnTo>
                      <a:pt x="24997" y="18531"/>
                    </a:lnTo>
                    <a:lnTo>
                      <a:pt x="24898" y="18929"/>
                    </a:lnTo>
                    <a:lnTo>
                      <a:pt x="24798" y="19327"/>
                    </a:lnTo>
                    <a:lnTo>
                      <a:pt x="24674" y="19725"/>
                    </a:lnTo>
                    <a:lnTo>
                      <a:pt x="24525" y="20098"/>
                    </a:lnTo>
                    <a:lnTo>
                      <a:pt x="24351" y="20471"/>
                    </a:lnTo>
                    <a:lnTo>
                      <a:pt x="24152" y="20819"/>
                    </a:lnTo>
                    <a:lnTo>
                      <a:pt x="23953" y="21167"/>
                    </a:lnTo>
                    <a:lnTo>
                      <a:pt x="23754" y="21516"/>
                    </a:lnTo>
                    <a:lnTo>
                      <a:pt x="23505" y="21839"/>
                    </a:lnTo>
                    <a:lnTo>
                      <a:pt x="23256" y="22137"/>
                    </a:lnTo>
                    <a:lnTo>
                      <a:pt x="23007" y="22436"/>
                    </a:lnTo>
                    <a:lnTo>
                      <a:pt x="22734" y="22734"/>
                    </a:lnTo>
                    <a:lnTo>
                      <a:pt x="22435" y="23008"/>
                    </a:lnTo>
                    <a:lnTo>
                      <a:pt x="22137" y="23281"/>
                    </a:lnTo>
                    <a:lnTo>
                      <a:pt x="21814" y="23530"/>
                    </a:lnTo>
                    <a:lnTo>
                      <a:pt x="21490" y="23754"/>
                    </a:lnTo>
                    <a:lnTo>
                      <a:pt x="21142" y="23978"/>
                    </a:lnTo>
                    <a:lnTo>
                      <a:pt x="20794" y="24177"/>
                    </a:lnTo>
                    <a:lnTo>
                      <a:pt x="20421" y="24351"/>
                    </a:lnTo>
                    <a:lnTo>
                      <a:pt x="20073" y="24525"/>
                    </a:lnTo>
                    <a:lnTo>
                      <a:pt x="19675" y="24674"/>
                    </a:lnTo>
                    <a:lnTo>
                      <a:pt x="19301" y="24799"/>
                    </a:lnTo>
                    <a:lnTo>
                      <a:pt x="18904" y="24923"/>
                    </a:lnTo>
                    <a:lnTo>
                      <a:pt x="18481" y="24998"/>
                    </a:lnTo>
                    <a:lnTo>
                      <a:pt x="18083" y="25072"/>
                    </a:lnTo>
                    <a:lnTo>
                      <a:pt x="17660" y="25122"/>
                    </a:lnTo>
                    <a:lnTo>
                      <a:pt x="17237" y="25147"/>
                    </a:lnTo>
                    <a:lnTo>
                      <a:pt x="16789" y="25172"/>
                    </a:lnTo>
                    <a:lnTo>
                      <a:pt x="16367" y="25147"/>
                    </a:lnTo>
                    <a:lnTo>
                      <a:pt x="15944" y="25122"/>
                    </a:lnTo>
                    <a:lnTo>
                      <a:pt x="15546" y="25072"/>
                    </a:lnTo>
                    <a:lnTo>
                      <a:pt x="15123" y="24998"/>
                    </a:lnTo>
                    <a:lnTo>
                      <a:pt x="14725" y="24898"/>
                    </a:lnTo>
                    <a:lnTo>
                      <a:pt x="14352" y="24774"/>
                    </a:lnTo>
                    <a:lnTo>
                      <a:pt x="13954" y="24649"/>
                    </a:lnTo>
                    <a:lnTo>
                      <a:pt x="13581" y="24500"/>
                    </a:lnTo>
                    <a:lnTo>
                      <a:pt x="13208" y="24326"/>
                    </a:lnTo>
                    <a:lnTo>
                      <a:pt x="12860" y="24152"/>
                    </a:lnTo>
                    <a:lnTo>
                      <a:pt x="12511" y="23953"/>
                    </a:lnTo>
                    <a:lnTo>
                      <a:pt x="12163" y="23729"/>
                    </a:lnTo>
                    <a:lnTo>
                      <a:pt x="11840" y="23505"/>
                    </a:lnTo>
                    <a:lnTo>
                      <a:pt x="11541" y="23257"/>
                    </a:lnTo>
                    <a:lnTo>
                      <a:pt x="11218" y="22983"/>
                    </a:lnTo>
                    <a:lnTo>
                      <a:pt x="10944" y="22709"/>
                    </a:lnTo>
                    <a:lnTo>
                      <a:pt x="10671" y="22411"/>
                    </a:lnTo>
                    <a:lnTo>
                      <a:pt x="10397" y="22112"/>
                    </a:lnTo>
                    <a:lnTo>
                      <a:pt x="10148" y="21789"/>
                    </a:lnTo>
                    <a:lnTo>
                      <a:pt x="9925" y="21466"/>
                    </a:lnTo>
                    <a:lnTo>
                      <a:pt x="9701" y="21142"/>
                    </a:lnTo>
                    <a:lnTo>
                      <a:pt x="9502" y="20794"/>
                    </a:lnTo>
                    <a:lnTo>
                      <a:pt x="9328" y="20421"/>
                    </a:lnTo>
                    <a:lnTo>
                      <a:pt x="9154" y="20048"/>
                    </a:lnTo>
                    <a:lnTo>
                      <a:pt x="9004" y="19675"/>
                    </a:lnTo>
                    <a:lnTo>
                      <a:pt x="8880" y="19277"/>
                    </a:lnTo>
                    <a:lnTo>
                      <a:pt x="8756" y="18879"/>
                    </a:lnTo>
                    <a:lnTo>
                      <a:pt x="8681" y="18481"/>
                    </a:lnTo>
                    <a:lnTo>
                      <a:pt x="8606" y="18058"/>
                    </a:lnTo>
                    <a:lnTo>
                      <a:pt x="8557" y="17635"/>
                    </a:lnTo>
                    <a:lnTo>
                      <a:pt x="8507" y="17213"/>
                    </a:lnTo>
                    <a:lnTo>
                      <a:pt x="8507" y="16790"/>
                    </a:lnTo>
                    <a:lnTo>
                      <a:pt x="8507" y="16367"/>
                    </a:lnTo>
                    <a:lnTo>
                      <a:pt x="8557" y="15944"/>
                    </a:lnTo>
                    <a:lnTo>
                      <a:pt x="8606" y="15521"/>
                    </a:lnTo>
                    <a:lnTo>
                      <a:pt x="8681" y="15123"/>
                    </a:lnTo>
                    <a:lnTo>
                      <a:pt x="8780" y="14725"/>
                    </a:lnTo>
                    <a:lnTo>
                      <a:pt x="8880" y="14327"/>
                    </a:lnTo>
                    <a:lnTo>
                      <a:pt x="9029" y="13954"/>
                    </a:lnTo>
                    <a:lnTo>
                      <a:pt x="9178" y="13556"/>
                    </a:lnTo>
                    <a:lnTo>
                      <a:pt x="9328" y="13208"/>
                    </a:lnTo>
                    <a:lnTo>
                      <a:pt x="9527" y="12835"/>
                    </a:lnTo>
                    <a:lnTo>
                      <a:pt x="9726" y="12487"/>
                    </a:lnTo>
                    <a:lnTo>
                      <a:pt x="9949" y="12163"/>
                    </a:lnTo>
                    <a:lnTo>
                      <a:pt x="10173" y="11840"/>
                    </a:lnTo>
                    <a:lnTo>
                      <a:pt x="10422" y="11517"/>
                    </a:lnTo>
                    <a:lnTo>
                      <a:pt x="10696" y="11218"/>
                    </a:lnTo>
                    <a:lnTo>
                      <a:pt x="10969" y="10920"/>
                    </a:lnTo>
                    <a:lnTo>
                      <a:pt x="11243" y="10646"/>
                    </a:lnTo>
                    <a:lnTo>
                      <a:pt x="11566" y="10398"/>
                    </a:lnTo>
                    <a:lnTo>
                      <a:pt x="11865" y="10149"/>
                    </a:lnTo>
                    <a:lnTo>
                      <a:pt x="12213" y="9900"/>
                    </a:lnTo>
                    <a:lnTo>
                      <a:pt x="12536" y="9701"/>
                    </a:lnTo>
                    <a:lnTo>
                      <a:pt x="12884" y="9502"/>
                    </a:lnTo>
                    <a:lnTo>
                      <a:pt x="13257" y="9303"/>
                    </a:lnTo>
                    <a:lnTo>
                      <a:pt x="13631" y="9129"/>
                    </a:lnTo>
                    <a:lnTo>
                      <a:pt x="14004" y="8980"/>
                    </a:lnTo>
                    <a:lnTo>
                      <a:pt x="14402" y="8855"/>
                    </a:lnTo>
                    <a:lnTo>
                      <a:pt x="14800" y="8756"/>
                    </a:lnTo>
                    <a:lnTo>
                      <a:pt x="15198" y="8656"/>
                    </a:lnTo>
                    <a:lnTo>
                      <a:pt x="15620" y="8582"/>
                    </a:lnTo>
                    <a:lnTo>
                      <a:pt x="16043" y="8532"/>
                    </a:lnTo>
                    <a:lnTo>
                      <a:pt x="16466" y="8507"/>
                    </a:lnTo>
                    <a:lnTo>
                      <a:pt x="16889" y="8482"/>
                    </a:lnTo>
                    <a:close/>
                    <a:moveTo>
                      <a:pt x="20172" y="1"/>
                    </a:moveTo>
                    <a:lnTo>
                      <a:pt x="11989" y="374"/>
                    </a:lnTo>
                    <a:lnTo>
                      <a:pt x="12188" y="4354"/>
                    </a:lnTo>
                    <a:lnTo>
                      <a:pt x="11666" y="4553"/>
                    </a:lnTo>
                    <a:lnTo>
                      <a:pt x="11193" y="4776"/>
                    </a:lnTo>
                    <a:lnTo>
                      <a:pt x="10696" y="5000"/>
                    </a:lnTo>
                    <a:lnTo>
                      <a:pt x="10223" y="5274"/>
                    </a:lnTo>
                    <a:lnTo>
                      <a:pt x="7288" y="2588"/>
                    </a:lnTo>
                    <a:lnTo>
                      <a:pt x="1766" y="8632"/>
                    </a:lnTo>
                    <a:lnTo>
                      <a:pt x="4726" y="11318"/>
                    </a:lnTo>
                    <a:lnTo>
                      <a:pt x="4502" y="11790"/>
                    </a:lnTo>
                    <a:lnTo>
                      <a:pt x="4303" y="12288"/>
                    </a:lnTo>
                    <a:lnTo>
                      <a:pt x="4154" y="12810"/>
                    </a:lnTo>
                    <a:lnTo>
                      <a:pt x="3980" y="13332"/>
                    </a:lnTo>
                    <a:lnTo>
                      <a:pt x="1" y="13507"/>
                    </a:lnTo>
                    <a:lnTo>
                      <a:pt x="374" y="21690"/>
                    </a:lnTo>
                    <a:lnTo>
                      <a:pt x="4353" y="21491"/>
                    </a:lnTo>
                    <a:lnTo>
                      <a:pt x="4552" y="21988"/>
                    </a:lnTo>
                    <a:lnTo>
                      <a:pt x="4776" y="22486"/>
                    </a:lnTo>
                    <a:lnTo>
                      <a:pt x="5025" y="22958"/>
                    </a:lnTo>
                    <a:lnTo>
                      <a:pt x="5273" y="23431"/>
                    </a:lnTo>
                    <a:lnTo>
                      <a:pt x="2587" y="26390"/>
                    </a:lnTo>
                    <a:lnTo>
                      <a:pt x="8631" y="31887"/>
                    </a:lnTo>
                    <a:lnTo>
                      <a:pt x="11317" y="28952"/>
                    </a:lnTo>
                    <a:lnTo>
                      <a:pt x="11815" y="29151"/>
                    </a:lnTo>
                    <a:lnTo>
                      <a:pt x="12312" y="29350"/>
                    </a:lnTo>
                    <a:lnTo>
                      <a:pt x="12810" y="29524"/>
                    </a:lnTo>
                    <a:lnTo>
                      <a:pt x="13332" y="29674"/>
                    </a:lnTo>
                    <a:lnTo>
                      <a:pt x="13531" y="33653"/>
                    </a:lnTo>
                    <a:lnTo>
                      <a:pt x="21689" y="33280"/>
                    </a:lnTo>
                    <a:lnTo>
                      <a:pt x="21515" y="29301"/>
                    </a:lnTo>
                    <a:lnTo>
                      <a:pt x="22013" y="29102"/>
                    </a:lnTo>
                    <a:lnTo>
                      <a:pt x="22510" y="28878"/>
                    </a:lnTo>
                    <a:lnTo>
                      <a:pt x="22983" y="28654"/>
                    </a:lnTo>
                    <a:lnTo>
                      <a:pt x="23455" y="28405"/>
                    </a:lnTo>
                    <a:lnTo>
                      <a:pt x="26390" y="31091"/>
                    </a:lnTo>
                    <a:lnTo>
                      <a:pt x="31912" y="25047"/>
                    </a:lnTo>
                    <a:lnTo>
                      <a:pt x="28952" y="22361"/>
                    </a:lnTo>
                    <a:lnTo>
                      <a:pt x="29176" y="21864"/>
                    </a:lnTo>
                    <a:lnTo>
                      <a:pt x="29375" y="21366"/>
                    </a:lnTo>
                    <a:lnTo>
                      <a:pt x="29549" y="20844"/>
                    </a:lnTo>
                    <a:lnTo>
                      <a:pt x="29698" y="20322"/>
                    </a:lnTo>
                    <a:lnTo>
                      <a:pt x="33678" y="20148"/>
                    </a:lnTo>
                    <a:lnTo>
                      <a:pt x="33305" y="11989"/>
                    </a:lnTo>
                    <a:lnTo>
                      <a:pt x="29325" y="12163"/>
                    </a:lnTo>
                    <a:lnTo>
                      <a:pt x="29126" y="11666"/>
                    </a:lnTo>
                    <a:lnTo>
                      <a:pt x="28902" y="11169"/>
                    </a:lnTo>
                    <a:lnTo>
                      <a:pt x="28653" y="10696"/>
                    </a:lnTo>
                    <a:lnTo>
                      <a:pt x="28405" y="10223"/>
                    </a:lnTo>
                    <a:lnTo>
                      <a:pt x="31091" y="7264"/>
                    </a:lnTo>
                    <a:lnTo>
                      <a:pt x="25047" y="1767"/>
                    </a:lnTo>
                    <a:lnTo>
                      <a:pt x="22361" y="4702"/>
                    </a:lnTo>
                    <a:lnTo>
                      <a:pt x="21863" y="4503"/>
                    </a:lnTo>
                    <a:lnTo>
                      <a:pt x="21366" y="4304"/>
                    </a:lnTo>
                    <a:lnTo>
                      <a:pt x="20868" y="4130"/>
                    </a:lnTo>
                    <a:lnTo>
                      <a:pt x="20346" y="3980"/>
                    </a:lnTo>
                    <a:lnTo>
                      <a:pt x="20172" y="1"/>
                    </a:lnTo>
                    <a:close/>
                  </a:path>
                </a:pathLst>
              </a:custGeom>
              <a:solidFill>
                <a:srgbClr val="6182B4">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13"/>
              <p:cNvSpPr/>
              <p:nvPr/>
            </p:nvSpPr>
            <p:spPr>
              <a:xfrm>
                <a:off x="1779203" y="1326825"/>
                <a:ext cx="470265" cy="470780"/>
              </a:xfrm>
              <a:custGeom>
                <a:avLst/>
                <a:gdLst/>
                <a:ahLst/>
                <a:cxnLst/>
                <a:rect l="l" t="t" r="r" b="b"/>
                <a:pathLst>
                  <a:path w="22809" h="22834" extrusionOk="0">
                    <a:moveTo>
                      <a:pt x="11716" y="5771"/>
                    </a:moveTo>
                    <a:lnTo>
                      <a:pt x="12288" y="5845"/>
                    </a:lnTo>
                    <a:lnTo>
                      <a:pt x="12835" y="5945"/>
                    </a:lnTo>
                    <a:lnTo>
                      <a:pt x="13357" y="6119"/>
                    </a:lnTo>
                    <a:lnTo>
                      <a:pt x="13855" y="6343"/>
                    </a:lnTo>
                    <a:lnTo>
                      <a:pt x="14327" y="6591"/>
                    </a:lnTo>
                    <a:lnTo>
                      <a:pt x="14775" y="6890"/>
                    </a:lnTo>
                    <a:lnTo>
                      <a:pt x="15198" y="7238"/>
                    </a:lnTo>
                    <a:lnTo>
                      <a:pt x="15571" y="7636"/>
                    </a:lnTo>
                    <a:lnTo>
                      <a:pt x="15919" y="8059"/>
                    </a:lnTo>
                    <a:lnTo>
                      <a:pt x="16242" y="8507"/>
                    </a:lnTo>
                    <a:lnTo>
                      <a:pt x="16491" y="8979"/>
                    </a:lnTo>
                    <a:lnTo>
                      <a:pt x="16715" y="9502"/>
                    </a:lnTo>
                    <a:lnTo>
                      <a:pt x="16864" y="10024"/>
                    </a:lnTo>
                    <a:lnTo>
                      <a:pt x="16989" y="10571"/>
                    </a:lnTo>
                    <a:lnTo>
                      <a:pt x="17038" y="11168"/>
                    </a:lnTo>
                    <a:lnTo>
                      <a:pt x="17038" y="11740"/>
                    </a:lnTo>
                    <a:lnTo>
                      <a:pt x="16964" y="12287"/>
                    </a:lnTo>
                    <a:lnTo>
                      <a:pt x="16864" y="12834"/>
                    </a:lnTo>
                    <a:lnTo>
                      <a:pt x="16690" y="13382"/>
                    </a:lnTo>
                    <a:lnTo>
                      <a:pt x="16466" y="13879"/>
                    </a:lnTo>
                    <a:lnTo>
                      <a:pt x="16218" y="14352"/>
                    </a:lnTo>
                    <a:lnTo>
                      <a:pt x="15919" y="14799"/>
                    </a:lnTo>
                    <a:lnTo>
                      <a:pt x="15571" y="15222"/>
                    </a:lnTo>
                    <a:lnTo>
                      <a:pt x="15173" y="15595"/>
                    </a:lnTo>
                    <a:lnTo>
                      <a:pt x="14750" y="15943"/>
                    </a:lnTo>
                    <a:lnTo>
                      <a:pt x="14302" y="16242"/>
                    </a:lnTo>
                    <a:lnTo>
                      <a:pt x="13830" y="16516"/>
                    </a:lnTo>
                    <a:lnTo>
                      <a:pt x="13307" y="16739"/>
                    </a:lnTo>
                    <a:lnTo>
                      <a:pt x="12785" y="16889"/>
                    </a:lnTo>
                    <a:lnTo>
                      <a:pt x="12238" y="17013"/>
                    </a:lnTo>
                    <a:lnTo>
                      <a:pt x="11666" y="17063"/>
                    </a:lnTo>
                    <a:lnTo>
                      <a:pt x="11069" y="17063"/>
                    </a:lnTo>
                    <a:lnTo>
                      <a:pt x="10522" y="16988"/>
                    </a:lnTo>
                    <a:lnTo>
                      <a:pt x="9975" y="16889"/>
                    </a:lnTo>
                    <a:lnTo>
                      <a:pt x="9427" y="16714"/>
                    </a:lnTo>
                    <a:lnTo>
                      <a:pt x="8930" y="16491"/>
                    </a:lnTo>
                    <a:lnTo>
                      <a:pt x="8457" y="16242"/>
                    </a:lnTo>
                    <a:lnTo>
                      <a:pt x="8010" y="15943"/>
                    </a:lnTo>
                    <a:lnTo>
                      <a:pt x="7587" y="15595"/>
                    </a:lnTo>
                    <a:lnTo>
                      <a:pt x="7214" y="15197"/>
                    </a:lnTo>
                    <a:lnTo>
                      <a:pt x="6866" y="14774"/>
                    </a:lnTo>
                    <a:lnTo>
                      <a:pt x="6567" y="14327"/>
                    </a:lnTo>
                    <a:lnTo>
                      <a:pt x="6293" y="13854"/>
                    </a:lnTo>
                    <a:lnTo>
                      <a:pt x="6095" y="13332"/>
                    </a:lnTo>
                    <a:lnTo>
                      <a:pt x="5920" y="12810"/>
                    </a:lnTo>
                    <a:lnTo>
                      <a:pt x="5796" y="12262"/>
                    </a:lnTo>
                    <a:lnTo>
                      <a:pt x="5746" y="11665"/>
                    </a:lnTo>
                    <a:lnTo>
                      <a:pt x="5746" y="11093"/>
                    </a:lnTo>
                    <a:lnTo>
                      <a:pt x="5821" y="10546"/>
                    </a:lnTo>
                    <a:lnTo>
                      <a:pt x="5920" y="9999"/>
                    </a:lnTo>
                    <a:lnTo>
                      <a:pt x="6095" y="9452"/>
                    </a:lnTo>
                    <a:lnTo>
                      <a:pt x="6318" y="8954"/>
                    </a:lnTo>
                    <a:lnTo>
                      <a:pt x="6567" y="8482"/>
                    </a:lnTo>
                    <a:lnTo>
                      <a:pt x="6890" y="8034"/>
                    </a:lnTo>
                    <a:lnTo>
                      <a:pt x="7214" y="7611"/>
                    </a:lnTo>
                    <a:lnTo>
                      <a:pt x="7612" y="7238"/>
                    </a:lnTo>
                    <a:lnTo>
                      <a:pt x="8035" y="6890"/>
                    </a:lnTo>
                    <a:lnTo>
                      <a:pt x="8482" y="6591"/>
                    </a:lnTo>
                    <a:lnTo>
                      <a:pt x="8955" y="6318"/>
                    </a:lnTo>
                    <a:lnTo>
                      <a:pt x="9477" y="6094"/>
                    </a:lnTo>
                    <a:lnTo>
                      <a:pt x="9999" y="5945"/>
                    </a:lnTo>
                    <a:lnTo>
                      <a:pt x="10572" y="5820"/>
                    </a:lnTo>
                    <a:lnTo>
                      <a:pt x="11144" y="5771"/>
                    </a:lnTo>
                    <a:close/>
                    <a:moveTo>
                      <a:pt x="13656" y="0"/>
                    </a:moveTo>
                    <a:lnTo>
                      <a:pt x="8109" y="274"/>
                    </a:lnTo>
                    <a:lnTo>
                      <a:pt x="8234" y="2960"/>
                    </a:lnTo>
                    <a:lnTo>
                      <a:pt x="7885" y="3109"/>
                    </a:lnTo>
                    <a:lnTo>
                      <a:pt x="7562" y="3259"/>
                    </a:lnTo>
                    <a:lnTo>
                      <a:pt x="6915" y="3582"/>
                    </a:lnTo>
                    <a:lnTo>
                      <a:pt x="4926" y="1766"/>
                    </a:lnTo>
                    <a:lnTo>
                      <a:pt x="1195" y="5845"/>
                    </a:lnTo>
                    <a:lnTo>
                      <a:pt x="3184" y="7686"/>
                    </a:lnTo>
                    <a:lnTo>
                      <a:pt x="2911" y="8357"/>
                    </a:lnTo>
                    <a:lnTo>
                      <a:pt x="2787" y="8681"/>
                    </a:lnTo>
                    <a:lnTo>
                      <a:pt x="2687" y="9054"/>
                    </a:lnTo>
                    <a:lnTo>
                      <a:pt x="1" y="9178"/>
                    </a:lnTo>
                    <a:lnTo>
                      <a:pt x="250" y="14700"/>
                    </a:lnTo>
                    <a:lnTo>
                      <a:pt x="2936" y="14575"/>
                    </a:lnTo>
                    <a:lnTo>
                      <a:pt x="3085" y="14924"/>
                    </a:lnTo>
                    <a:lnTo>
                      <a:pt x="3234" y="15247"/>
                    </a:lnTo>
                    <a:lnTo>
                      <a:pt x="3558" y="15894"/>
                    </a:lnTo>
                    <a:lnTo>
                      <a:pt x="1742" y="17884"/>
                    </a:lnTo>
                    <a:lnTo>
                      <a:pt x="5821" y="21614"/>
                    </a:lnTo>
                    <a:lnTo>
                      <a:pt x="7661" y="19625"/>
                    </a:lnTo>
                    <a:lnTo>
                      <a:pt x="8333" y="19898"/>
                    </a:lnTo>
                    <a:lnTo>
                      <a:pt x="8681" y="20023"/>
                    </a:lnTo>
                    <a:lnTo>
                      <a:pt x="9029" y="20122"/>
                    </a:lnTo>
                    <a:lnTo>
                      <a:pt x="9154" y="22833"/>
                    </a:lnTo>
                    <a:lnTo>
                      <a:pt x="14675" y="22560"/>
                    </a:lnTo>
                    <a:lnTo>
                      <a:pt x="14551" y="19873"/>
                    </a:lnTo>
                    <a:lnTo>
                      <a:pt x="14899" y="19724"/>
                    </a:lnTo>
                    <a:lnTo>
                      <a:pt x="15223" y="19575"/>
                    </a:lnTo>
                    <a:lnTo>
                      <a:pt x="15869" y="19251"/>
                    </a:lnTo>
                    <a:lnTo>
                      <a:pt x="17859" y="21067"/>
                    </a:lnTo>
                    <a:lnTo>
                      <a:pt x="21615" y="16988"/>
                    </a:lnTo>
                    <a:lnTo>
                      <a:pt x="19600" y="15148"/>
                    </a:lnTo>
                    <a:lnTo>
                      <a:pt x="19874" y="14476"/>
                    </a:lnTo>
                    <a:lnTo>
                      <a:pt x="19998" y="14153"/>
                    </a:lnTo>
                    <a:lnTo>
                      <a:pt x="20098" y="13780"/>
                    </a:lnTo>
                    <a:lnTo>
                      <a:pt x="22809" y="13655"/>
                    </a:lnTo>
                    <a:lnTo>
                      <a:pt x="22535" y="8134"/>
                    </a:lnTo>
                    <a:lnTo>
                      <a:pt x="19849" y="8258"/>
                    </a:lnTo>
                    <a:lnTo>
                      <a:pt x="19725" y="7910"/>
                    </a:lnTo>
                    <a:lnTo>
                      <a:pt x="19575" y="7586"/>
                    </a:lnTo>
                    <a:lnTo>
                      <a:pt x="19227" y="6940"/>
                    </a:lnTo>
                    <a:lnTo>
                      <a:pt x="21043" y="4950"/>
                    </a:lnTo>
                    <a:lnTo>
                      <a:pt x="16964" y="1219"/>
                    </a:lnTo>
                    <a:lnTo>
                      <a:pt x="15148" y="3209"/>
                    </a:lnTo>
                    <a:lnTo>
                      <a:pt x="14476" y="2935"/>
                    </a:lnTo>
                    <a:lnTo>
                      <a:pt x="14128" y="2811"/>
                    </a:lnTo>
                    <a:lnTo>
                      <a:pt x="13780" y="2711"/>
                    </a:lnTo>
                    <a:lnTo>
                      <a:pt x="13656" y="0"/>
                    </a:lnTo>
                    <a:close/>
                  </a:path>
                </a:pathLst>
              </a:custGeom>
              <a:solidFill>
                <a:srgbClr val="666666">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13"/>
              <p:cNvSpPr/>
              <p:nvPr/>
            </p:nvSpPr>
            <p:spPr>
              <a:xfrm>
                <a:off x="1070002" y="3153432"/>
                <a:ext cx="62574" cy="63110"/>
              </a:xfrm>
              <a:custGeom>
                <a:avLst/>
                <a:gdLst/>
                <a:ahLst/>
                <a:cxnLst/>
                <a:rect l="l" t="t" r="r" b="b"/>
                <a:pathLst>
                  <a:path w="3035" h="3061" fill="none" extrusionOk="0">
                    <a:moveTo>
                      <a:pt x="3035" y="1543"/>
                    </a:moveTo>
                    <a:lnTo>
                      <a:pt x="3035" y="1543"/>
                    </a:lnTo>
                    <a:lnTo>
                      <a:pt x="3035" y="1692"/>
                    </a:lnTo>
                    <a:lnTo>
                      <a:pt x="3010" y="1841"/>
                    </a:lnTo>
                    <a:lnTo>
                      <a:pt x="2960" y="1991"/>
                    </a:lnTo>
                    <a:lnTo>
                      <a:pt x="2910" y="2115"/>
                    </a:lnTo>
                    <a:lnTo>
                      <a:pt x="2786" y="2389"/>
                    </a:lnTo>
                    <a:lnTo>
                      <a:pt x="2587" y="2612"/>
                    </a:lnTo>
                    <a:lnTo>
                      <a:pt x="2363" y="2786"/>
                    </a:lnTo>
                    <a:lnTo>
                      <a:pt x="2115" y="2936"/>
                    </a:lnTo>
                    <a:lnTo>
                      <a:pt x="1965" y="2985"/>
                    </a:lnTo>
                    <a:lnTo>
                      <a:pt x="1816" y="3035"/>
                    </a:lnTo>
                    <a:lnTo>
                      <a:pt x="1667" y="3060"/>
                    </a:lnTo>
                    <a:lnTo>
                      <a:pt x="1518" y="3060"/>
                    </a:lnTo>
                    <a:lnTo>
                      <a:pt x="1518" y="3060"/>
                    </a:lnTo>
                    <a:lnTo>
                      <a:pt x="1368" y="3060"/>
                    </a:lnTo>
                    <a:lnTo>
                      <a:pt x="1219" y="3035"/>
                    </a:lnTo>
                    <a:lnTo>
                      <a:pt x="1070" y="2985"/>
                    </a:lnTo>
                    <a:lnTo>
                      <a:pt x="921" y="2936"/>
                    </a:lnTo>
                    <a:lnTo>
                      <a:pt x="672" y="2786"/>
                    </a:lnTo>
                    <a:lnTo>
                      <a:pt x="448" y="2612"/>
                    </a:lnTo>
                    <a:lnTo>
                      <a:pt x="249" y="2389"/>
                    </a:lnTo>
                    <a:lnTo>
                      <a:pt x="100" y="2115"/>
                    </a:lnTo>
                    <a:lnTo>
                      <a:pt x="50" y="1991"/>
                    </a:lnTo>
                    <a:lnTo>
                      <a:pt x="25" y="1841"/>
                    </a:lnTo>
                    <a:lnTo>
                      <a:pt x="0" y="1692"/>
                    </a:lnTo>
                    <a:lnTo>
                      <a:pt x="0" y="1543"/>
                    </a:lnTo>
                    <a:lnTo>
                      <a:pt x="0" y="1543"/>
                    </a:lnTo>
                    <a:lnTo>
                      <a:pt x="0" y="1369"/>
                    </a:lnTo>
                    <a:lnTo>
                      <a:pt x="25" y="1219"/>
                    </a:lnTo>
                    <a:lnTo>
                      <a:pt x="50" y="1070"/>
                    </a:lnTo>
                    <a:lnTo>
                      <a:pt x="100" y="946"/>
                    </a:lnTo>
                    <a:lnTo>
                      <a:pt x="249" y="672"/>
                    </a:lnTo>
                    <a:lnTo>
                      <a:pt x="448" y="448"/>
                    </a:lnTo>
                    <a:lnTo>
                      <a:pt x="672" y="274"/>
                    </a:lnTo>
                    <a:lnTo>
                      <a:pt x="921" y="125"/>
                    </a:lnTo>
                    <a:lnTo>
                      <a:pt x="1070" y="75"/>
                    </a:lnTo>
                    <a:lnTo>
                      <a:pt x="1219" y="50"/>
                    </a:lnTo>
                    <a:lnTo>
                      <a:pt x="1368" y="26"/>
                    </a:lnTo>
                    <a:lnTo>
                      <a:pt x="1518" y="1"/>
                    </a:lnTo>
                    <a:lnTo>
                      <a:pt x="1518" y="1"/>
                    </a:lnTo>
                    <a:lnTo>
                      <a:pt x="1667" y="26"/>
                    </a:lnTo>
                    <a:lnTo>
                      <a:pt x="1816" y="50"/>
                    </a:lnTo>
                    <a:lnTo>
                      <a:pt x="1965" y="75"/>
                    </a:lnTo>
                    <a:lnTo>
                      <a:pt x="2115" y="125"/>
                    </a:lnTo>
                    <a:lnTo>
                      <a:pt x="2363" y="274"/>
                    </a:lnTo>
                    <a:lnTo>
                      <a:pt x="2587" y="448"/>
                    </a:lnTo>
                    <a:lnTo>
                      <a:pt x="2786" y="672"/>
                    </a:lnTo>
                    <a:lnTo>
                      <a:pt x="2910" y="946"/>
                    </a:lnTo>
                    <a:lnTo>
                      <a:pt x="2960" y="1070"/>
                    </a:lnTo>
                    <a:lnTo>
                      <a:pt x="3010" y="1219"/>
                    </a:lnTo>
                    <a:lnTo>
                      <a:pt x="3035" y="1369"/>
                    </a:lnTo>
                    <a:lnTo>
                      <a:pt x="3035" y="1543"/>
                    </a:lnTo>
                    <a:lnTo>
                      <a:pt x="3035"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13"/>
              <p:cNvSpPr/>
              <p:nvPr/>
            </p:nvSpPr>
            <p:spPr>
              <a:xfrm>
                <a:off x="914113" y="3487786"/>
                <a:ext cx="21" cy="213350"/>
              </a:xfrm>
              <a:custGeom>
                <a:avLst/>
                <a:gdLst/>
                <a:ahLst/>
                <a:cxnLst/>
                <a:rect l="l" t="t" r="r" b="b"/>
                <a:pathLst>
                  <a:path w="1" h="10348" fill="none" extrusionOk="0">
                    <a:moveTo>
                      <a:pt x="0" y="10347"/>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13"/>
              <p:cNvSpPr/>
              <p:nvPr/>
            </p:nvSpPr>
            <p:spPr>
              <a:xfrm>
                <a:off x="1088455" y="3216522"/>
                <a:ext cx="126695" cy="484614"/>
              </a:xfrm>
              <a:custGeom>
                <a:avLst/>
                <a:gdLst/>
                <a:ahLst/>
                <a:cxnLst/>
                <a:rect l="l" t="t" r="r" b="b"/>
                <a:pathLst>
                  <a:path w="6145" h="23505" fill="none" extrusionOk="0">
                    <a:moveTo>
                      <a:pt x="6144" y="23504"/>
                    </a:moveTo>
                    <a:lnTo>
                      <a:pt x="6144" y="11193"/>
                    </a:lnTo>
                    <a:lnTo>
                      <a:pt x="1" y="8059"/>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13"/>
              <p:cNvSpPr/>
              <p:nvPr/>
            </p:nvSpPr>
            <p:spPr>
              <a:xfrm>
                <a:off x="983326" y="3279591"/>
                <a:ext cx="45668" cy="327695"/>
              </a:xfrm>
              <a:custGeom>
                <a:avLst/>
                <a:gdLst/>
                <a:ahLst/>
                <a:cxnLst/>
                <a:rect l="l" t="t" r="r" b="b"/>
                <a:pathLst>
                  <a:path w="2215" h="15894" fill="none" extrusionOk="0">
                    <a:moveTo>
                      <a:pt x="2215" y="0"/>
                    </a:moveTo>
                    <a:lnTo>
                      <a:pt x="2215" y="9850"/>
                    </a:lnTo>
                    <a:lnTo>
                      <a:pt x="1" y="11292"/>
                    </a:lnTo>
                    <a:lnTo>
                      <a:pt x="1" y="1589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3"/>
              <p:cNvSpPr/>
              <p:nvPr/>
            </p:nvSpPr>
            <p:spPr>
              <a:xfrm>
                <a:off x="1088455" y="3432923"/>
                <a:ext cx="21" cy="86161"/>
              </a:xfrm>
              <a:custGeom>
                <a:avLst/>
                <a:gdLst/>
                <a:ahLst/>
                <a:cxnLst/>
                <a:rect l="l" t="t" r="r" b="b"/>
                <a:pathLst>
                  <a:path w="1" h="4179" fill="none" extrusionOk="0">
                    <a:moveTo>
                      <a:pt x="1" y="4179"/>
                    </a:move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13"/>
              <p:cNvSpPr/>
              <p:nvPr/>
            </p:nvSpPr>
            <p:spPr>
              <a:xfrm>
                <a:off x="1181275" y="3341134"/>
                <a:ext cx="21" cy="31297"/>
              </a:xfrm>
              <a:custGeom>
                <a:avLst/>
                <a:gdLst/>
                <a:ahLst/>
                <a:cxnLst/>
                <a:rect l="l" t="t" r="r" b="b"/>
                <a:pathLst>
                  <a:path w="1" h="1518" fill="none" extrusionOk="0">
                    <a:moveTo>
                      <a:pt x="1" y="0"/>
                    </a:moveTo>
                    <a:lnTo>
                      <a:pt x="1" y="1517"/>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3"/>
              <p:cNvSpPr/>
              <p:nvPr/>
            </p:nvSpPr>
            <p:spPr>
              <a:xfrm>
                <a:off x="3852588" y="3318043"/>
                <a:ext cx="114881" cy="309757"/>
              </a:xfrm>
              <a:custGeom>
                <a:avLst/>
                <a:gdLst/>
                <a:ahLst/>
                <a:cxnLst/>
                <a:rect l="l" t="t" r="r" b="b"/>
                <a:pathLst>
                  <a:path w="5572" h="15024" fill="none" extrusionOk="0">
                    <a:moveTo>
                      <a:pt x="1" y="15024"/>
                    </a:moveTo>
                    <a:lnTo>
                      <a:pt x="1" y="8134"/>
                    </a:lnTo>
                    <a:lnTo>
                      <a:pt x="5572" y="4975"/>
                    </a:lnTo>
                    <a:lnTo>
                      <a:pt x="5572"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13"/>
              <p:cNvSpPr/>
              <p:nvPr/>
            </p:nvSpPr>
            <p:spPr>
              <a:xfrm>
                <a:off x="3936171" y="3255489"/>
                <a:ext cx="63110" cy="62574"/>
              </a:xfrm>
              <a:custGeom>
                <a:avLst/>
                <a:gdLst/>
                <a:ahLst/>
                <a:cxnLst/>
                <a:rect l="l" t="t" r="r" b="b"/>
                <a:pathLst>
                  <a:path w="3061" h="3035" fill="none" extrusionOk="0">
                    <a:moveTo>
                      <a:pt x="1" y="1518"/>
                    </a:moveTo>
                    <a:lnTo>
                      <a:pt x="1" y="1518"/>
                    </a:lnTo>
                    <a:lnTo>
                      <a:pt x="1" y="1368"/>
                    </a:lnTo>
                    <a:lnTo>
                      <a:pt x="26" y="1219"/>
                    </a:lnTo>
                    <a:lnTo>
                      <a:pt x="75" y="1070"/>
                    </a:lnTo>
                    <a:lnTo>
                      <a:pt x="125" y="921"/>
                    </a:lnTo>
                    <a:lnTo>
                      <a:pt x="249" y="672"/>
                    </a:lnTo>
                    <a:lnTo>
                      <a:pt x="448" y="448"/>
                    </a:lnTo>
                    <a:lnTo>
                      <a:pt x="672" y="249"/>
                    </a:lnTo>
                    <a:lnTo>
                      <a:pt x="921" y="100"/>
                    </a:lnTo>
                    <a:lnTo>
                      <a:pt x="1070" y="50"/>
                    </a:lnTo>
                    <a:lnTo>
                      <a:pt x="1220" y="25"/>
                    </a:lnTo>
                    <a:lnTo>
                      <a:pt x="1369" y="0"/>
                    </a:lnTo>
                    <a:lnTo>
                      <a:pt x="1518" y="0"/>
                    </a:lnTo>
                    <a:lnTo>
                      <a:pt x="1518" y="0"/>
                    </a:lnTo>
                    <a:lnTo>
                      <a:pt x="1667" y="0"/>
                    </a:lnTo>
                    <a:lnTo>
                      <a:pt x="1841" y="25"/>
                    </a:lnTo>
                    <a:lnTo>
                      <a:pt x="1966" y="50"/>
                    </a:lnTo>
                    <a:lnTo>
                      <a:pt x="2115" y="100"/>
                    </a:lnTo>
                    <a:lnTo>
                      <a:pt x="2364" y="249"/>
                    </a:lnTo>
                    <a:lnTo>
                      <a:pt x="2612" y="448"/>
                    </a:lnTo>
                    <a:lnTo>
                      <a:pt x="2786" y="672"/>
                    </a:lnTo>
                    <a:lnTo>
                      <a:pt x="2936" y="921"/>
                    </a:lnTo>
                    <a:lnTo>
                      <a:pt x="2985" y="1070"/>
                    </a:lnTo>
                    <a:lnTo>
                      <a:pt x="3010" y="1219"/>
                    </a:lnTo>
                    <a:lnTo>
                      <a:pt x="3035" y="1368"/>
                    </a:lnTo>
                    <a:lnTo>
                      <a:pt x="3060" y="1518"/>
                    </a:lnTo>
                    <a:lnTo>
                      <a:pt x="3060" y="1518"/>
                    </a:lnTo>
                    <a:lnTo>
                      <a:pt x="3035" y="1667"/>
                    </a:lnTo>
                    <a:lnTo>
                      <a:pt x="3010" y="1816"/>
                    </a:lnTo>
                    <a:lnTo>
                      <a:pt x="2985" y="1965"/>
                    </a:lnTo>
                    <a:lnTo>
                      <a:pt x="2936" y="2115"/>
                    </a:lnTo>
                    <a:lnTo>
                      <a:pt x="2786" y="2363"/>
                    </a:lnTo>
                    <a:lnTo>
                      <a:pt x="2612" y="2587"/>
                    </a:lnTo>
                    <a:lnTo>
                      <a:pt x="2364" y="2786"/>
                    </a:lnTo>
                    <a:lnTo>
                      <a:pt x="2115" y="2910"/>
                    </a:lnTo>
                    <a:lnTo>
                      <a:pt x="1966" y="2985"/>
                    </a:lnTo>
                    <a:lnTo>
                      <a:pt x="1841" y="3010"/>
                    </a:lnTo>
                    <a:lnTo>
                      <a:pt x="1667" y="3035"/>
                    </a:lnTo>
                    <a:lnTo>
                      <a:pt x="1518" y="3035"/>
                    </a:lnTo>
                    <a:lnTo>
                      <a:pt x="1518" y="3035"/>
                    </a:lnTo>
                    <a:lnTo>
                      <a:pt x="1369" y="3035"/>
                    </a:lnTo>
                    <a:lnTo>
                      <a:pt x="1220" y="3010"/>
                    </a:lnTo>
                    <a:lnTo>
                      <a:pt x="1070" y="2985"/>
                    </a:lnTo>
                    <a:lnTo>
                      <a:pt x="921" y="2910"/>
                    </a:lnTo>
                    <a:lnTo>
                      <a:pt x="672" y="2786"/>
                    </a:lnTo>
                    <a:lnTo>
                      <a:pt x="448" y="2587"/>
                    </a:lnTo>
                    <a:lnTo>
                      <a:pt x="249" y="2363"/>
                    </a:lnTo>
                    <a:lnTo>
                      <a:pt x="125" y="2115"/>
                    </a:lnTo>
                    <a:lnTo>
                      <a:pt x="75" y="1965"/>
                    </a:lnTo>
                    <a:lnTo>
                      <a:pt x="26" y="1816"/>
                    </a:lnTo>
                    <a:lnTo>
                      <a:pt x="1" y="1667"/>
                    </a:lnTo>
                    <a:lnTo>
                      <a:pt x="1" y="1518"/>
                    </a:lnTo>
                    <a:lnTo>
                      <a:pt x="1" y="1518"/>
                    </a:lnTo>
                    <a:close/>
                  </a:path>
                </a:pathLst>
              </a:custGeom>
              <a:noFill/>
              <a:ln w="23625" cap="rnd" cmpd="sng">
                <a:solidFill>
                  <a:srgbClr val="B1B2B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3"/>
              <p:cNvSpPr/>
              <p:nvPr/>
            </p:nvSpPr>
            <p:spPr>
              <a:xfrm>
                <a:off x="3780282" y="3578545"/>
                <a:ext cx="21" cy="132839"/>
              </a:xfrm>
              <a:custGeom>
                <a:avLst/>
                <a:gdLst/>
                <a:ahLst/>
                <a:cxnLst/>
                <a:rect l="l" t="t" r="r" b="b"/>
                <a:pathLst>
                  <a:path w="1" h="6443" fill="none" extrusionOk="0">
                    <a:moveTo>
                      <a:pt x="1" y="6443"/>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13"/>
              <p:cNvSpPr/>
              <p:nvPr/>
            </p:nvSpPr>
            <p:spPr>
              <a:xfrm>
                <a:off x="3700286" y="3391379"/>
                <a:ext cx="20535" cy="562054"/>
              </a:xfrm>
              <a:custGeom>
                <a:avLst/>
                <a:gdLst/>
                <a:ahLst/>
                <a:cxnLst/>
                <a:rect l="l" t="t" r="r" b="b"/>
                <a:pathLst>
                  <a:path w="996" h="27261" fill="none" extrusionOk="0">
                    <a:moveTo>
                      <a:pt x="995" y="27261"/>
                    </a:moveTo>
                    <a:lnTo>
                      <a:pt x="995" y="9079"/>
                    </a:lnTo>
                    <a:lnTo>
                      <a:pt x="1" y="8333"/>
                    </a:ln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3"/>
              <p:cNvSpPr/>
              <p:nvPr/>
            </p:nvSpPr>
            <p:spPr>
              <a:xfrm>
                <a:off x="3898750" y="3365236"/>
                <a:ext cx="21" cy="94366"/>
              </a:xfrm>
              <a:custGeom>
                <a:avLst/>
                <a:gdLst/>
                <a:ahLst/>
                <a:cxnLst/>
                <a:rect l="l" t="t" r="r" b="b"/>
                <a:pathLst>
                  <a:path w="1" h="4577" fill="none" extrusionOk="0">
                    <a:moveTo>
                      <a:pt x="0" y="4577"/>
                    </a:moveTo>
                    <a:lnTo>
                      <a:pt x="0"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13"/>
              <p:cNvSpPr/>
              <p:nvPr/>
            </p:nvSpPr>
            <p:spPr>
              <a:xfrm>
                <a:off x="3841825" y="3629841"/>
                <a:ext cx="10783" cy="190258"/>
              </a:xfrm>
              <a:custGeom>
                <a:avLst/>
                <a:gdLst/>
                <a:ahLst/>
                <a:cxnLst/>
                <a:rect l="l" t="t" r="r" b="b"/>
                <a:pathLst>
                  <a:path w="523" h="9228" fill="none" extrusionOk="0">
                    <a:moveTo>
                      <a:pt x="523" y="0"/>
                    </a:moveTo>
                    <a:lnTo>
                      <a:pt x="0" y="373"/>
                    </a:lnTo>
                    <a:lnTo>
                      <a:pt x="0" y="9228"/>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3"/>
              <p:cNvSpPr/>
              <p:nvPr/>
            </p:nvSpPr>
            <p:spPr>
              <a:xfrm>
                <a:off x="3749005" y="3459582"/>
                <a:ext cx="63090" cy="63090"/>
              </a:xfrm>
              <a:custGeom>
                <a:avLst/>
                <a:gdLst/>
                <a:ahLst/>
                <a:cxnLst/>
                <a:rect l="l" t="t" r="r" b="b"/>
                <a:pathLst>
                  <a:path w="3060" h="3060" fill="none" extrusionOk="0">
                    <a:moveTo>
                      <a:pt x="0" y="1543"/>
                    </a:moveTo>
                    <a:lnTo>
                      <a:pt x="0" y="1543"/>
                    </a:lnTo>
                    <a:lnTo>
                      <a:pt x="0" y="1369"/>
                    </a:lnTo>
                    <a:lnTo>
                      <a:pt x="25" y="1219"/>
                    </a:lnTo>
                    <a:lnTo>
                      <a:pt x="75" y="1070"/>
                    </a:lnTo>
                    <a:lnTo>
                      <a:pt x="125" y="946"/>
                    </a:lnTo>
                    <a:lnTo>
                      <a:pt x="249" y="672"/>
                    </a:lnTo>
                    <a:lnTo>
                      <a:pt x="448" y="448"/>
                    </a:lnTo>
                    <a:lnTo>
                      <a:pt x="672" y="274"/>
                    </a:lnTo>
                    <a:lnTo>
                      <a:pt x="921" y="125"/>
                    </a:lnTo>
                    <a:lnTo>
                      <a:pt x="1070" y="75"/>
                    </a:lnTo>
                    <a:lnTo>
                      <a:pt x="1219" y="50"/>
                    </a:lnTo>
                    <a:lnTo>
                      <a:pt x="1368" y="25"/>
                    </a:lnTo>
                    <a:lnTo>
                      <a:pt x="1518" y="1"/>
                    </a:lnTo>
                    <a:lnTo>
                      <a:pt x="1518" y="1"/>
                    </a:lnTo>
                    <a:lnTo>
                      <a:pt x="1692" y="25"/>
                    </a:lnTo>
                    <a:lnTo>
                      <a:pt x="1841" y="50"/>
                    </a:lnTo>
                    <a:lnTo>
                      <a:pt x="1990" y="75"/>
                    </a:lnTo>
                    <a:lnTo>
                      <a:pt x="2115" y="125"/>
                    </a:lnTo>
                    <a:lnTo>
                      <a:pt x="2388" y="274"/>
                    </a:lnTo>
                    <a:lnTo>
                      <a:pt x="2612" y="448"/>
                    </a:lnTo>
                    <a:lnTo>
                      <a:pt x="2786" y="672"/>
                    </a:lnTo>
                    <a:lnTo>
                      <a:pt x="2935" y="946"/>
                    </a:lnTo>
                    <a:lnTo>
                      <a:pt x="2985" y="1070"/>
                    </a:lnTo>
                    <a:lnTo>
                      <a:pt x="3010" y="1219"/>
                    </a:lnTo>
                    <a:lnTo>
                      <a:pt x="3035" y="1369"/>
                    </a:lnTo>
                    <a:lnTo>
                      <a:pt x="3060" y="1543"/>
                    </a:lnTo>
                    <a:lnTo>
                      <a:pt x="3060" y="1543"/>
                    </a:lnTo>
                    <a:lnTo>
                      <a:pt x="3035" y="1692"/>
                    </a:lnTo>
                    <a:lnTo>
                      <a:pt x="3010" y="1841"/>
                    </a:lnTo>
                    <a:lnTo>
                      <a:pt x="2985" y="1990"/>
                    </a:lnTo>
                    <a:lnTo>
                      <a:pt x="2935" y="2140"/>
                    </a:lnTo>
                    <a:lnTo>
                      <a:pt x="2786" y="2388"/>
                    </a:lnTo>
                    <a:lnTo>
                      <a:pt x="2612" y="2612"/>
                    </a:lnTo>
                    <a:lnTo>
                      <a:pt x="2388" y="2811"/>
                    </a:lnTo>
                    <a:lnTo>
                      <a:pt x="2115" y="2936"/>
                    </a:lnTo>
                    <a:lnTo>
                      <a:pt x="1990" y="2985"/>
                    </a:lnTo>
                    <a:lnTo>
                      <a:pt x="1841" y="3035"/>
                    </a:lnTo>
                    <a:lnTo>
                      <a:pt x="1692" y="3060"/>
                    </a:lnTo>
                    <a:lnTo>
                      <a:pt x="1518" y="3060"/>
                    </a:lnTo>
                    <a:lnTo>
                      <a:pt x="1518" y="3060"/>
                    </a:lnTo>
                    <a:lnTo>
                      <a:pt x="1368" y="3060"/>
                    </a:lnTo>
                    <a:lnTo>
                      <a:pt x="1219" y="3035"/>
                    </a:lnTo>
                    <a:lnTo>
                      <a:pt x="1070" y="2985"/>
                    </a:lnTo>
                    <a:lnTo>
                      <a:pt x="921" y="2936"/>
                    </a:lnTo>
                    <a:lnTo>
                      <a:pt x="672" y="2811"/>
                    </a:lnTo>
                    <a:lnTo>
                      <a:pt x="448" y="2612"/>
                    </a:lnTo>
                    <a:lnTo>
                      <a:pt x="249" y="2388"/>
                    </a:lnTo>
                    <a:lnTo>
                      <a:pt x="125" y="2140"/>
                    </a:lnTo>
                    <a:lnTo>
                      <a:pt x="75" y="1990"/>
                    </a:lnTo>
                    <a:lnTo>
                      <a:pt x="25" y="1841"/>
                    </a:lnTo>
                    <a:lnTo>
                      <a:pt x="0" y="1692"/>
                    </a:lnTo>
                    <a:lnTo>
                      <a:pt x="0" y="1543"/>
                    </a:lnTo>
                    <a:lnTo>
                      <a:pt x="0" y="1543"/>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13"/>
              <p:cNvSpPr/>
              <p:nvPr/>
            </p:nvSpPr>
            <p:spPr>
              <a:xfrm>
                <a:off x="3599776" y="3358556"/>
                <a:ext cx="21" cy="94387"/>
              </a:xfrm>
              <a:custGeom>
                <a:avLst/>
                <a:gdLst/>
                <a:ahLst/>
                <a:cxnLst/>
                <a:rect l="l" t="t" r="r" b="b"/>
                <a:pathLst>
                  <a:path w="1" h="4578" fill="none" extrusionOk="0">
                    <a:moveTo>
                      <a:pt x="1" y="4577"/>
                    </a:moveTo>
                    <a:lnTo>
                      <a:pt x="1"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3"/>
              <p:cNvSpPr/>
              <p:nvPr/>
            </p:nvSpPr>
            <p:spPr>
              <a:xfrm>
                <a:off x="3660288" y="3659056"/>
                <a:ext cx="21" cy="52327"/>
              </a:xfrm>
              <a:custGeom>
                <a:avLst/>
                <a:gdLst/>
                <a:ahLst/>
                <a:cxnLst/>
                <a:rect l="l" t="t" r="r" b="b"/>
                <a:pathLst>
                  <a:path w="1" h="2538" fill="none" extrusionOk="0">
                    <a:moveTo>
                      <a:pt x="0" y="2538"/>
                    </a:moveTo>
                    <a:lnTo>
                      <a:pt x="0" y="1"/>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3"/>
              <p:cNvSpPr/>
              <p:nvPr/>
            </p:nvSpPr>
            <p:spPr>
              <a:xfrm>
                <a:off x="3602333" y="3524197"/>
                <a:ext cx="57976" cy="91810"/>
              </a:xfrm>
              <a:custGeom>
                <a:avLst/>
                <a:gdLst/>
                <a:ahLst/>
                <a:cxnLst/>
                <a:rect l="l" t="t" r="r" b="b"/>
                <a:pathLst>
                  <a:path w="2812" h="4453" fill="none" extrusionOk="0">
                    <a:moveTo>
                      <a:pt x="2811" y="4453"/>
                    </a:moveTo>
                    <a:lnTo>
                      <a:pt x="1" y="3458"/>
                    </a:lnTo>
                    <a:lnTo>
                      <a:pt x="1"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3"/>
              <p:cNvSpPr/>
              <p:nvPr/>
            </p:nvSpPr>
            <p:spPr>
              <a:xfrm>
                <a:off x="457209" y="2634985"/>
                <a:ext cx="509232" cy="862574"/>
              </a:xfrm>
              <a:custGeom>
                <a:avLst/>
                <a:gdLst/>
                <a:ahLst/>
                <a:cxnLst/>
                <a:rect l="l" t="t" r="r" b="b"/>
                <a:pathLst>
                  <a:path w="24699" h="41837" extrusionOk="0">
                    <a:moveTo>
                      <a:pt x="1890" y="1"/>
                    </a:moveTo>
                    <a:lnTo>
                      <a:pt x="1666" y="50"/>
                    </a:lnTo>
                    <a:lnTo>
                      <a:pt x="1467" y="100"/>
                    </a:lnTo>
                    <a:lnTo>
                      <a:pt x="1268" y="175"/>
                    </a:lnTo>
                    <a:lnTo>
                      <a:pt x="1094" y="249"/>
                    </a:lnTo>
                    <a:lnTo>
                      <a:pt x="920" y="349"/>
                    </a:lnTo>
                    <a:lnTo>
                      <a:pt x="746" y="473"/>
                    </a:lnTo>
                    <a:lnTo>
                      <a:pt x="597" y="623"/>
                    </a:lnTo>
                    <a:lnTo>
                      <a:pt x="473" y="772"/>
                    </a:lnTo>
                    <a:lnTo>
                      <a:pt x="348" y="921"/>
                    </a:lnTo>
                    <a:lnTo>
                      <a:pt x="249" y="1095"/>
                    </a:lnTo>
                    <a:lnTo>
                      <a:pt x="149" y="1294"/>
                    </a:lnTo>
                    <a:lnTo>
                      <a:pt x="99" y="1468"/>
                    </a:lnTo>
                    <a:lnTo>
                      <a:pt x="25" y="1692"/>
                    </a:lnTo>
                    <a:lnTo>
                      <a:pt x="0" y="1891"/>
                    </a:lnTo>
                    <a:lnTo>
                      <a:pt x="0" y="2115"/>
                    </a:lnTo>
                    <a:lnTo>
                      <a:pt x="0" y="39722"/>
                    </a:lnTo>
                    <a:lnTo>
                      <a:pt x="0" y="39946"/>
                    </a:lnTo>
                    <a:lnTo>
                      <a:pt x="25" y="40145"/>
                    </a:lnTo>
                    <a:lnTo>
                      <a:pt x="99" y="40369"/>
                    </a:lnTo>
                    <a:lnTo>
                      <a:pt x="149" y="40543"/>
                    </a:lnTo>
                    <a:lnTo>
                      <a:pt x="249" y="40742"/>
                    </a:lnTo>
                    <a:lnTo>
                      <a:pt x="348" y="40916"/>
                    </a:lnTo>
                    <a:lnTo>
                      <a:pt x="473" y="41065"/>
                    </a:lnTo>
                    <a:lnTo>
                      <a:pt x="597" y="41214"/>
                    </a:lnTo>
                    <a:lnTo>
                      <a:pt x="746" y="41364"/>
                    </a:lnTo>
                    <a:lnTo>
                      <a:pt x="920" y="41463"/>
                    </a:lnTo>
                    <a:lnTo>
                      <a:pt x="1094" y="41587"/>
                    </a:lnTo>
                    <a:lnTo>
                      <a:pt x="1268" y="41662"/>
                    </a:lnTo>
                    <a:lnTo>
                      <a:pt x="1467" y="41737"/>
                    </a:lnTo>
                    <a:lnTo>
                      <a:pt x="1666" y="41786"/>
                    </a:lnTo>
                    <a:lnTo>
                      <a:pt x="1890" y="41811"/>
                    </a:lnTo>
                    <a:lnTo>
                      <a:pt x="2089" y="41836"/>
                    </a:lnTo>
                    <a:lnTo>
                      <a:pt x="22609" y="41836"/>
                    </a:lnTo>
                    <a:lnTo>
                      <a:pt x="22808" y="41811"/>
                    </a:lnTo>
                    <a:lnTo>
                      <a:pt x="23032" y="41786"/>
                    </a:lnTo>
                    <a:lnTo>
                      <a:pt x="23231" y="41737"/>
                    </a:lnTo>
                    <a:lnTo>
                      <a:pt x="23430" y="41662"/>
                    </a:lnTo>
                    <a:lnTo>
                      <a:pt x="23604" y="41587"/>
                    </a:lnTo>
                    <a:lnTo>
                      <a:pt x="23778" y="41463"/>
                    </a:lnTo>
                    <a:lnTo>
                      <a:pt x="23927" y="41364"/>
                    </a:lnTo>
                    <a:lnTo>
                      <a:pt x="24076" y="41214"/>
                    </a:lnTo>
                    <a:lnTo>
                      <a:pt x="24226" y="41065"/>
                    </a:lnTo>
                    <a:lnTo>
                      <a:pt x="24350" y="40916"/>
                    </a:lnTo>
                    <a:lnTo>
                      <a:pt x="24449" y="40742"/>
                    </a:lnTo>
                    <a:lnTo>
                      <a:pt x="24549" y="40543"/>
                    </a:lnTo>
                    <a:lnTo>
                      <a:pt x="24599" y="40369"/>
                    </a:lnTo>
                    <a:lnTo>
                      <a:pt x="24673" y="40145"/>
                    </a:lnTo>
                    <a:lnTo>
                      <a:pt x="24698" y="39946"/>
                    </a:lnTo>
                    <a:lnTo>
                      <a:pt x="24698" y="39722"/>
                    </a:lnTo>
                    <a:lnTo>
                      <a:pt x="24698" y="2115"/>
                    </a:lnTo>
                    <a:lnTo>
                      <a:pt x="24698" y="1891"/>
                    </a:lnTo>
                    <a:lnTo>
                      <a:pt x="24673" y="1692"/>
                    </a:lnTo>
                    <a:lnTo>
                      <a:pt x="24599" y="1468"/>
                    </a:lnTo>
                    <a:lnTo>
                      <a:pt x="24549" y="1294"/>
                    </a:lnTo>
                    <a:lnTo>
                      <a:pt x="24449" y="1095"/>
                    </a:lnTo>
                    <a:lnTo>
                      <a:pt x="24350" y="921"/>
                    </a:lnTo>
                    <a:lnTo>
                      <a:pt x="24226" y="772"/>
                    </a:lnTo>
                    <a:lnTo>
                      <a:pt x="24076" y="623"/>
                    </a:lnTo>
                    <a:lnTo>
                      <a:pt x="23927" y="473"/>
                    </a:lnTo>
                    <a:lnTo>
                      <a:pt x="23778" y="349"/>
                    </a:lnTo>
                    <a:lnTo>
                      <a:pt x="23604" y="249"/>
                    </a:lnTo>
                    <a:lnTo>
                      <a:pt x="23430" y="175"/>
                    </a:lnTo>
                    <a:lnTo>
                      <a:pt x="23231" y="100"/>
                    </a:lnTo>
                    <a:lnTo>
                      <a:pt x="23032" y="50"/>
                    </a:lnTo>
                    <a:lnTo>
                      <a:pt x="228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3"/>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3"/>
              <p:cNvSpPr/>
              <p:nvPr/>
            </p:nvSpPr>
            <p:spPr>
              <a:xfrm>
                <a:off x="480795" y="2698569"/>
                <a:ext cx="12824" cy="688728"/>
              </a:xfrm>
              <a:custGeom>
                <a:avLst/>
                <a:gdLst/>
                <a:ahLst/>
                <a:cxnLst/>
                <a:rect l="l" t="t" r="r" b="b"/>
                <a:pathLst>
                  <a:path w="622" h="33405" extrusionOk="0">
                    <a:moveTo>
                      <a:pt x="0" y="1"/>
                    </a:moveTo>
                    <a:lnTo>
                      <a:pt x="0" y="33405"/>
                    </a:lnTo>
                    <a:lnTo>
                      <a:pt x="622" y="33405"/>
                    </a:lnTo>
                    <a:lnTo>
                      <a:pt x="622" y="1"/>
                    </a:lnTo>
                    <a:close/>
                  </a:path>
                </a:pathLst>
              </a:custGeom>
              <a:solidFill>
                <a:srgbClr val="EDEDE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3"/>
              <p:cNvSpPr/>
              <p:nvPr/>
            </p:nvSpPr>
            <p:spPr>
              <a:xfrm>
                <a:off x="480795" y="2698569"/>
                <a:ext cx="462059" cy="688728"/>
              </a:xfrm>
              <a:custGeom>
                <a:avLst/>
                <a:gdLst/>
                <a:ahLst/>
                <a:cxnLst/>
                <a:rect l="l" t="t" r="r" b="b"/>
                <a:pathLst>
                  <a:path w="22411" h="33405" extrusionOk="0">
                    <a:moveTo>
                      <a:pt x="0" y="1"/>
                    </a:moveTo>
                    <a:lnTo>
                      <a:pt x="0" y="33405"/>
                    </a:lnTo>
                    <a:lnTo>
                      <a:pt x="22410" y="33405"/>
                    </a:lnTo>
                    <a:lnTo>
                      <a:pt x="224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3"/>
              <p:cNvSpPr/>
              <p:nvPr/>
            </p:nvSpPr>
            <p:spPr>
              <a:xfrm>
                <a:off x="663858" y="2667292"/>
                <a:ext cx="95913" cy="9773"/>
              </a:xfrm>
              <a:custGeom>
                <a:avLst/>
                <a:gdLst/>
                <a:ahLst/>
                <a:cxnLst/>
                <a:rect l="l" t="t" r="r" b="b"/>
                <a:pathLst>
                  <a:path w="4652" h="474" extrusionOk="0">
                    <a:moveTo>
                      <a:pt x="1" y="1"/>
                    </a:moveTo>
                    <a:lnTo>
                      <a:pt x="1" y="473"/>
                    </a:lnTo>
                    <a:lnTo>
                      <a:pt x="4652" y="473"/>
                    </a:lnTo>
                    <a:lnTo>
                      <a:pt x="465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3"/>
              <p:cNvSpPr/>
              <p:nvPr/>
            </p:nvSpPr>
            <p:spPr>
              <a:xfrm>
                <a:off x="710515" y="3014470"/>
                <a:ext cx="21" cy="21"/>
              </a:xfrm>
              <a:custGeom>
                <a:avLst/>
                <a:gdLst/>
                <a:ahLst/>
                <a:cxnLst/>
                <a:rect l="l" t="t" r="r" b="b"/>
                <a:pathLst>
                  <a:path w="1" h="1" extrusionOk="0">
                    <a:moveTo>
                      <a:pt x="1" y="0"/>
                    </a:moveTo>
                    <a:lnTo>
                      <a:pt x="1" y="0"/>
                    </a:lnTo>
                    <a:close/>
                  </a:path>
                </a:pathLst>
              </a:custGeom>
              <a:solidFill>
                <a:srgbClr val="DBF1F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3"/>
              <p:cNvSpPr/>
              <p:nvPr/>
            </p:nvSpPr>
            <p:spPr>
              <a:xfrm>
                <a:off x="710515" y="3014470"/>
                <a:ext cx="21" cy="21"/>
              </a:xfrm>
              <a:custGeom>
                <a:avLst/>
                <a:gdLst/>
                <a:ahLst/>
                <a:cxnLst/>
                <a:rect l="l" t="t" r="r" b="b"/>
                <a:pathLst>
                  <a:path w="1" h="1" fill="none" extrusionOk="0">
                    <a:moveTo>
                      <a:pt x="1" y="0"/>
                    </a:moveTo>
                    <a:lnTo>
                      <a:pt x="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3"/>
              <p:cNvSpPr/>
              <p:nvPr/>
            </p:nvSpPr>
            <p:spPr>
              <a:xfrm>
                <a:off x="664889" y="3122671"/>
                <a:ext cx="93851" cy="138983"/>
              </a:xfrm>
              <a:custGeom>
                <a:avLst/>
                <a:gdLst/>
                <a:ahLst/>
                <a:cxnLst/>
                <a:rect l="l" t="t" r="r" b="b"/>
                <a:pathLst>
                  <a:path w="4552" h="6741" extrusionOk="0">
                    <a:moveTo>
                      <a:pt x="2264" y="697"/>
                    </a:moveTo>
                    <a:lnTo>
                      <a:pt x="2488" y="722"/>
                    </a:lnTo>
                    <a:lnTo>
                      <a:pt x="2662" y="771"/>
                    </a:lnTo>
                    <a:lnTo>
                      <a:pt x="2836" y="871"/>
                    </a:lnTo>
                    <a:lnTo>
                      <a:pt x="2985" y="995"/>
                    </a:lnTo>
                    <a:lnTo>
                      <a:pt x="3109" y="1145"/>
                    </a:lnTo>
                    <a:lnTo>
                      <a:pt x="3209" y="1294"/>
                    </a:lnTo>
                    <a:lnTo>
                      <a:pt x="3259" y="1493"/>
                    </a:lnTo>
                    <a:lnTo>
                      <a:pt x="3283" y="1692"/>
                    </a:lnTo>
                    <a:lnTo>
                      <a:pt x="3283" y="3234"/>
                    </a:lnTo>
                    <a:lnTo>
                      <a:pt x="1269" y="3234"/>
                    </a:lnTo>
                    <a:lnTo>
                      <a:pt x="1269" y="1692"/>
                    </a:lnTo>
                    <a:lnTo>
                      <a:pt x="1294" y="1493"/>
                    </a:lnTo>
                    <a:lnTo>
                      <a:pt x="1343" y="1294"/>
                    </a:lnTo>
                    <a:lnTo>
                      <a:pt x="1443" y="1145"/>
                    </a:lnTo>
                    <a:lnTo>
                      <a:pt x="1567" y="995"/>
                    </a:lnTo>
                    <a:lnTo>
                      <a:pt x="1716" y="871"/>
                    </a:lnTo>
                    <a:lnTo>
                      <a:pt x="1891" y="771"/>
                    </a:lnTo>
                    <a:lnTo>
                      <a:pt x="2065" y="722"/>
                    </a:lnTo>
                    <a:lnTo>
                      <a:pt x="2264" y="697"/>
                    </a:lnTo>
                    <a:close/>
                    <a:moveTo>
                      <a:pt x="2114" y="0"/>
                    </a:moveTo>
                    <a:lnTo>
                      <a:pt x="1940" y="25"/>
                    </a:lnTo>
                    <a:lnTo>
                      <a:pt x="1766" y="75"/>
                    </a:lnTo>
                    <a:lnTo>
                      <a:pt x="1617" y="125"/>
                    </a:lnTo>
                    <a:lnTo>
                      <a:pt x="1468" y="199"/>
                    </a:lnTo>
                    <a:lnTo>
                      <a:pt x="1319" y="299"/>
                    </a:lnTo>
                    <a:lnTo>
                      <a:pt x="1194" y="398"/>
                    </a:lnTo>
                    <a:lnTo>
                      <a:pt x="1070" y="498"/>
                    </a:lnTo>
                    <a:lnTo>
                      <a:pt x="970" y="622"/>
                    </a:lnTo>
                    <a:lnTo>
                      <a:pt x="871" y="747"/>
                    </a:lnTo>
                    <a:lnTo>
                      <a:pt x="796" y="896"/>
                    </a:lnTo>
                    <a:lnTo>
                      <a:pt x="722" y="1045"/>
                    </a:lnTo>
                    <a:lnTo>
                      <a:pt x="672" y="1194"/>
                    </a:lnTo>
                    <a:lnTo>
                      <a:pt x="622" y="1344"/>
                    </a:lnTo>
                    <a:lnTo>
                      <a:pt x="597" y="1518"/>
                    </a:lnTo>
                    <a:lnTo>
                      <a:pt x="572" y="1692"/>
                    </a:lnTo>
                    <a:lnTo>
                      <a:pt x="572" y="3234"/>
                    </a:lnTo>
                    <a:lnTo>
                      <a:pt x="0" y="3234"/>
                    </a:lnTo>
                    <a:lnTo>
                      <a:pt x="0" y="6741"/>
                    </a:lnTo>
                    <a:lnTo>
                      <a:pt x="4552" y="6741"/>
                    </a:lnTo>
                    <a:lnTo>
                      <a:pt x="4552" y="3234"/>
                    </a:lnTo>
                    <a:lnTo>
                      <a:pt x="3955" y="3234"/>
                    </a:lnTo>
                    <a:lnTo>
                      <a:pt x="3955" y="1692"/>
                    </a:lnTo>
                    <a:lnTo>
                      <a:pt x="3955" y="1518"/>
                    </a:lnTo>
                    <a:lnTo>
                      <a:pt x="3930" y="1344"/>
                    </a:lnTo>
                    <a:lnTo>
                      <a:pt x="3880" y="1194"/>
                    </a:lnTo>
                    <a:lnTo>
                      <a:pt x="3831" y="1045"/>
                    </a:lnTo>
                    <a:lnTo>
                      <a:pt x="3756" y="896"/>
                    </a:lnTo>
                    <a:lnTo>
                      <a:pt x="3681" y="747"/>
                    </a:lnTo>
                    <a:lnTo>
                      <a:pt x="3582" y="622"/>
                    </a:lnTo>
                    <a:lnTo>
                      <a:pt x="3482" y="498"/>
                    </a:lnTo>
                    <a:lnTo>
                      <a:pt x="3358" y="398"/>
                    </a:lnTo>
                    <a:lnTo>
                      <a:pt x="3209" y="299"/>
                    </a:lnTo>
                    <a:lnTo>
                      <a:pt x="3084" y="199"/>
                    </a:lnTo>
                    <a:lnTo>
                      <a:pt x="2935" y="125"/>
                    </a:lnTo>
                    <a:lnTo>
                      <a:pt x="2786" y="75"/>
                    </a:lnTo>
                    <a:lnTo>
                      <a:pt x="2612" y="25"/>
                    </a:lnTo>
                    <a:lnTo>
                      <a:pt x="243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3"/>
              <p:cNvSpPr/>
              <p:nvPr/>
            </p:nvSpPr>
            <p:spPr>
              <a:xfrm>
                <a:off x="3956576" y="1796038"/>
                <a:ext cx="478986" cy="312829"/>
              </a:xfrm>
              <a:custGeom>
                <a:avLst/>
                <a:gdLst/>
                <a:ahLst/>
                <a:cxnLst/>
                <a:rect l="l" t="t" r="r" b="b"/>
                <a:pathLst>
                  <a:path w="23232" h="15173" extrusionOk="0">
                    <a:moveTo>
                      <a:pt x="1" y="0"/>
                    </a:moveTo>
                    <a:lnTo>
                      <a:pt x="1" y="15173"/>
                    </a:lnTo>
                    <a:lnTo>
                      <a:pt x="23231" y="15173"/>
                    </a:lnTo>
                    <a:lnTo>
                      <a:pt x="23231" y="0"/>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3"/>
              <p:cNvSpPr/>
              <p:nvPr/>
            </p:nvSpPr>
            <p:spPr>
              <a:xfrm>
                <a:off x="3956576" y="1796038"/>
                <a:ext cx="478986" cy="144116"/>
              </a:xfrm>
              <a:custGeom>
                <a:avLst/>
                <a:gdLst/>
                <a:ahLst/>
                <a:cxnLst/>
                <a:rect l="l" t="t" r="r" b="b"/>
                <a:pathLst>
                  <a:path w="23232" h="6990" extrusionOk="0">
                    <a:moveTo>
                      <a:pt x="1" y="0"/>
                    </a:moveTo>
                    <a:lnTo>
                      <a:pt x="11616" y="6990"/>
                    </a:lnTo>
                    <a:lnTo>
                      <a:pt x="23231"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13"/>
              <p:cNvSpPr/>
              <p:nvPr/>
            </p:nvSpPr>
            <p:spPr>
              <a:xfrm>
                <a:off x="4100781" y="3340103"/>
                <a:ext cx="241039" cy="227700"/>
              </a:xfrm>
              <a:custGeom>
                <a:avLst/>
                <a:gdLst/>
                <a:ahLst/>
                <a:cxnLst/>
                <a:rect l="l" t="t" r="r" b="b"/>
                <a:pathLst>
                  <a:path w="11691" h="11044" extrusionOk="0">
                    <a:moveTo>
                      <a:pt x="1" y="0"/>
                    </a:moveTo>
                    <a:lnTo>
                      <a:pt x="1" y="11044"/>
                    </a:lnTo>
                    <a:lnTo>
                      <a:pt x="11691" y="11044"/>
                    </a:lnTo>
                    <a:lnTo>
                      <a:pt x="1169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13"/>
              <p:cNvSpPr/>
              <p:nvPr/>
            </p:nvSpPr>
            <p:spPr>
              <a:xfrm>
                <a:off x="4001302" y="3559061"/>
                <a:ext cx="439998" cy="21050"/>
              </a:xfrm>
              <a:custGeom>
                <a:avLst/>
                <a:gdLst/>
                <a:ahLst/>
                <a:cxnLst/>
                <a:rect l="l" t="t" r="r" b="b"/>
                <a:pathLst>
                  <a:path w="21341" h="1021" extrusionOk="0">
                    <a:moveTo>
                      <a:pt x="1" y="1"/>
                    </a:moveTo>
                    <a:lnTo>
                      <a:pt x="1" y="1021"/>
                    </a:lnTo>
                    <a:lnTo>
                      <a:pt x="21341" y="1021"/>
                    </a:lnTo>
                    <a:lnTo>
                      <a:pt x="213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13"/>
              <p:cNvSpPr/>
              <p:nvPr/>
            </p:nvSpPr>
            <p:spPr>
              <a:xfrm>
                <a:off x="3599776" y="2531918"/>
                <a:ext cx="1243050" cy="830246"/>
              </a:xfrm>
              <a:custGeom>
                <a:avLst/>
                <a:gdLst/>
                <a:ahLst/>
                <a:cxnLst/>
                <a:rect l="l" t="t" r="r" b="b"/>
                <a:pathLst>
                  <a:path w="60291" h="40269" extrusionOk="0">
                    <a:moveTo>
                      <a:pt x="971" y="0"/>
                    </a:moveTo>
                    <a:lnTo>
                      <a:pt x="772" y="25"/>
                    </a:lnTo>
                    <a:lnTo>
                      <a:pt x="597" y="75"/>
                    </a:lnTo>
                    <a:lnTo>
                      <a:pt x="423" y="174"/>
                    </a:lnTo>
                    <a:lnTo>
                      <a:pt x="299" y="274"/>
                    </a:lnTo>
                    <a:lnTo>
                      <a:pt x="175" y="423"/>
                    </a:lnTo>
                    <a:lnTo>
                      <a:pt x="75" y="597"/>
                    </a:lnTo>
                    <a:lnTo>
                      <a:pt x="25" y="771"/>
                    </a:lnTo>
                    <a:lnTo>
                      <a:pt x="1" y="970"/>
                    </a:lnTo>
                    <a:lnTo>
                      <a:pt x="1" y="39299"/>
                    </a:lnTo>
                    <a:lnTo>
                      <a:pt x="25" y="39498"/>
                    </a:lnTo>
                    <a:lnTo>
                      <a:pt x="75" y="39672"/>
                    </a:lnTo>
                    <a:lnTo>
                      <a:pt x="175" y="39846"/>
                    </a:lnTo>
                    <a:lnTo>
                      <a:pt x="299" y="39995"/>
                    </a:lnTo>
                    <a:lnTo>
                      <a:pt x="423" y="40095"/>
                    </a:lnTo>
                    <a:lnTo>
                      <a:pt x="597" y="40194"/>
                    </a:lnTo>
                    <a:lnTo>
                      <a:pt x="772" y="40244"/>
                    </a:lnTo>
                    <a:lnTo>
                      <a:pt x="971" y="40269"/>
                    </a:lnTo>
                    <a:lnTo>
                      <a:pt x="59321" y="40269"/>
                    </a:lnTo>
                    <a:lnTo>
                      <a:pt x="59520" y="40244"/>
                    </a:lnTo>
                    <a:lnTo>
                      <a:pt x="59719" y="40194"/>
                    </a:lnTo>
                    <a:lnTo>
                      <a:pt x="59868" y="40095"/>
                    </a:lnTo>
                    <a:lnTo>
                      <a:pt x="60017" y="39995"/>
                    </a:lnTo>
                    <a:lnTo>
                      <a:pt x="60142" y="39846"/>
                    </a:lnTo>
                    <a:lnTo>
                      <a:pt x="60216" y="39672"/>
                    </a:lnTo>
                    <a:lnTo>
                      <a:pt x="60266" y="39498"/>
                    </a:lnTo>
                    <a:lnTo>
                      <a:pt x="60291" y="39299"/>
                    </a:lnTo>
                    <a:lnTo>
                      <a:pt x="60291" y="970"/>
                    </a:lnTo>
                    <a:lnTo>
                      <a:pt x="60266" y="771"/>
                    </a:lnTo>
                    <a:lnTo>
                      <a:pt x="60216" y="597"/>
                    </a:lnTo>
                    <a:lnTo>
                      <a:pt x="60142" y="423"/>
                    </a:lnTo>
                    <a:lnTo>
                      <a:pt x="60017" y="274"/>
                    </a:lnTo>
                    <a:lnTo>
                      <a:pt x="59868" y="174"/>
                    </a:lnTo>
                    <a:lnTo>
                      <a:pt x="59719" y="75"/>
                    </a:lnTo>
                    <a:lnTo>
                      <a:pt x="59520" y="25"/>
                    </a:lnTo>
                    <a:lnTo>
                      <a:pt x="593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13"/>
              <p:cNvSpPr/>
              <p:nvPr/>
            </p:nvSpPr>
            <p:spPr>
              <a:xfrm>
                <a:off x="3642331" y="2586781"/>
                <a:ext cx="1157941" cy="664626"/>
              </a:xfrm>
              <a:custGeom>
                <a:avLst/>
                <a:gdLst/>
                <a:ahLst/>
                <a:cxnLst/>
                <a:rect l="l" t="t" r="r" b="b"/>
                <a:pathLst>
                  <a:path w="56163" h="32236" extrusionOk="0">
                    <a:moveTo>
                      <a:pt x="1" y="1"/>
                    </a:moveTo>
                    <a:lnTo>
                      <a:pt x="1" y="32235"/>
                    </a:lnTo>
                    <a:lnTo>
                      <a:pt x="56163" y="32235"/>
                    </a:lnTo>
                    <a:lnTo>
                      <a:pt x="5616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13"/>
              <p:cNvSpPr/>
              <p:nvPr/>
            </p:nvSpPr>
            <p:spPr>
              <a:xfrm>
                <a:off x="3642331" y="2649871"/>
                <a:ext cx="1157941" cy="62574"/>
              </a:xfrm>
              <a:custGeom>
                <a:avLst/>
                <a:gdLst/>
                <a:ahLst/>
                <a:cxnLst/>
                <a:rect l="l" t="t" r="r" b="b"/>
                <a:pathLst>
                  <a:path w="56163" h="3035" extrusionOk="0">
                    <a:moveTo>
                      <a:pt x="1" y="0"/>
                    </a:moveTo>
                    <a:lnTo>
                      <a:pt x="1" y="3034"/>
                    </a:lnTo>
                    <a:lnTo>
                      <a:pt x="56163" y="3034"/>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13"/>
              <p:cNvSpPr/>
              <p:nvPr/>
            </p:nvSpPr>
            <p:spPr>
              <a:xfrm>
                <a:off x="3642331" y="3130877"/>
                <a:ext cx="1157941" cy="16948"/>
              </a:xfrm>
              <a:custGeom>
                <a:avLst/>
                <a:gdLst/>
                <a:ahLst/>
                <a:cxnLst/>
                <a:rect l="l" t="t" r="r" b="b"/>
                <a:pathLst>
                  <a:path w="56163" h="822" extrusionOk="0">
                    <a:moveTo>
                      <a:pt x="1" y="0"/>
                    </a:moveTo>
                    <a:lnTo>
                      <a:pt x="1" y="821"/>
                    </a:lnTo>
                    <a:lnTo>
                      <a:pt x="56163" y="821"/>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13"/>
              <p:cNvSpPr/>
              <p:nvPr/>
            </p:nvSpPr>
            <p:spPr>
              <a:xfrm>
                <a:off x="3642331" y="3186771"/>
                <a:ext cx="1157941" cy="16432"/>
              </a:xfrm>
              <a:custGeom>
                <a:avLst/>
                <a:gdLst/>
                <a:ahLst/>
                <a:cxnLst/>
                <a:rect l="l" t="t" r="r" b="b"/>
                <a:pathLst>
                  <a:path w="56163" h="797" extrusionOk="0">
                    <a:moveTo>
                      <a:pt x="1" y="0"/>
                    </a:moveTo>
                    <a:lnTo>
                      <a:pt x="1" y="796"/>
                    </a:lnTo>
                    <a:lnTo>
                      <a:pt x="56163" y="796"/>
                    </a:lnTo>
                    <a:lnTo>
                      <a:pt x="56163"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13"/>
              <p:cNvSpPr/>
              <p:nvPr/>
            </p:nvSpPr>
            <p:spPr>
              <a:xfrm>
                <a:off x="3711564" y="2784214"/>
                <a:ext cx="389238" cy="293346"/>
              </a:xfrm>
              <a:custGeom>
                <a:avLst/>
                <a:gdLst/>
                <a:ahLst/>
                <a:cxnLst/>
                <a:rect l="l" t="t" r="r" b="b"/>
                <a:pathLst>
                  <a:path w="18879" h="14228" extrusionOk="0">
                    <a:moveTo>
                      <a:pt x="1" y="1"/>
                    </a:moveTo>
                    <a:lnTo>
                      <a:pt x="1" y="14228"/>
                    </a:lnTo>
                    <a:lnTo>
                      <a:pt x="18879" y="14228"/>
                    </a:lnTo>
                    <a:lnTo>
                      <a:pt x="18879"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13"/>
              <p:cNvSpPr/>
              <p:nvPr/>
            </p:nvSpPr>
            <p:spPr>
              <a:xfrm>
                <a:off x="4189498" y="2784214"/>
                <a:ext cx="540014" cy="11298"/>
              </a:xfrm>
              <a:custGeom>
                <a:avLst/>
                <a:gdLst/>
                <a:ahLst/>
                <a:cxnLst/>
                <a:rect l="l" t="t" r="r" b="b"/>
                <a:pathLst>
                  <a:path w="26192" h="548"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13"/>
              <p:cNvSpPr/>
              <p:nvPr/>
            </p:nvSpPr>
            <p:spPr>
              <a:xfrm>
                <a:off x="4189498" y="2823181"/>
                <a:ext cx="540014" cy="11319"/>
              </a:xfrm>
              <a:custGeom>
                <a:avLst/>
                <a:gdLst/>
                <a:ahLst/>
                <a:cxnLst/>
                <a:rect l="l" t="t" r="r" b="b"/>
                <a:pathLst>
                  <a:path w="26192" h="549" extrusionOk="0">
                    <a:moveTo>
                      <a:pt x="1" y="1"/>
                    </a:moveTo>
                    <a:lnTo>
                      <a:pt x="1" y="548"/>
                    </a:lnTo>
                    <a:lnTo>
                      <a:pt x="26191" y="548"/>
                    </a:lnTo>
                    <a:lnTo>
                      <a:pt x="26191"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13"/>
              <p:cNvSpPr/>
              <p:nvPr/>
            </p:nvSpPr>
            <p:spPr>
              <a:xfrm>
                <a:off x="4189498" y="2862169"/>
                <a:ext cx="361548" cy="11298"/>
              </a:xfrm>
              <a:custGeom>
                <a:avLst/>
                <a:gdLst/>
                <a:ahLst/>
                <a:cxnLst/>
                <a:rect l="l" t="t" r="r" b="b"/>
                <a:pathLst>
                  <a:path w="17536" h="548" extrusionOk="0">
                    <a:moveTo>
                      <a:pt x="1" y="0"/>
                    </a:moveTo>
                    <a:lnTo>
                      <a:pt x="1" y="547"/>
                    </a:lnTo>
                    <a:lnTo>
                      <a:pt x="17536" y="547"/>
                    </a:lnTo>
                    <a:lnTo>
                      <a:pt x="17536"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13"/>
              <p:cNvSpPr/>
              <p:nvPr/>
            </p:nvSpPr>
            <p:spPr>
              <a:xfrm>
                <a:off x="4189498" y="2901136"/>
                <a:ext cx="361548" cy="11298"/>
              </a:xfrm>
              <a:custGeom>
                <a:avLst/>
                <a:gdLst/>
                <a:ahLst/>
                <a:cxnLst/>
                <a:rect l="l" t="t" r="r" b="b"/>
                <a:pathLst>
                  <a:path w="17536" h="548"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13"/>
              <p:cNvSpPr/>
              <p:nvPr/>
            </p:nvSpPr>
            <p:spPr>
              <a:xfrm>
                <a:off x="4189498" y="2940103"/>
                <a:ext cx="361548" cy="11319"/>
              </a:xfrm>
              <a:custGeom>
                <a:avLst/>
                <a:gdLst/>
                <a:ahLst/>
                <a:cxnLst/>
                <a:rect l="l" t="t" r="r" b="b"/>
                <a:pathLst>
                  <a:path w="17536" h="549" extrusionOk="0">
                    <a:moveTo>
                      <a:pt x="1" y="1"/>
                    </a:moveTo>
                    <a:lnTo>
                      <a:pt x="1" y="548"/>
                    </a:lnTo>
                    <a:lnTo>
                      <a:pt x="17536" y="548"/>
                    </a:lnTo>
                    <a:lnTo>
                      <a:pt x="17536"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13"/>
              <p:cNvSpPr/>
              <p:nvPr/>
            </p:nvSpPr>
            <p:spPr>
              <a:xfrm>
                <a:off x="4616672" y="2862169"/>
                <a:ext cx="112840" cy="11298"/>
              </a:xfrm>
              <a:custGeom>
                <a:avLst/>
                <a:gdLst/>
                <a:ahLst/>
                <a:cxnLst/>
                <a:rect l="l" t="t" r="r" b="b"/>
                <a:pathLst>
                  <a:path w="5473" h="548" extrusionOk="0">
                    <a:moveTo>
                      <a:pt x="0" y="0"/>
                    </a:moveTo>
                    <a:lnTo>
                      <a:pt x="0" y="547"/>
                    </a:lnTo>
                    <a:lnTo>
                      <a:pt x="5472" y="547"/>
                    </a:lnTo>
                    <a:lnTo>
                      <a:pt x="5472"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13"/>
              <p:cNvSpPr/>
              <p:nvPr/>
            </p:nvSpPr>
            <p:spPr>
              <a:xfrm>
                <a:off x="4616672" y="2901136"/>
                <a:ext cx="112840" cy="11298"/>
              </a:xfrm>
              <a:custGeom>
                <a:avLst/>
                <a:gdLst/>
                <a:ahLst/>
                <a:cxnLst/>
                <a:rect l="l" t="t" r="r" b="b"/>
                <a:pathLst>
                  <a:path w="5473" h="548"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13"/>
              <p:cNvSpPr/>
              <p:nvPr/>
            </p:nvSpPr>
            <p:spPr>
              <a:xfrm>
                <a:off x="4616672" y="2940103"/>
                <a:ext cx="112840" cy="11319"/>
              </a:xfrm>
              <a:custGeom>
                <a:avLst/>
                <a:gdLst/>
                <a:ahLst/>
                <a:cxnLst/>
                <a:rect l="l" t="t" r="r" b="b"/>
                <a:pathLst>
                  <a:path w="5473" h="549" extrusionOk="0">
                    <a:moveTo>
                      <a:pt x="0" y="1"/>
                    </a:moveTo>
                    <a:lnTo>
                      <a:pt x="0" y="548"/>
                    </a:lnTo>
                    <a:lnTo>
                      <a:pt x="5472" y="548"/>
                    </a:lnTo>
                    <a:lnTo>
                      <a:pt x="5472" y="1"/>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13"/>
              <p:cNvSpPr/>
              <p:nvPr/>
            </p:nvSpPr>
            <p:spPr>
              <a:xfrm>
                <a:off x="4189498" y="2979091"/>
                <a:ext cx="540014" cy="11298"/>
              </a:xfrm>
              <a:custGeom>
                <a:avLst/>
                <a:gdLst/>
                <a:ahLst/>
                <a:cxnLst/>
                <a:rect l="l" t="t" r="r" b="b"/>
                <a:pathLst>
                  <a:path w="26192" h="548" extrusionOk="0">
                    <a:moveTo>
                      <a:pt x="1" y="0"/>
                    </a:moveTo>
                    <a:lnTo>
                      <a:pt x="1" y="547"/>
                    </a:lnTo>
                    <a:lnTo>
                      <a:pt x="26191" y="547"/>
                    </a:lnTo>
                    <a:lnTo>
                      <a:pt x="26191"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13"/>
              <p:cNvSpPr/>
              <p:nvPr/>
            </p:nvSpPr>
            <p:spPr>
              <a:xfrm>
                <a:off x="4189498" y="3018058"/>
                <a:ext cx="427195" cy="10783"/>
              </a:xfrm>
              <a:custGeom>
                <a:avLst/>
                <a:gdLst/>
                <a:ahLst/>
                <a:cxnLst/>
                <a:rect l="l" t="t" r="r" b="b"/>
                <a:pathLst>
                  <a:path w="20720" h="523" extrusionOk="0">
                    <a:moveTo>
                      <a:pt x="1" y="0"/>
                    </a:moveTo>
                    <a:lnTo>
                      <a:pt x="1" y="523"/>
                    </a:lnTo>
                    <a:lnTo>
                      <a:pt x="20719" y="523"/>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13"/>
              <p:cNvSpPr/>
              <p:nvPr/>
            </p:nvSpPr>
            <p:spPr>
              <a:xfrm>
                <a:off x="4189498" y="3066262"/>
                <a:ext cx="427195" cy="11298"/>
              </a:xfrm>
              <a:custGeom>
                <a:avLst/>
                <a:gdLst/>
                <a:ahLst/>
                <a:cxnLst/>
                <a:rect l="l" t="t" r="r" b="b"/>
                <a:pathLst>
                  <a:path w="20720" h="548" extrusionOk="0">
                    <a:moveTo>
                      <a:pt x="1" y="0"/>
                    </a:moveTo>
                    <a:lnTo>
                      <a:pt x="1" y="548"/>
                    </a:lnTo>
                    <a:lnTo>
                      <a:pt x="20719" y="548"/>
                    </a:lnTo>
                    <a:lnTo>
                      <a:pt x="20719" y="0"/>
                    </a:lnTo>
                    <a:close/>
                  </a:path>
                </a:pathLst>
              </a:custGeom>
              <a:solidFill>
                <a:srgbClr val="D1D1D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13"/>
              <p:cNvSpPr/>
              <p:nvPr/>
            </p:nvSpPr>
            <p:spPr>
              <a:xfrm>
                <a:off x="1268961" y="2030913"/>
                <a:ext cx="410268" cy="256935"/>
              </a:xfrm>
              <a:custGeom>
                <a:avLst/>
                <a:gdLst/>
                <a:ahLst/>
                <a:cxnLst/>
                <a:rect l="l" t="t" r="r" b="b"/>
                <a:pathLst>
                  <a:path w="19899" h="12462" extrusionOk="0">
                    <a:moveTo>
                      <a:pt x="1" y="0"/>
                    </a:moveTo>
                    <a:lnTo>
                      <a:pt x="1" y="12461"/>
                    </a:lnTo>
                    <a:lnTo>
                      <a:pt x="19899" y="12461"/>
                    </a:lnTo>
                    <a:lnTo>
                      <a:pt x="1989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13"/>
              <p:cNvSpPr/>
              <p:nvPr/>
            </p:nvSpPr>
            <p:spPr>
              <a:xfrm>
                <a:off x="1299743" y="2243211"/>
                <a:ext cx="121045" cy="153848"/>
              </a:xfrm>
              <a:custGeom>
                <a:avLst/>
                <a:gdLst/>
                <a:ahLst/>
                <a:cxnLst/>
                <a:rect l="l" t="t" r="r" b="b"/>
                <a:pathLst>
                  <a:path w="5871" h="7462" extrusionOk="0">
                    <a:moveTo>
                      <a:pt x="5870" y="0"/>
                    </a:moveTo>
                    <a:lnTo>
                      <a:pt x="0" y="722"/>
                    </a:lnTo>
                    <a:lnTo>
                      <a:pt x="0" y="7462"/>
                    </a:lnTo>
                    <a:lnTo>
                      <a:pt x="58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13"/>
              <p:cNvSpPr/>
              <p:nvPr/>
            </p:nvSpPr>
            <p:spPr>
              <a:xfrm>
                <a:off x="1400253" y="2070395"/>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13"/>
              <p:cNvSpPr/>
              <p:nvPr/>
            </p:nvSpPr>
            <p:spPr>
              <a:xfrm>
                <a:off x="1517670" y="2121155"/>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13"/>
              <p:cNvSpPr/>
              <p:nvPr/>
            </p:nvSpPr>
            <p:spPr>
              <a:xfrm>
                <a:off x="1517670" y="2172431"/>
                <a:ext cx="109252" cy="15917"/>
              </a:xfrm>
              <a:custGeom>
                <a:avLst/>
                <a:gdLst/>
                <a:ahLst/>
                <a:cxnLst/>
                <a:rect l="l" t="t" r="r" b="b"/>
                <a:pathLst>
                  <a:path w="5299" h="772" extrusionOk="0">
                    <a:moveTo>
                      <a:pt x="1" y="1"/>
                    </a:moveTo>
                    <a:lnTo>
                      <a:pt x="1" y="772"/>
                    </a:lnTo>
                    <a:lnTo>
                      <a:pt x="5299" y="772"/>
                    </a:lnTo>
                    <a:lnTo>
                      <a:pt x="529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13"/>
              <p:cNvSpPr/>
              <p:nvPr/>
            </p:nvSpPr>
            <p:spPr>
              <a:xfrm>
                <a:off x="1400253" y="2223212"/>
                <a:ext cx="226669" cy="15917"/>
              </a:xfrm>
              <a:custGeom>
                <a:avLst/>
                <a:gdLst/>
                <a:ahLst/>
                <a:cxnLst/>
                <a:rect l="l" t="t" r="r" b="b"/>
                <a:pathLst>
                  <a:path w="10994" h="772" extrusionOk="0">
                    <a:moveTo>
                      <a:pt x="0" y="0"/>
                    </a:moveTo>
                    <a:lnTo>
                      <a:pt x="0" y="771"/>
                    </a:lnTo>
                    <a:lnTo>
                      <a:pt x="10994" y="771"/>
                    </a:lnTo>
                    <a:lnTo>
                      <a:pt x="1099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13"/>
              <p:cNvSpPr/>
              <p:nvPr/>
            </p:nvSpPr>
            <p:spPr>
              <a:xfrm>
                <a:off x="997696" y="1942196"/>
                <a:ext cx="478470" cy="299490"/>
              </a:xfrm>
              <a:custGeom>
                <a:avLst/>
                <a:gdLst/>
                <a:ahLst/>
                <a:cxnLst/>
                <a:rect l="l" t="t" r="r" b="b"/>
                <a:pathLst>
                  <a:path w="23207" h="14526" extrusionOk="0">
                    <a:moveTo>
                      <a:pt x="0" y="0"/>
                    </a:moveTo>
                    <a:lnTo>
                      <a:pt x="0" y="14526"/>
                    </a:lnTo>
                    <a:lnTo>
                      <a:pt x="23206" y="14526"/>
                    </a:lnTo>
                    <a:lnTo>
                      <a:pt x="2320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13"/>
              <p:cNvSpPr/>
              <p:nvPr/>
            </p:nvSpPr>
            <p:spPr>
              <a:xfrm>
                <a:off x="1033591" y="2189358"/>
                <a:ext cx="141560" cy="179496"/>
              </a:xfrm>
              <a:custGeom>
                <a:avLst/>
                <a:gdLst/>
                <a:ahLst/>
                <a:cxnLst/>
                <a:rect l="l" t="t" r="r" b="b"/>
                <a:pathLst>
                  <a:path w="6866" h="8706" extrusionOk="0">
                    <a:moveTo>
                      <a:pt x="6865" y="1"/>
                    </a:moveTo>
                    <a:lnTo>
                      <a:pt x="0" y="821"/>
                    </a:lnTo>
                    <a:lnTo>
                      <a:pt x="0" y="8706"/>
                    </a:lnTo>
                    <a:lnTo>
                      <a:pt x="686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13"/>
              <p:cNvSpPr/>
              <p:nvPr/>
            </p:nvSpPr>
            <p:spPr>
              <a:xfrm>
                <a:off x="1058724" y="1987822"/>
                <a:ext cx="356415" cy="18494"/>
              </a:xfrm>
              <a:custGeom>
                <a:avLst/>
                <a:gdLst/>
                <a:ahLst/>
                <a:cxnLst/>
                <a:rect l="l" t="t" r="r" b="b"/>
                <a:pathLst>
                  <a:path w="17287" h="897" extrusionOk="0">
                    <a:moveTo>
                      <a:pt x="0" y="1"/>
                    </a:moveTo>
                    <a:lnTo>
                      <a:pt x="0" y="896"/>
                    </a:lnTo>
                    <a:lnTo>
                      <a:pt x="17286" y="896"/>
                    </a:lnTo>
                    <a:lnTo>
                      <a:pt x="1728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1243333" y="2047304"/>
                <a:ext cx="171806" cy="18494"/>
              </a:xfrm>
              <a:custGeom>
                <a:avLst/>
                <a:gdLst/>
                <a:ahLst/>
                <a:cxnLst/>
                <a:rect l="l" t="t" r="r" b="b"/>
                <a:pathLst>
                  <a:path w="8333" h="897" extrusionOk="0">
                    <a:moveTo>
                      <a:pt x="0" y="1"/>
                    </a:moveTo>
                    <a:lnTo>
                      <a:pt x="0" y="896"/>
                    </a:lnTo>
                    <a:lnTo>
                      <a:pt x="8332" y="896"/>
                    </a:lnTo>
                    <a:lnTo>
                      <a:pt x="83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13"/>
              <p:cNvSpPr/>
              <p:nvPr/>
            </p:nvSpPr>
            <p:spPr>
              <a:xfrm>
                <a:off x="1243333" y="2106290"/>
                <a:ext cx="171806" cy="18989"/>
              </a:xfrm>
              <a:custGeom>
                <a:avLst/>
                <a:gdLst/>
                <a:ahLst/>
                <a:cxnLst/>
                <a:rect l="l" t="t" r="r" b="b"/>
                <a:pathLst>
                  <a:path w="8333" h="921" extrusionOk="0">
                    <a:moveTo>
                      <a:pt x="0" y="0"/>
                    </a:moveTo>
                    <a:lnTo>
                      <a:pt x="0" y="921"/>
                    </a:lnTo>
                    <a:lnTo>
                      <a:pt x="8332" y="921"/>
                    </a:lnTo>
                    <a:lnTo>
                      <a:pt x="83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13"/>
              <p:cNvSpPr/>
              <p:nvPr/>
            </p:nvSpPr>
            <p:spPr>
              <a:xfrm>
                <a:off x="1058724" y="2047304"/>
                <a:ext cx="134880" cy="18494"/>
              </a:xfrm>
              <a:custGeom>
                <a:avLst/>
                <a:gdLst/>
                <a:ahLst/>
                <a:cxnLst/>
                <a:rect l="l" t="t" r="r" b="b"/>
                <a:pathLst>
                  <a:path w="6542" h="897" extrusionOk="0">
                    <a:moveTo>
                      <a:pt x="0" y="1"/>
                    </a:moveTo>
                    <a:lnTo>
                      <a:pt x="0" y="896"/>
                    </a:lnTo>
                    <a:lnTo>
                      <a:pt x="6542" y="896"/>
                    </a:lnTo>
                    <a:lnTo>
                      <a:pt x="654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13"/>
              <p:cNvSpPr/>
              <p:nvPr/>
            </p:nvSpPr>
            <p:spPr>
              <a:xfrm>
                <a:off x="1058724" y="2106290"/>
                <a:ext cx="134880" cy="18989"/>
              </a:xfrm>
              <a:custGeom>
                <a:avLst/>
                <a:gdLst/>
                <a:ahLst/>
                <a:cxnLst/>
                <a:rect l="l" t="t" r="r" b="b"/>
                <a:pathLst>
                  <a:path w="6542" h="921" extrusionOk="0">
                    <a:moveTo>
                      <a:pt x="0" y="0"/>
                    </a:moveTo>
                    <a:lnTo>
                      <a:pt x="0" y="921"/>
                    </a:lnTo>
                    <a:lnTo>
                      <a:pt x="6542" y="921"/>
                    </a:lnTo>
                    <a:lnTo>
                      <a:pt x="65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13"/>
              <p:cNvSpPr/>
              <p:nvPr/>
            </p:nvSpPr>
            <p:spPr>
              <a:xfrm>
                <a:off x="1058724" y="2165772"/>
                <a:ext cx="356415" cy="18473"/>
              </a:xfrm>
              <a:custGeom>
                <a:avLst/>
                <a:gdLst/>
                <a:ahLst/>
                <a:cxnLst/>
                <a:rect l="l" t="t" r="r" b="b"/>
                <a:pathLst>
                  <a:path w="17287" h="896" extrusionOk="0">
                    <a:moveTo>
                      <a:pt x="0" y="0"/>
                    </a:moveTo>
                    <a:lnTo>
                      <a:pt x="0" y="896"/>
                    </a:lnTo>
                    <a:lnTo>
                      <a:pt x="17286" y="896"/>
                    </a:lnTo>
                    <a:lnTo>
                      <a:pt x="1728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13"/>
              <p:cNvSpPr/>
              <p:nvPr/>
            </p:nvSpPr>
            <p:spPr>
              <a:xfrm>
                <a:off x="1506392" y="2733969"/>
                <a:ext cx="62595" cy="62574"/>
              </a:xfrm>
              <a:custGeom>
                <a:avLst/>
                <a:gdLst/>
                <a:ahLst/>
                <a:cxnLst/>
                <a:rect l="l" t="t" r="r" b="b"/>
                <a:pathLst>
                  <a:path w="3036" h="3035" fill="none" extrusionOk="0">
                    <a:moveTo>
                      <a:pt x="1" y="1517"/>
                    </a:moveTo>
                    <a:lnTo>
                      <a:pt x="1" y="1517"/>
                    </a:lnTo>
                    <a:lnTo>
                      <a:pt x="1" y="1368"/>
                    </a:lnTo>
                    <a:lnTo>
                      <a:pt x="26" y="1219"/>
                    </a:lnTo>
                    <a:lnTo>
                      <a:pt x="50" y="1070"/>
                    </a:lnTo>
                    <a:lnTo>
                      <a:pt x="100" y="920"/>
                    </a:lnTo>
                    <a:lnTo>
                      <a:pt x="249" y="672"/>
                    </a:lnTo>
                    <a:lnTo>
                      <a:pt x="448" y="448"/>
                    </a:lnTo>
                    <a:lnTo>
                      <a:pt x="672" y="249"/>
                    </a:lnTo>
                    <a:lnTo>
                      <a:pt x="921" y="100"/>
                    </a:lnTo>
                    <a:lnTo>
                      <a:pt x="1070" y="50"/>
                    </a:lnTo>
                    <a:lnTo>
                      <a:pt x="1219" y="25"/>
                    </a:lnTo>
                    <a:lnTo>
                      <a:pt x="1369" y="0"/>
                    </a:lnTo>
                    <a:lnTo>
                      <a:pt x="1518" y="0"/>
                    </a:lnTo>
                    <a:lnTo>
                      <a:pt x="1518" y="0"/>
                    </a:lnTo>
                    <a:lnTo>
                      <a:pt x="1667" y="0"/>
                    </a:lnTo>
                    <a:lnTo>
                      <a:pt x="1816" y="25"/>
                    </a:lnTo>
                    <a:lnTo>
                      <a:pt x="1966" y="50"/>
                    </a:lnTo>
                    <a:lnTo>
                      <a:pt x="2115" y="100"/>
                    </a:lnTo>
                    <a:lnTo>
                      <a:pt x="2364" y="249"/>
                    </a:lnTo>
                    <a:lnTo>
                      <a:pt x="2587" y="448"/>
                    </a:lnTo>
                    <a:lnTo>
                      <a:pt x="2786" y="672"/>
                    </a:lnTo>
                    <a:lnTo>
                      <a:pt x="2936" y="920"/>
                    </a:lnTo>
                    <a:lnTo>
                      <a:pt x="2985" y="1070"/>
                    </a:lnTo>
                    <a:lnTo>
                      <a:pt x="3010" y="1219"/>
                    </a:lnTo>
                    <a:lnTo>
                      <a:pt x="3035" y="1368"/>
                    </a:lnTo>
                    <a:lnTo>
                      <a:pt x="3035" y="1517"/>
                    </a:lnTo>
                    <a:lnTo>
                      <a:pt x="3035" y="1517"/>
                    </a:lnTo>
                    <a:lnTo>
                      <a:pt x="3035" y="1667"/>
                    </a:lnTo>
                    <a:lnTo>
                      <a:pt x="3010" y="1816"/>
                    </a:lnTo>
                    <a:lnTo>
                      <a:pt x="2985" y="1965"/>
                    </a:lnTo>
                    <a:lnTo>
                      <a:pt x="2936" y="2114"/>
                    </a:lnTo>
                    <a:lnTo>
                      <a:pt x="2786" y="2363"/>
                    </a:lnTo>
                    <a:lnTo>
                      <a:pt x="2587" y="2587"/>
                    </a:lnTo>
                    <a:lnTo>
                      <a:pt x="2364" y="2786"/>
                    </a:lnTo>
                    <a:lnTo>
                      <a:pt x="2115" y="2910"/>
                    </a:lnTo>
                    <a:lnTo>
                      <a:pt x="1966" y="2985"/>
                    </a:lnTo>
                    <a:lnTo>
                      <a:pt x="1816" y="3010"/>
                    </a:lnTo>
                    <a:lnTo>
                      <a:pt x="1667" y="3035"/>
                    </a:lnTo>
                    <a:lnTo>
                      <a:pt x="1518" y="3035"/>
                    </a:lnTo>
                    <a:lnTo>
                      <a:pt x="1518" y="3035"/>
                    </a:lnTo>
                    <a:lnTo>
                      <a:pt x="1369" y="3035"/>
                    </a:lnTo>
                    <a:lnTo>
                      <a:pt x="1219" y="3010"/>
                    </a:lnTo>
                    <a:lnTo>
                      <a:pt x="1070" y="2985"/>
                    </a:lnTo>
                    <a:lnTo>
                      <a:pt x="921" y="2910"/>
                    </a:lnTo>
                    <a:lnTo>
                      <a:pt x="672" y="2786"/>
                    </a:lnTo>
                    <a:lnTo>
                      <a:pt x="448" y="2587"/>
                    </a:lnTo>
                    <a:lnTo>
                      <a:pt x="249" y="2363"/>
                    </a:lnTo>
                    <a:lnTo>
                      <a:pt x="100" y="2114"/>
                    </a:lnTo>
                    <a:lnTo>
                      <a:pt x="50" y="1965"/>
                    </a:lnTo>
                    <a:lnTo>
                      <a:pt x="26" y="1816"/>
                    </a:lnTo>
                    <a:lnTo>
                      <a:pt x="1" y="1667"/>
                    </a:lnTo>
                    <a:lnTo>
                      <a:pt x="1" y="1517"/>
                    </a:lnTo>
                    <a:lnTo>
                      <a:pt x="1" y="1517"/>
                    </a:lnTo>
                    <a:close/>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1411015" y="2328341"/>
                <a:ext cx="126674" cy="405649"/>
              </a:xfrm>
              <a:custGeom>
                <a:avLst/>
                <a:gdLst/>
                <a:ahLst/>
                <a:cxnLst/>
                <a:rect l="l" t="t" r="r" b="b"/>
                <a:pathLst>
                  <a:path w="6144" h="19675" fill="none" extrusionOk="0">
                    <a:moveTo>
                      <a:pt x="0" y="0"/>
                    </a:moveTo>
                    <a:lnTo>
                      <a:pt x="0" y="8482"/>
                    </a:lnTo>
                    <a:lnTo>
                      <a:pt x="6144" y="11615"/>
                    </a:lnTo>
                    <a:lnTo>
                      <a:pt x="6144" y="19674"/>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3"/>
              <p:cNvSpPr/>
              <p:nvPr/>
            </p:nvSpPr>
            <p:spPr>
              <a:xfrm>
                <a:off x="1466909" y="2287827"/>
                <a:ext cx="46183" cy="387691"/>
              </a:xfrm>
              <a:custGeom>
                <a:avLst/>
                <a:gdLst/>
                <a:ahLst/>
                <a:cxnLst/>
                <a:rect l="l" t="t" r="r" b="b"/>
                <a:pathLst>
                  <a:path w="2240" h="18804" fill="none" extrusionOk="0">
                    <a:moveTo>
                      <a:pt x="1" y="18804"/>
                    </a:moveTo>
                    <a:lnTo>
                      <a:pt x="1" y="8929"/>
                    </a:lnTo>
                    <a:lnTo>
                      <a:pt x="2239" y="7512"/>
                    </a:lnTo>
                    <a:lnTo>
                      <a:pt x="2239" y="0"/>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13"/>
              <p:cNvSpPr/>
              <p:nvPr/>
            </p:nvSpPr>
            <p:spPr>
              <a:xfrm>
                <a:off x="1466909" y="2749350"/>
                <a:ext cx="21" cy="157456"/>
              </a:xfrm>
              <a:custGeom>
                <a:avLst/>
                <a:gdLst/>
                <a:ahLst/>
                <a:cxnLst/>
                <a:rect l="l" t="t" r="r" b="b"/>
                <a:pathLst>
                  <a:path w="1" h="7637" fill="none" extrusionOk="0">
                    <a:moveTo>
                      <a:pt x="1" y="0"/>
                    </a:moveTo>
                    <a:lnTo>
                      <a:pt x="1" y="7636"/>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13"/>
              <p:cNvSpPr/>
              <p:nvPr/>
            </p:nvSpPr>
            <p:spPr>
              <a:xfrm>
                <a:off x="1466909" y="2983689"/>
                <a:ext cx="21" cy="54904"/>
              </a:xfrm>
              <a:custGeom>
                <a:avLst/>
                <a:gdLst/>
                <a:ahLst/>
                <a:cxnLst/>
                <a:rect l="l" t="t" r="r" b="b"/>
                <a:pathLst>
                  <a:path w="1" h="2663" fill="none" extrusionOk="0">
                    <a:moveTo>
                      <a:pt x="1" y="1"/>
                    </a:moveTo>
                    <a:lnTo>
                      <a:pt x="1" y="2662"/>
                    </a:lnTo>
                  </a:path>
                </a:pathLst>
              </a:custGeom>
              <a:noFill/>
              <a:ln w="23625"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 name="Google Shape;221;p13"/>
            <p:cNvSpPr/>
            <p:nvPr/>
          </p:nvSpPr>
          <p:spPr>
            <a:xfrm>
              <a:off x="2897110" y="1017082"/>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13"/>
            <p:cNvSpPr/>
            <p:nvPr/>
          </p:nvSpPr>
          <p:spPr>
            <a:xfrm>
              <a:off x="1125181" y="1473122"/>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13"/>
            <p:cNvSpPr/>
            <p:nvPr/>
          </p:nvSpPr>
          <p:spPr>
            <a:xfrm>
              <a:off x="790781" y="3096605"/>
              <a:ext cx="90300" cy="903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3"/>
            <p:cNvSpPr/>
            <p:nvPr/>
          </p:nvSpPr>
          <p:spPr>
            <a:xfrm>
              <a:off x="4107158" y="1563464"/>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13"/>
            <p:cNvSpPr/>
            <p:nvPr/>
          </p:nvSpPr>
          <p:spPr>
            <a:xfrm>
              <a:off x="4739527" y="2628883"/>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13"/>
            <p:cNvSpPr/>
            <p:nvPr/>
          </p:nvSpPr>
          <p:spPr>
            <a:xfrm>
              <a:off x="3998124" y="4018260"/>
              <a:ext cx="90343" cy="90343"/>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1"/>
          <p:cNvSpPr/>
          <p:nvPr/>
        </p:nvSpPr>
        <p:spPr>
          <a:xfrm>
            <a:off x="0" y="1086241"/>
            <a:ext cx="4749600" cy="3811130"/>
          </a:xfrm>
          <a:prstGeom prst="roundRect">
            <a:avLst>
              <a:gd name="adj" fmla="val 16667"/>
            </a:avLst>
          </a:pr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2" name="Google Shape;512;p21"/>
          <p:cNvSpPr/>
          <p:nvPr/>
        </p:nvSpPr>
        <p:spPr>
          <a:xfrm>
            <a:off x="3399702" y="246129"/>
            <a:ext cx="975900" cy="7848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21"/>
          <p:cNvSpPr txBox="1">
            <a:spLocks noGrp="1"/>
          </p:cNvSpPr>
          <p:nvPr>
            <p:ph type="title"/>
          </p:nvPr>
        </p:nvSpPr>
        <p:spPr>
          <a:xfrm>
            <a:off x="18696" y="58309"/>
            <a:ext cx="3432300" cy="12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dirty="0"/>
              <a:t>Parameter C</a:t>
            </a:r>
            <a:endParaRPr sz="11100" dirty="0"/>
          </a:p>
        </p:txBody>
      </p:sp>
      <p:grpSp>
        <p:nvGrpSpPr>
          <p:cNvPr id="514" name="Google Shape;514;p21"/>
          <p:cNvGrpSpPr/>
          <p:nvPr/>
        </p:nvGrpSpPr>
        <p:grpSpPr>
          <a:xfrm>
            <a:off x="3611471" y="365417"/>
            <a:ext cx="586740" cy="472011"/>
            <a:chOff x="1190625" y="238125"/>
            <a:chExt cx="5238750" cy="5238750"/>
          </a:xfrm>
        </p:grpSpPr>
        <p:sp>
          <p:nvSpPr>
            <p:cNvPr id="515" name="Google Shape;515;p21"/>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21"/>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1"/>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21"/>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21"/>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1"/>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21"/>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2" name="Google Shape;522;p21"/>
          <p:cNvSpPr txBox="1"/>
          <p:nvPr/>
        </p:nvSpPr>
        <p:spPr>
          <a:xfrm>
            <a:off x="-325448" y="948055"/>
            <a:ext cx="5177100" cy="143479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800" dirty="0">
                <a:latin typeface="Comic Sans MS"/>
                <a:ea typeface="Comic Sans MS"/>
                <a:cs typeface="Comic Sans MS"/>
                <a:sym typeface="Comic Sans MS"/>
              </a:rPr>
              <a:t>The parameter C in machine learning is used in algorithms such as support vector machines to control the trade-off between allowing training errors and forcing rigid margins. A lower value of C allows for a wider margin and may result in a higher training error, while a higher value of C reduces the margin in order to correctly classify more training points.  </a:t>
            </a:r>
            <a:endParaRPr sz="1800" dirty="0">
              <a:latin typeface="Comic Sans MS"/>
              <a:ea typeface="Comic Sans MS"/>
              <a:cs typeface="Comic Sans MS"/>
              <a:sym typeface="Comic Sans MS"/>
            </a:endParaRPr>
          </a:p>
        </p:txBody>
      </p:sp>
      <p:pic>
        <p:nvPicPr>
          <p:cNvPr id="3" name="Picture 2">
            <a:extLst>
              <a:ext uri="{FF2B5EF4-FFF2-40B4-BE49-F238E27FC236}">
                <a16:creationId xmlns:a16="http://schemas.microsoft.com/office/drawing/2014/main" id="{95DBCF7D-E89B-EAB3-DAE6-A685F3FA6294}"/>
              </a:ext>
            </a:extLst>
          </p:cNvPr>
          <p:cNvPicPr>
            <a:picLocks noChangeAspect="1"/>
          </p:cNvPicPr>
          <p:nvPr/>
        </p:nvPicPr>
        <p:blipFill>
          <a:blip r:embed="rId3"/>
          <a:stretch>
            <a:fillRect/>
          </a:stretch>
        </p:blipFill>
        <p:spPr>
          <a:xfrm>
            <a:off x="5693006" y="521792"/>
            <a:ext cx="3101589" cy="2049958"/>
          </a:xfrm>
          <a:prstGeom prst="rect">
            <a:avLst/>
          </a:prstGeom>
        </p:spPr>
      </p:pic>
      <p:pic>
        <p:nvPicPr>
          <p:cNvPr id="5" name="Picture 4">
            <a:extLst>
              <a:ext uri="{FF2B5EF4-FFF2-40B4-BE49-F238E27FC236}">
                <a16:creationId xmlns:a16="http://schemas.microsoft.com/office/drawing/2014/main" id="{A32DC530-3363-8E5C-A5B0-95F9BB7B0129}"/>
              </a:ext>
            </a:extLst>
          </p:cNvPr>
          <p:cNvPicPr>
            <a:picLocks noChangeAspect="1"/>
          </p:cNvPicPr>
          <p:nvPr/>
        </p:nvPicPr>
        <p:blipFill>
          <a:blip r:embed="rId4"/>
          <a:stretch>
            <a:fillRect/>
          </a:stretch>
        </p:blipFill>
        <p:spPr>
          <a:xfrm>
            <a:off x="5798633" y="2571750"/>
            <a:ext cx="3048001" cy="223639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22"/>
          <p:cNvSpPr/>
          <p:nvPr/>
        </p:nvSpPr>
        <p:spPr>
          <a:xfrm>
            <a:off x="80606" y="880213"/>
            <a:ext cx="4681311" cy="3945181"/>
          </a:xfrm>
          <a:prstGeom prst="roundRect">
            <a:avLst>
              <a:gd name="adj" fmla="val 16667"/>
            </a:avLst>
          </a:pr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2"/>
          <p:cNvSpPr/>
          <p:nvPr/>
        </p:nvSpPr>
        <p:spPr>
          <a:xfrm>
            <a:off x="3197848" y="116932"/>
            <a:ext cx="931754" cy="668981"/>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2"/>
          <p:cNvSpPr txBox="1">
            <a:spLocks noGrp="1"/>
          </p:cNvSpPr>
          <p:nvPr>
            <p:ph type="title"/>
          </p:nvPr>
        </p:nvSpPr>
        <p:spPr>
          <a:xfrm>
            <a:off x="56542" y="199469"/>
            <a:ext cx="34323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t>Gamma</a:t>
            </a:r>
            <a:endParaRPr sz="9200" dirty="0"/>
          </a:p>
        </p:txBody>
      </p:sp>
      <p:grpSp>
        <p:nvGrpSpPr>
          <p:cNvPr id="530" name="Google Shape;530;p22"/>
          <p:cNvGrpSpPr/>
          <p:nvPr/>
        </p:nvGrpSpPr>
        <p:grpSpPr>
          <a:xfrm>
            <a:off x="3392097" y="273184"/>
            <a:ext cx="560198" cy="402352"/>
            <a:chOff x="1190625" y="238125"/>
            <a:chExt cx="5238750" cy="5238750"/>
          </a:xfrm>
        </p:grpSpPr>
        <p:sp>
          <p:nvSpPr>
            <p:cNvPr id="531" name="Google Shape;531;p22"/>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2"/>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2"/>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2"/>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2"/>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2"/>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2"/>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38" name="Google Shape;538;p22"/>
          <p:cNvSpPr txBox="1"/>
          <p:nvPr/>
        </p:nvSpPr>
        <p:spPr>
          <a:xfrm>
            <a:off x="-125930" y="880213"/>
            <a:ext cx="4982189" cy="1990831"/>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600" dirty="0">
                <a:latin typeface="Comic Sans MS"/>
                <a:ea typeface="Comic Sans MS"/>
                <a:cs typeface="Comic Sans MS"/>
                <a:sym typeface="Comic Sans MS"/>
              </a:rPr>
              <a:t>The parameter gamma in machine learning, particularly in algorithms like support vector machines with the radial basis function (RBF) kernel, determines the influence of a single training example, with low values meaning 'far' and high values meaning 'close'. A low gamma will consider even far points in the calculation of the decision boundary, while a high gamma will only consider points close to the plausible boundary.</a:t>
            </a:r>
            <a:endParaRPr sz="1600" dirty="0">
              <a:latin typeface="Comic Sans MS"/>
              <a:ea typeface="Comic Sans MS"/>
              <a:cs typeface="Comic Sans MS"/>
              <a:sym typeface="Comic Sans MS"/>
            </a:endParaRPr>
          </a:p>
        </p:txBody>
      </p:sp>
      <p:pic>
        <p:nvPicPr>
          <p:cNvPr id="6" name="Picture 5">
            <a:extLst>
              <a:ext uri="{FF2B5EF4-FFF2-40B4-BE49-F238E27FC236}">
                <a16:creationId xmlns:a16="http://schemas.microsoft.com/office/drawing/2014/main" id="{4938D2A0-1003-06F6-AF54-321EA33AAC8A}"/>
              </a:ext>
            </a:extLst>
          </p:cNvPr>
          <p:cNvPicPr>
            <a:picLocks noChangeAspect="1"/>
          </p:cNvPicPr>
          <p:nvPr/>
        </p:nvPicPr>
        <p:blipFill rotWithShape="1">
          <a:blip r:embed="rId3"/>
          <a:srcRect l="7609" t="8089" r="5542" b="4670"/>
          <a:stretch/>
        </p:blipFill>
        <p:spPr>
          <a:xfrm>
            <a:off x="5642517" y="199469"/>
            <a:ext cx="2943967" cy="2089732"/>
          </a:xfrm>
          <a:prstGeom prst="rect">
            <a:avLst/>
          </a:prstGeom>
        </p:spPr>
      </p:pic>
      <p:pic>
        <p:nvPicPr>
          <p:cNvPr id="7" name="Picture 6">
            <a:extLst>
              <a:ext uri="{FF2B5EF4-FFF2-40B4-BE49-F238E27FC236}">
                <a16:creationId xmlns:a16="http://schemas.microsoft.com/office/drawing/2014/main" id="{BC6CCF37-6687-1A55-AE5C-FF8CDFF8BF53}"/>
              </a:ext>
            </a:extLst>
          </p:cNvPr>
          <p:cNvPicPr>
            <a:picLocks noChangeAspect="1"/>
          </p:cNvPicPr>
          <p:nvPr/>
        </p:nvPicPr>
        <p:blipFill>
          <a:blip r:embed="rId4"/>
          <a:stretch>
            <a:fillRect/>
          </a:stretch>
        </p:blipFill>
        <p:spPr>
          <a:xfrm>
            <a:off x="5583066" y="2327949"/>
            <a:ext cx="3062868" cy="26160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2"/>
        <p:cNvGrpSpPr/>
        <p:nvPr/>
      </p:nvGrpSpPr>
      <p:grpSpPr>
        <a:xfrm>
          <a:off x="0" y="0"/>
          <a:ext cx="0" cy="0"/>
          <a:chOff x="0" y="0"/>
          <a:chExt cx="0" cy="0"/>
        </a:xfrm>
      </p:grpSpPr>
      <p:sp>
        <p:nvSpPr>
          <p:cNvPr id="543" name="Google Shape;543;p23"/>
          <p:cNvSpPr/>
          <p:nvPr/>
        </p:nvSpPr>
        <p:spPr>
          <a:xfrm>
            <a:off x="35115" y="987114"/>
            <a:ext cx="4572000" cy="4083603"/>
          </a:xfrm>
          <a:prstGeom prst="roundRect">
            <a:avLst>
              <a:gd name="adj" fmla="val 16667"/>
            </a:avLst>
          </a:pr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3"/>
          <p:cNvSpPr/>
          <p:nvPr/>
        </p:nvSpPr>
        <p:spPr>
          <a:xfrm>
            <a:off x="2762983" y="119345"/>
            <a:ext cx="975900" cy="7848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23"/>
          <p:cNvSpPr txBox="1">
            <a:spLocks noGrp="1"/>
          </p:cNvSpPr>
          <p:nvPr>
            <p:ph type="title"/>
          </p:nvPr>
        </p:nvSpPr>
        <p:spPr>
          <a:xfrm>
            <a:off x="35115" y="2994"/>
            <a:ext cx="3432300" cy="12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dirty="0"/>
              <a:t>Degree</a:t>
            </a:r>
            <a:endParaRPr sz="11100" dirty="0"/>
          </a:p>
        </p:txBody>
      </p:sp>
      <p:grpSp>
        <p:nvGrpSpPr>
          <p:cNvPr id="546" name="Google Shape;546;p23"/>
          <p:cNvGrpSpPr/>
          <p:nvPr/>
        </p:nvGrpSpPr>
        <p:grpSpPr>
          <a:xfrm>
            <a:off x="2957232" y="275596"/>
            <a:ext cx="586740" cy="472011"/>
            <a:chOff x="1190625" y="238125"/>
            <a:chExt cx="5238750" cy="5238750"/>
          </a:xfrm>
        </p:grpSpPr>
        <p:sp>
          <p:nvSpPr>
            <p:cNvPr id="547" name="Google Shape;547;p23"/>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23"/>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23"/>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3"/>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23"/>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23"/>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3"/>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54" name="Google Shape;554;p23"/>
          <p:cNvSpPr txBox="1"/>
          <p:nvPr/>
        </p:nvSpPr>
        <p:spPr>
          <a:xfrm>
            <a:off x="-305555" y="1203552"/>
            <a:ext cx="4912670" cy="2262784"/>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dirty="0">
                <a:latin typeface="Comic Sans MS"/>
                <a:ea typeface="Comic Sans MS"/>
                <a:cs typeface="Comic Sans MS"/>
                <a:sym typeface="Comic Sans MS"/>
              </a:rPr>
              <a:t> The parameter "degree" is specific to polynomial kernels in machine learning, such as the one used in support vector machines. It controls the degree of the polynomial used in the kernel function, thereby affecting the flexibility and complexity of the decision boundary. Higher degrees can lead to more intricate decision boundaries but may also increase the risk of overfitting, while lower degrees may oversimplify the boundaries and result in underfitting.  </a:t>
            </a:r>
            <a:endParaRPr dirty="0">
              <a:latin typeface="Comic Sans MS"/>
              <a:ea typeface="Comic Sans MS"/>
              <a:cs typeface="Comic Sans MS"/>
              <a:sym typeface="Comic Sans MS"/>
            </a:endParaRPr>
          </a:p>
        </p:txBody>
      </p:sp>
      <p:pic>
        <p:nvPicPr>
          <p:cNvPr id="3" name="Picture 2">
            <a:extLst>
              <a:ext uri="{FF2B5EF4-FFF2-40B4-BE49-F238E27FC236}">
                <a16:creationId xmlns:a16="http://schemas.microsoft.com/office/drawing/2014/main" id="{D2461514-1012-40B7-7C97-42A18931E3DD}"/>
              </a:ext>
            </a:extLst>
          </p:cNvPr>
          <p:cNvPicPr>
            <a:picLocks noChangeAspect="1"/>
          </p:cNvPicPr>
          <p:nvPr/>
        </p:nvPicPr>
        <p:blipFill>
          <a:blip r:embed="rId3"/>
          <a:stretch>
            <a:fillRect/>
          </a:stretch>
        </p:blipFill>
        <p:spPr>
          <a:xfrm>
            <a:off x="5182115" y="303252"/>
            <a:ext cx="3368568" cy="2313810"/>
          </a:xfrm>
          <a:prstGeom prst="rect">
            <a:avLst/>
          </a:prstGeom>
        </p:spPr>
      </p:pic>
      <p:pic>
        <p:nvPicPr>
          <p:cNvPr id="5" name="Picture 4">
            <a:extLst>
              <a:ext uri="{FF2B5EF4-FFF2-40B4-BE49-F238E27FC236}">
                <a16:creationId xmlns:a16="http://schemas.microsoft.com/office/drawing/2014/main" id="{1E52FFAC-164D-5A6C-38E6-E2B78A6BEB8C}"/>
              </a:ext>
            </a:extLst>
          </p:cNvPr>
          <p:cNvPicPr>
            <a:picLocks noChangeAspect="1"/>
          </p:cNvPicPr>
          <p:nvPr/>
        </p:nvPicPr>
        <p:blipFill>
          <a:blip r:embed="rId4"/>
          <a:stretch>
            <a:fillRect/>
          </a:stretch>
        </p:blipFill>
        <p:spPr>
          <a:xfrm>
            <a:off x="5182115" y="2689594"/>
            <a:ext cx="3368568" cy="2354258"/>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58"/>
        <p:cNvGrpSpPr/>
        <p:nvPr/>
      </p:nvGrpSpPr>
      <p:grpSpPr>
        <a:xfrm>
          <a:off x="0" y="0"/>
          <a:ext cx="0" cy="0"/>
          <a:chOff x="0" y="0"/>
          <a:chExt cx="0" cy="0"/>
        </a:xfrm>
      </p:grpSpPr>
      <p:sp>
        <p:nvSpPr>
          <p:cNvPr id="559" name="Google Shape;559;p24"/>
          <p:cNvSpPr/>
          <p:nvPr/>
        </p:nvSpPr>
        <p:spPr>
          <a:xfrm>
            <a:off x="4010350" y="581500"/>
            <a:ext cx="4749600" cy="4844400"/>
          </a:xfrm>
          <a:prstGeom prst="roundRect">
            <a:avLst>
              <a:gd name="adj" fmla="val 16667"/>
            </a:avLst>
          </a:pr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24"/>
          <p:cNvSpPr/>
          <p:nvPr/>
        </p:nvSpPr>
        <p:spPr>
          <a:xfrm>
            <a:off x="4138334" y="175725"/>
            <a:ext cx="975900" cy="784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24"/>
          <p:cNvSpPr txBox="1">
            <a:spLocks noGrp="1"/>
          </p:cNvSpPr>
          <p:nvPr>
            <p:ph type="title"/>
          </p:nvPr>
        </p:nvSpPr>
        <p:spPr>
          <a:xfrm>
            <a:off x="124800" y="1632400"/>
            <a:ext cx="3885600" cy="13425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500"/>
              <a:t>Implementation</a:t>
            </a:r>
            <a:endParaRPr sz="6700"/>
          </a:p>
        </p:txBody>
      </p:sp>
      <p:grpSp>
        <p:nvGrpSpPr>
          <p:cNvPr id="562" name="Google Shape;562;p24"/>
          <p:cNvGrpSpPr/>
          <p:nvPr/>
        </p:nvGrpSpPr>
        <p:grpSpPr>
          <a:xfrm>
            <a:off x="4332583" y="331976"/>
            <a:ext cx="586740" cy="472011"/>
            <a:chOff x="1190625" y="238125"/>
            <a:chExt cx="5238750" cy="5238750"/>
          </a:xfrm>
        </p:grpSpPr>
        <p:sp>
          <p:nvSpPr>
            <p:cNvPr id="563" name="Google Shape;563;p24"/>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24"/>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24"/>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24"/>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24"/>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24"/>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24"/>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0" name="Google Shape;570;p24"/>
          <p:cNvSpPr txBox="1"/>
          <p:nvPr/>
        </p:nvSpPr>
        <p:spPr>
          <a:xfrm>
            <a:off x="3796600" y="960525"/>
            <a:ext cx="5177100" cy="2335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2200">
                <a:latin typeface="Comic Sans MS"/>
                <a:ea typeface="Comic Sans MS"/>
                <a:cs typeface="Comic Sans MS"/>
                <a:sym typeface="Comic Sans MS"/>
              </a:rPr>
              <a:t>Utilization of Python programming language.Implementation with popular libraries such as numpy, pandas,sklearn,matplotlib,mlxtend, and itertools for data manipulation, model building, and visualization.</a:t>
            </a:r>
            <a:endParaRPr sz="2200">
              <a:latin typeface="Comic Sans MS"/>
              <a:ea typeface="Comic Sans MS"/>
              <a:cs typeface="Comic Sans MS"/>
              <a:sym typeface="Comic Sans M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sp>
        <p:nvSpPr>
          <p:cNvPr id="575" name="Google Shape;575;p25"/>
          <p:cNvSpPr/>
          <p:nvPr/>
        </p:nvSpPr>
        <p:spPr>
          <a:xfrm>
            <a:off x="4010350" y="581500"/>
            <a:ext cx="4749600" cy="4844400"/>
          </a:xfrm>
          <a:prstGeom prst="roundRect">
            <a:avLst>
              <a:gd name="adj" fmla="val 16667"/>
            </a:avLst>
          </a:pr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25"/>
          <p:cNvSpPr/>
          <p:nvPr/>
        </p:nvSpPr>
        <p:spPr>
          <a:xfrm>
            <a:off x="4138334" y="175725"/>
            <a:ext cx="975900" cy="7848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25"/>
          <p:cNvSpPr txBox="1">
            <a:spLocks noGrp="1"/>
          </p:cNvSpPr>
          <p:nvPr>
            <p:ph type="title"/>
          </p:nvPr>
        </p:nvSpPr>
        <p:spPr>
          <a:xfrm>
            <a:off x="479525" y="2305700"/>
            <a:ext cx="3432300" cy="12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Results</a:t>
            </a:r>
            <a:endParaRPr sz="11100"/>
          </a:p>
        </p:txBody>
      </p:sp>
      <p:grpSp>
        <p:nvGrpSpPr>
          <p:cNvPr id="578" name="Google Shape;578;p25"/>
          <p:cNvGrpSpPr/>
          <p:nvPr/>
        </p:nvGrpSpPr>
        <p:grpSpPr>
          <a:xfrm>
            <a:off x="4332583" y="331976"/>
            <a:ext cx="586740" cy="472011"/>
            <a:chOff x="1190625" y="238125"/>
            <a:chExt cx="5238750" cy="5238750"/>
          </a:xfrm>
        </p:grpSpPr>
        <p:sp>
          <p:nvSpPr>
            <p:cNvPr id="579" name="Google Shape;579;p25"/>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25"/>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25"/>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25"/>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25"/>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25"/>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25"/>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86" name="Google Shape;586;p25"/>
          <p:cNvSpPr txBox="1"/>
          <p:nvPr/>
        </p:nvSpPr>
        <p:spPr>
          <a:xfrm>
            <a:off x="3796600" y="960525"/>
            <a:ext cx="5177100" cy="2335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2400">
                <a:latin typeface="Comic Sans MS"/>
                <a:ea typeface="Comic Sans MS"/>
                <a:cs typeface="Comic Sans MS"/>
                <a:sym typeface="Comic Sans MS"/>
              </a:rPr>
              <a:t>All resulted accuracy vary between 97.5% to 100% for validation and testing </a:t>
            </a:r>
            <a:endParaRPr sz="2400">
              <a:latin typeface="Comic Sans MS"/>
              <a:ea typeface="Comic Sans MS"/>
              <a:cs typeface="Comic Sans MS"/>
              <a:sym typeface="Comic Sans M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90"/>
        <p:cNvGrpSpPr/>
        <p:nvPr/>
      </p:nvGrpSpPr>
      <p:grpSpPr>
        <a:xfrm>
          <a:off x="0" y="0"/>
          <a:ext cx="0" cy="0"/>
          <a:chOff x="0" y="0"/>
          <a:chExt cx="0" cy="0"/>
        </a:xfrm>
      </p:grpSpPr>
      <p:sp>
        <p:nvSpPr>
          <p:cNvPr id="591" name="Google Shape;591;p26"/>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rmAutofit fontScale="90000"/>
          </a:bodyPr>
          <a:lstStyle/>
          <a:p>
            <a:pPr marL="0" lvl="0" indent="0" algn="ctr" rtl="0">
              <a:spcBef>
                <a:spcPts val="0"/>
              </a:spcBef>
              <a:spcAft>
                <a:spcPts val="0"/>
              </a:spcAft>
              <a:buNone/>
            </a:pPr>
            <a:r>
              <a:rPr lang="en"/>
              <a:t>Best models</a:t>
            </a:r>
            <a:endParaRPr/>
          </a:p>
        </p:txBody>
      </p:sp>
      <p:pic>
        <p:nvPicPr>
          <p:cNvPr id="592" name="Google Shape;592;p26"/>
          <p:cNvPicPr preferRelativeResize="0"/>
          <p:nvPr/>
        </p:nvPicPr>
        <p:blipFill>
          <a:blip r:embed="rId3">
            <a:alphaModFix/>
          </a:blip>
          <a:stretch>
            <a:fillRect/>
          </a:stretch>
        </p:blipFill>
        <p:spPr>
          <a:xfrm>
            <a:off x="3375041" y="411475"/>
            <a:ext cx="2694150" cy="2370175"/>
          </a:xfrm>
          <a:prstGeom prst="rect">
            <a:avLst/>
          </a:prstGeom>
          <a:noFill/>
          <a:ln>
            <a:noFill/>
          </a:ln>
        </p:spPr>
      </p:pic>
      <p:pic>
        <p:nvPicPr>
          <p:cNvPr id="593" name="Google Shape;593;p26"/>
          <p:cNvPicPr preferRelativeResize="0"/>
          <p:nvPr/>
        </p:nvPicPr>
        <p:blipFill rotWithShape="1">
          <a:blip r:embed="rId4">
            <a:alphaModFix/>
          </a:blip>
          <a:srcRect l="6200" b="5908"/>
          <a:stretch/>
        </p:blipFill>
        <p:spPr>
          <a:xfrm>
            <a:off x="6412300" y="481475"/>
            <a:ext cx="2694150" cy="2230175"/>
          </a:xfrm>
          <a:prstGeom prst="rect">
            <a:avLst/>
          </a:prstGeom>
          <a:noFill/>
          <a:ln>
            <a:noFill/>
          </a:ln>
        </p:spPr>
      </p:pic>
      <p:pic>
        <p:nvPicPr>
          <p:cNvPr id="594" name="Google Shape;594;p26"/>
          <p:cNvPicPr preferRelativeResize="0"/>
          <p:nvPr/>
        </p:nvPicPr>
        <p:blipFill>
          <a:blip r:embed="rId5">
            <a:alphaModFix/>
          </a:blip>
          <a:stretch>
            <a:fillRect/>
          </a:stretch>
        </p:blipFill>
        <p:spPr>
          <a:xfrm>
            <a:off x="70275" y="411475"/>
            <a:ext cx="2833200" cy="2370175"/>
          </a:xfrm>
          <a:prstGeom prst="rect">
            <a:avLst/>
          </a:prstGeom>
          <a:noFill/>
          <a:ln>
            <a:noFill/>
          </a:ln>
        </p:spPr>
      </p:pic>
      <p:pic>
        <p:nvPicPr>
          <p:cNvPr id="595" name="Google Shape;595;p26"/>
          <p:cNvPicPr preferRelativeResize="0"/>
          <p:nvPr/>
        </p:nvPicPr>
        <p:blipFill>
          <a:blip r:embed="rId6">
            <a:alphaModFix/>
          </a:blip>
          <a:stretch>
            <a:fillRect/>
          </a:stretch>
        </p:blipFill>
        <p:spPr>
          <a:xfrm>
            <a:off x="152400" y="2913325"/>
            <a:ext cx="3020400" cy="2230175"/>
          </a:xfrm>
          <a:prstGeom prst="rect">
            <a:avLst/>
          </a:prstGeom>
          <a:noFill/>
          <a:ln>
            <a:noFill/>
          </a:ln>
        </p:spPr>
      </p:pic>
      <p:pic>
        <p:nvPicPr>
          <p:cNvPr id="596" name="Google Shape;596;p26"/>
          <p:cNvPicPr preferRelativeResize="0"/>
          <p:nvPr/>
        </p:nvPicPr>
        <p:blipFill>
          <a:blip r:embed="rId7">
            <a:alphaModFix/>
          </a:blip>
          <a:stretch>
            <a:fillRect/>
          </a:stretch>
        </p:blipFill>
        <p:spPr>
          <a:xfrm>
            <a:off x="6289575" y="2873138"/>
            <a:ext cx="2939599" cy="2230175"/>
          </a:xfrm>
          <a:prstGeom prst="rect">
            <a:avLst/>
          </a:prstGeom>
          <a:noFill/>
          <a:ln>
            <a:noFill/>
          </a:ln>
        </p:spPr>
      </p:pic>
      <p:pic>
        <p:nvPicPr>
          <p:cNvPr id="597" name="Google Shape;597;p26"/>
          <p:cNvPicPr preferRelativeResize="0"/>
          <p:nvPr/>
        </p:nvPicPr>
        <p:blipFill>
          <a:blip r:embed="rId8">
            <a:alphaModFix/>
          </a:blip>
          <a:stretch>
            <a:fillRect/>
          </a:stretch>
        </p:blipFill>
        <p:spPr>
          <a:xfrm>
            <a:off x="3445478" y="2953513"/>
            <a:ext cx="2694150" cy="21498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01"/>
        <p:cNvGrpSpPr/>
        <p:nvPr/>
      </p:nvGrpSpPr>
      <p:grpSpPr>
        <a:xfrm>
          <a:off x="0" y="0"/>
          <a:ext cx="0" cy="0"/>
          <a:chOff x="0" y="0"/>
          <a:chExt cx="0" cy="0"/>
        </a:xfrm>
      </p:grpSpPr>
      <p:sp>
        <p:nvSpPr>
          <p:cNvPr id="602" name="Google Shape;602;p27"/>
          <p:cNvSpPr/>
          <p:nvPr/>
        </p:nvSpPr>
        <p:spPr>
          <a:xfrm>
            <a:off x="4010350" y="581500"/>
            <a:ext cx="4749600" cy="4844400"/>
          </a:xfrm>
          <a:prstGeom prst="roundRect">
            <a:avLst>
              <a:gd name="adj" fmla="val 16667"/>
            </a:avLst>
          </a:prstGeom>
          <a:solidFill>
            <a:srgbClr val="F9CDD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27"/>
          <p:cNvSpPr/>
          <p:nvPr/>
        </p:nvSpPr>
        <p:spPr>
          <a:xfrm>
            <a:off x="4138334" y="175725"/>
            <a:ext cx="975900" cy="784800"/>
          </a:xfrm>
          <a:prstGeom prst="ellipse">
            <a:avLst/>
          </a:prstGeom>
          <a:solidFill>
            <a:srgbClr val="EA48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27"/>
          <p:cNvSpPr txBox="1">
            <a:spLocks noGrp="1"/>
          </p:cNvSpPr>
          <p:nvPr>
            <p:ph type="title"/>
          </p:nvPr>
        </p:nvSpPr>
        <p:spPr>
          <a:xfrm>
            <a:off x="479525" y="2305700"/>
            <a:ext cx="3432300" cy="1211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900"/>
              <a:t>Conclusion</a:t>
            </a:r>
            <a:endParaRPr sz="11100"/>
          </a:p>
        </p:txBody>
      </p:sp>
      <p:grpSp>
        <p:nvGrpSpPr>
          <p:cNvPr id="605" name="Google Shape;605;p27"/>
          <p:cNvGrpSpPr/>
          <p:nvPr/>
        </p:nvGrpSpPr>
        <p:grpSpPr>
          <a:xfrm>
            <a:off x="4332583" y="331976"/>
            <a:ext cx="586740" cy="472011"/>
            <a:chOff x="1190625" y="238125"/>
            <a:chExt cx="5238750" cy="5238750"/>
          </a:xfrm>
        </p:grpSpPr>
        <p:sp>
          <p:nvSpPr>
            <p:cNvPr id="606" name="Google Shape;606;p27"/>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27"/>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27"/>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27"/>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27"/>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27"/>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27"/>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3" name="Google Shape;613;p27"/>
          <p:cNvSpPr txBox="1"/>
          <p:nvPr/>
        </p:nvSpPr>
        <p:spPr>
          <a:xfrm>
            <a:off x="3796600" y="960525"/>
            <a:ext cx="5177100" cy="2335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500">
                <a:latin typeface="Comic Sans MS"/>
                <a:ea typeface="Comic Sans MS"/>
                <a:cs typeface="Comic Sans MS"/>
                <a:sym typeface="Comic Sans MS"/>
              </a:rPr>
              <a:t>The study highlighted the influence of various kernels and regularization techniques on Support Vector Machine (SVM) classification. Comprehensive visualization provided insights into the models' behavior with different parameters, emphasizing the importance of proper parameter selection for effective classification. Valuable learning experiences were gained, pointing to the need for further exploration of additional kernels, regularization strategies, and optimization of feature engineering techniques to enhance model performance.</a:t>
            </a:r>
            <a:endParaRPr sz="1500">
              <a:latin typeface="Comic Sans MS"/>
              <a:ea typeface="Comic Sans MS"/>
              <a:cs typeface="Comic Sans MS"/>
              <a:sym typeface="Comic Sans M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17"/>
        <p:cNvGrpSpPr/>
        <p:nvPr/>
      </p:nvGrpSpPr>
      <p:grpSpPr>
        <a:xfrm>
          <a:off x="0" y="0"/>
          <a:ext cx="0" cy="0"/>
          <a:chOff x="0" y="0"/>
          <a:chExt cx="0" cy="0"/>
        </a:xfrm>
      </p:grpSpPr>
      <p:sp>
        <p:nvSpPr>
          <p:cNvPr id="618" name="Google Shape;618;p28"/>
          <p:cNvSpPr txBox="1">
            <a:spLocks noGrp="1"/>
          </p:cNvSpPr>
          <p:nvPr>
            <p:ph type="title"/>
          </p:nvPr>
        </p:nvSpPr>
        <p:spPr>
          <a:xfrm>
            <a:off x="246350" y="2180200"/>
            <a:ext cx="4453800" cy="1368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5600">
                <a:latin typeface="Comic Sans MS"/>
                <a:ea typeface="Comic Sans MS"/>
                <a:cs typeface="Comic Sans MS"/>
                <a:sym typeface="Comic Sans MS"/>
              </a:rPr>
              <a:t>Thank you!</a:t>
            </a:r>
            <a:endParaRPr sz="5600">
              <a:latin typeface="Comic Sans MS"/>
              <a:ea typeface="Comic Sans MS"/>
              <a:cs typeface="Comic Sans MS"/>
              <a:sym typeface="Comic Sans MS"/>
            </a:endParaRPr>
          </a:p>
        </p:txBody>
      </p:sp>
      <p:grpSp>
        <p:nvGrpSpPr>
          <p:cNvPr id="619" name="Google Shape;619;p28"/>
          <p:cNvGrpSpPr/>
          <p:nvPr/>
        </p:nvGrpSpPr>
        <p:grpSpPr>
          <a:xfrm>
            <a:off x="4834750" y="997018"/>
            <a:ext cx="4114785" cy="3734967"/>
            <a:chOff x="457200" y="997005"/>
            <a:chExt cx="4114785" cy="3734967"/>
          </a:xfrm>
        </p:grpSpPr>
        <p:sp>
          <p:nvSpPr>
            <p:cNvPr id="620" name="Google Shape;620;p28"/>
            <p:cNvSpPr/>
            <p:nvPr/>
          </p:nvSpPr>
          <p:spPr>
            <a:xfrm>
              <a:off x="457200" y="4475703"/>
              <a:ext cx="3036451" cy="256268"/>
            </a:xfrm>
            <a:custGeom>
              <a:avLst/>
              <a:gdLst/>
              <a:ahLst/>
              <a:cxnLst/>
              <a:rect l="l" t="t" r="r" b="b"/>
              <a:pathLst>
                <a:path w="85915" h="7251" extrusionOk="0">
                  <a:moveTo>
                    <a:pt x="40754" y="1"/>
                  </a:moveTo>
                  <a:lnTo>
                    <a:pt x="38564" y="14"/>
                  </a:lnTo>
                  <a:lnTo>
                    <a:pt x="36414" y="42"/>
                  </a:lnTo>
                  <a:lnTo>
                    <a:pt x="34306" y="69"/>
                  </a:lnTo>
                  <a:lnTo>
                    <a:pt x="32225" y="110"/>
                  </a:lnTo>
                  <a:lnTo>
                    <a:pt x="30184" y="164"/>
                  </a:lnTo>
                  <a:lnTo>
                    <a:pt x="28185" y="219"/>
                  </a:lnTo>
                  <a:lnTo>
                    <a:pt x="26240" y="287"/>
                  </a:lnTo>
                  <a:lnTo>
                    <a:pt x="24335" y="355"/>
                  </a:lnTo>
                  <a:lnTo>
                    <a:pt x="22485" y="436"/>
                  </a:lnTo>
                  <a:lnTo>
                    <a:pt x="20690" y="518"/>
                  </a:lnTo>
                  <a:lnTo>
                    <a:pt x="18935" y="613"/>
                  </a:lnTo>
                  <a:lnTo>
                    <a:pt x="17262" y="722"/>
                  </a:lnTo>
                  <a:lnTo>
                    <a:pt x="15630" y="831"/>
                  </a:lnTo>
                  <a:lnTo>
                    <a:pt x="14079" y="939"/>
                  </a:lnTo>
                  <a:lnTo>
                    <a:pt x="12583" y="1062"/>
                  </a:lnTo>
                  <a:lnTo>
                    <a:pt x="11168" y="1184"/>
                  </a:lnTo>
                  <a:lnTo>
                    <a:pt x="9808" y="1320"/>
                  </a:lnTo>
                  <a:lnTo>
                    <a:pt x="8543" y="1456"/>
                  </a:lnTo>
                  <a:lnTo>
                    <a:pt x="7332" y="1592"/>
                  </a:lnTo>
                  <a:lnTo>
                    <a:pt x="6217" y="1742"/>
                  </a:lnTo>
                  <a:lnTo>
                    <a:pt x="5183" y="1892"/>
                  </a:lnTo>
                  <a:lnTo>
                    <a:pt x="4244" y="2055"/>
                  </a:lnTo>
                  <a:lnTo>
                    <a:pt x="3374" y="2218"/>
                  </a:lnTo>
                  <a:lnTo>
                    <a:pt x="2612" y="2381"/>
                  </a:lnTo>
                  <a:lnTo>
                    <a:pt x="1932" y="2545"/>
                  </a:lnTo>
                  <a:lnTo>
                    <a:pt x="1361" y="2721"/>
                  </a:lnTo>
                  <a:lnTo>
                    <a:pt x="1102" y="2803"/>
                  </a:lnTo>
                  <a:lnTo>
                    <a:pt x="871" y="2898"/>
                  </a:lnTo>
                  <a:lnTo>
                    <a:pt x="667" y="2980"/>
                  </a:lnTo>
                  <a:lnTo>
                    <a:pt x="504" y="3075"/>
                  </a:lnTo>
                  <a:lnTo>
                    <a:pt x="354" y="3157"/>
                  </a:lnTo>
                  <a:lnTo>
                    <a:pt x="218" y="3252"/>
                  </a:lnTo>
                  <a:lnTo>
                    <a:pt x="123" y="3347"/>
                  </a:lnTo>
                  <a:lnTo>
                    <a:pt x="55" y="3442"/>
                  </a:lnTo>
                  <a:lnTo>
                    <a:pt x="14" y="3538"/>
                  </a:lnTo>
                  <a:lnTo>
                    <a:pt x="0" y="3619"/>
                  </a:lnTo>
                  <a:lnTo>
                    <a:pt x="14" y="3714"/>
                  </a:lnTo>
                  <a:lnTo>
                    <a:pt x="55" y="3810"/>
                  </a:lnTo>
                  <a:lnTo>
                    <a:pt x="123" y="3905"/>
                  </a:lnTo>
                  <a:lnTo>
                    <a:pt x="218" y="4000"/>
                  </a:lnTo>
                  <a:lnTo>
                    <a:pt x="354" y="4082"/>
                  </a:lnTo>
                  <a:lnTo>
                    <a:pt x="504" y="4177"/>
                  </a:lnTo>
                  <a:lnTo>
                    <a:pt x="667" y="4272"/>
                  </a:lnTo>
                  <a:lnTo>
                    <a:pt x="871" y="4354"/>
                  </a:lnTo>
                  <a:lnTo>
                    <a:pt x="1102" y="4449"/>
                  </a:lnTo>
                  <a:lnTo>
                    <a:pt x="1361" y="4531"/>
                  </a:lnTo>
                  <a:lnTo>
                    <a:pt x="1932" y="4707"/>
                  </a:lnTo>
                  <a:lnTo>
                    <a:pt x="2612" y="4871"/>
                  </a:lnTo>
                  <a:lnTo>
                    <a:pt x="3374" y="5034"/>
                  </a:lnTo>
                  <a:lnTo>
                    <a:pt x="4244" y="5197"/>
                  </a:lnTo>
                  <a:lnTo>
                    <a:pt x="5183" y="5360"/>
                  </a:lnTo>
                  <a:lnTo>
                    <a:pt x="6217" y="5510"/>
                  </a:lnTo>
                  <a:lnTo>
                    <a:pt x="7332" y="5646"/>
                  </a:lnTo>
                  <a:lnTo>
                    <a:pt x="8543" y="5796"/>
                  </a:lnTo>
                  <a:lnTo>
                    <a:pt x="9808" y="5932"/>
                  </a:lnTo>
                  <a:lnTo>
                    <a:pt x="11168" y="6068"/>
                  </a:lnTo>
                  <a:lnTo>
                    <a:pt x="12583" y="6190"/>
                  </a:lnTo>
                  <a:lnTo>
                    <a:pt x="14079" y="6312"/>
                  </a:lnTo>
                  <a:lnTo>
                    <a:pt x="15630" y="6421"/>
                  </a:lnTo>
                  <a:lnTo>
                    <a:pt x="17262" y="6530"/>
                  </a:lnTo>
                  <a:lnTo>
                    <a:pt x="18935" y="6639"/>
                  </a:lnTo>
                  <a:lnTo>
                    <a:pt x="20690" y="6721"/>
                  </a:lnTo>
                  <a:lnTo>
                    <a:pt x="22485" y="6816"/>
                  </a:lnTo>
                  <a:lnTo>
                    <a:pt x="24335" y="6897"/>
                  </a:lnTo>
                  <a:lnTo>
                    <a:pt x="26240" y="6965"/>
                  </a:lnTo>
                  <a:lnTo>
                    <a:pt x="28185" y="7033"/>
                  </a:lnTo>
                  <a:lnTo>
                    <a:pt x="30184" y="7088"/>
                  </a:lnTo>
                  <a:lnTo>
                    <a:pt x="32225" y="7142"/>
                  </a:lnTo>
                  <a:lnTo>
                    <a:pt x="34306" y="7183"/>
                  </a:lnTo>
                  <a:lnTo>
                    <a:pt x="36414" y="7210"/>
                  </a:lnTo>
                  <a:lnTo>
                    <a:pt x="38564" y="7237"/>
                  </a:lnTo>
                  <a:lnTo>
                    <a:pt x="40754" y="7251"/>
                  </a:lnTo>
                  <a:lnTo>
                    <a:pt x="45175" y="7251"/>
                  </a:lnTo>
                  <a:lnTo>
                    <a:pt x="47351" y="7237"/>
                  </a:lnTo>
                  <a:lnTo>
                    <a:pt x="49500" y="7210"/>
                  </a:lnTo>
                  <a:lnTo>
                    <a:pt x="51622" y="7183"/>
                  </a:lnTo>
                  <a:lnTo>
                    <a:pt x="53690" y="7142"/>
                  </a:lnTo>
                  <a:lnTo>
                    <a:pt x="55730" y="7088"/>
                  </a:lnTo>
                  <a:lnTo>
                    <a:pt x="57730" y="7033"/>
                  </a:lnTo>
                  <a:lnTo>
                    <a:pt x="59675" y="6965"/>
                  </a:lnTo>
                  <a:lnTo>
                    <a:pt x="61579" y="6897"/>
                  </a:lnTo>
                  <a:lnTo>
                    <a:pt x="63429" y="6816"/>
                  </a:lnTo>
                  <a:lnTo>
                    <a:pt x="65238" y="6721"/>
                  </a:lnTo>
                  <a:lnTo>
                    <a:pt x="66980" y="6639"/>
                  </a:lnTo>
                  <a:lnTo>
                    <a:pt x="68666" y="6530"/>
                  </a:lnTo>
                  <a:lnTo>
                    <a:pt x="70285" y="6421"/>
                  </a:lnTo>
                  <a:lnTo>
                    <a:pt x="71836" y="6312"/>
                  </a:lnTo>
                  <a:lnTo>
                    <a:pt x="73332" y="6190"/>
                  </a:lnTo>
                  <a:lnTo>
                    <a:pt x="74760" y="6068"/>
                  </a:lnTo>
                  <a:lnTo>
                    <a:pt x="76107" y="5932"/>
                  </a:lnTo>
                  <a:lnTo>
                    <a:pt x="77386" y="5796"/>
                  </a:lnTo>
                  <a:lnTo>
                    <a:pt x="78583" y="5646"/>
                  </a:lnTo>
                  <a:lnTo>
                    <a:pt x="79698" y="5510"/>
                  </a:lnTo>
                  <a:lnTo>
                    <a:pt x="80732" y="5360"/>
                  </a:lnTo>
                  <a:lnTo>
                    <a:pt x="81684" y="5197"/>
                  </a:lnTo>
                  <a:lnTo>
                    <a:pt x="82541" y="5034"/>
                  </a:lnTo>
                  <a:lnTo>
                    <a:pt x="83303" y="4871"/>
                  </a:lnTo>
                  <a:lnTo>
                    <a:pt x="83983" y="4707"/>
                  </a:lnTo>
                  <a:lnTo>
                    <a:pt x="84568" y="4531"/>
                  </a:lnTo>
                  <a:lnTo>
                    <a:pt x="84813" y="4449"/>
                  </a:lnTo>
                  <a:lnTo>
                    <a:pt x="85044" y="4354"/>
                  </a:lnTo>
                  <a:lnTo>
                    <a:pt x="85248" y="4272"/>
                  </a:lnTo>
                  <a:lnTo>
                    <a:pt x="85425" y="4177"/>
                  </a:lnTo>
                  <a:lnTo>
                    <a:pt x="85574" y="4082"/>
                  </a:lnTo>
                  <a:lnTo>
                    <a:pt x="85697" y="4000"/>
                  </a:lnTo>
                  <a:lnTo>
                    <a:pt x="85792" y="3905"/>
                  </a:lnTo>
                  <a:lnTo>
                    <a:pt x="85860" y="3810"/>
                  </a:lnTo>
                  <a:lnTo>
                    <a:pt x="85901" y="3714"/>
                  </a:lnTo>
                  <a:lnTo>
                    <a:pt x="85914" y="3619"/>
                  </a:lnTo>
                  <a:lnTo>
                    <a:pt x="85901" y="3538"/>
                  </a:lnTo>
                  <a:lnTo>
                    <a:pt x="85860" y="3442"/>
                  </a:lnTo>
                  <a:lnTo>
                    <a:pt x="85792" y="3347"/>
                  </a:lnTo>
                  <a:lnTo>
                    <a:pt x="85697" y="3252"/>
                  </a:lnTo>
                  <a:lnTo>
                    <a:pt x="85574" y="3157"/>
                  </a:lnTo>
                  <a:lnTo>
                    <a:pt x="85425" y="3075"/>
                  </a:lnTo>
                  <a:lnTo>
                    <a:pt x="85248" y="2980"/>
                  </a:lnTo>
                  <a:lnTo>
                    <a:pt x="85044" y="2898"/>
                  </a:lnTo>
                  <a:lnTo>
                    <a:pt x="84813" y="2803"/>
                  </a:lnTo>
                  <a:lnTo>
                    <a:pt x="84568" y="2721"/>
                  </a:lnTo>
                  <a:lnTo>
                    <a:pt x="83983" y="2545"/>
                  </a:lnTo>
                  <a:lnTo>
                    <a:pt x="83303" y="2381"/>
                  </a:lnTo>
                  <a:lnTo>
                    <a:pt x="82541" y="2218"/>
                  </a:lnTo>
                  <a:lnTo>
                    <a:pt x="81684" y="2055"/>
                  </a:lnTo>
                  <a:lnTo>
                    <a:pt x="80732" y="1892"/>
                  </a:lnTo>
                  <a:lnTo>
                    <a:pt x="79698" y="1742"/>
                  </a:lnTo>
                  <a:lnTo>
                    <a:pt x="78583" y="1592"/>
                  </a:lnTo>
                  <a:lnTo>
                    <a:pt x="77386" y="1456"/>
                  </a:lnTo>
                  <a:lnTo>
                    <a:pt x="76107" y="1320"/>
                  </a:lnTo>
                  <a:lnTo>
                    <a:pt x="74760" y="1184"/>
                  </a:lnTo>
                  <a:lnTo>
                    <a:pt x="73332" y="1062"/>
                  </a:lnTo>
                  <a:lnTo>
                    <a:pt x="71836" y="939"/>
                  </a:lnTo>
                  <a:lnTo>
                    <a:pt x="70285" y="831"/>
                  </a:lnTo>
                  <a:lnTo>
                    <a:pt x="68666" y="722"/>
                  </a:lnTo>
                  <a:lnTo>
                    <a:pt x="66980" y="613"/>
                  </a:lnTo>
                  <a:lnTo>
                    <a:pt x="65238" y="518"/>
                  </a:lnTo>
                  <a:lnTo>
                    <a:pt x="63429" y="436"/>
                  </a:lnTo>
                  <a:lnTo>
                    <a:pt x="61579" y="355"/>
                  </a:lnTo>
                  <a:lnTo>
                    <a:pt x="59675" y="287"/>
                  </a:lnTo>
                  <a:lnTo>
                    <a:pt x="57730" y="219"/>
                  </a:lnTo>
                  <a:lnTo>
                    <a:pt x="55730" y="164"/>
                  </a:lnTo>
                  <a:lnTo>
                    <a:pt x="53690" y="110"/>
                  </a:lnTo>
                  <a:lnTo>
                    <a:pt x="51622" y="69"/>
                  </a:lnTo>
                  <a:lnTo>
                    <a:pt x="49500" y="42"/>
                  </a:lnTo>
                  <a:lnTo>
                    <a:pt x="47351" y="14"/>
                  </a:lnTo>
                  <a:lnTo>
                    <a:pt x="45175"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28"/>
            <p:cNvSpPr/>
            <p:nvPr/>
          </p:nvSpPr>
          <p:spPr>
            <a:xfrm>
              <a:off x="1125429" y="3092593"/>
              <a:ext cx="204386" cy="1191325"/>
            </a:xfrm>
            <a:custGeom>
              <a:avLst/>
              <a:gdLst/>
              <a:ahLst/>
              <a:cxnLst/>
              <a:rect l="l" t="t" r="r" b="b"/>
              <a:pathLst>
                <a:path w="5783" h="33708" extrusionOk="0">
                  <a:moveTo>
                    <a:pt x="531" y="0"/>
                  </a:moveTo>
                  <a:lnTo>
                    <a:pt x="423" y="14"/>
                  </a:lnTo>
                  <a:lnTo>
                    <a:pt x="327" y="41"/>
                  </a:lnTo>
                  <a:lnTo>
                    <a:pt x="232" y="96"/>
                  </a:lnTo>
                  <a:lnTo>
                    <a:pt x="151" y="164"/>
                  </a:lnTo>
                  <a:lnTo>
                    <a:pt x="96" y="245"/>
                  </a:lnTo>
                  <a:lnTo>
                    <a:pt x="42" y="327"/>
                  </a:lnTo>
                  <a:lnTo>
                    <a:pt x="15" y="422"/>
                  </a:lnTo>
                  <a:lnTo>
                    <a:pt x="1" y="531"/>
                  </a:lnTo>
                  <a:lnTo>
                    <a:pt x="1" y="10420"/>
                  </a:lnTo>
                  <a:lnTo>
                    <a:pt x="15" y="10529"/>
                  </a:lnTo>
                  <a:lnTo>
                    <a:pt x="42" y="10624"/>
                  </a:lnTo>
                  <a:lnTo>
                    <a:pt x="83" y="10719"/>
                  </a:lnTo>
                  <a:lnTo>
                    <a:pt x="151" y="10801"/>
                  </a:lnTo>
                  <a:lnTo>
                    <a:pt x="4721" y="15371"/>
                  </a:lnTo>
                  <a:lnTo>
                    <a:pt x="4721" y="19983"/>
                  </a:lnTo>
                  <a:lnTo>
                    <a:pt x="341" y="24376"/>
                  </a:lnTo>
                  <a:lnTo>
                    <a:pt x="273" y="24444"/>
                  </a:lnTo>
                  <a:lnTo>
                    <a:pt x="219" y="24539"/>
                  </a:lnTo>
                  <a:lnTo>
                    <a:pt x="191" y="24635"/>
                  </a:lnTo>
                  <a:lnTo>
                    <a:pt x="178" y="24743"/>
                  </a:lnTo>
                  <a:lnTo>
                    <a:pt x="178" y="33177"/>
                  </a:lnTo>
                  <a:lnTo>
                    <a:pt x="191" y="33286"/>
                  </a:lnTo>
                  <a:lnTo>
                    <a:pt x="219" y="33395"/>
                  </a:lnTo>
                  <a:lnTo>
                    <a:pt x="273" y="33476"/>
                  </a:lnTo>
                  <a:lnTo>
                    <a:pt x="341" y="33558"/>
                  </a:lnTo>
                  <a:lnTo>
                    <a:pt x="409" y="33626"/>
                  </a:lnTo>
                  <a:lnTo>
                    <a:pt x="504" y="33667"/>
                  </a:lnTo>
                  <a:lnTo>
                    <a:pt x="599" y="33707"/>
                  </a:lnTo>
                  <a:lnTo>
                    <a:pt x="817" y="33707"/>
                  </a:lnTo>
                  <a:lnTo>
                    <a:pt x="912" y="33667"/>
                  </a:lnTo>
                  <a:lnTo>
                    <a:pt x="1007" y="33626"/>
                  </a:lnTo>
                  <a:lnTo>
                    <a:pt x="1089" y="33558"/>
                  </a:lnTo>
                  <a:lnTo>
                    <a:pt x="1144" y="33476"/>
                  </a:lnTo>
                  <a:lnTo>
                    <a:pt x="1198" y="33395"/>
                  </a:lnTo>
                  <a:lnTo>
                    <a:pt x="1225" y="33286"/>
                  </a:lnTo>
                  <a:lnTo>
                    <a:pt x="1239" y="33177"/>
                  </a:lnTo>
                  <a:lnTo>
                    <a:pt x="1239" y="24961"/>
                  </a:lnTo>
                  <a:lnTo>
                    <a:pt x="5632" y="20581"/>
                  </a:lnTo>
                  <a:lnTo>
                    <a:pt x="5700" y="20499"/>
                  </a:lnTo>
                  <a:lnTo>
                    <a:pt x="5741" y="20404"/>
                  </a:lnTo>
                  <a:lnTo>
                    <a:pt x="5768" y="20309"/>
                  </a:lnTo>
                  <a:lnTo>
                    <a:pt x="5782" y="20200"/>
                  </a:lnTo>
                  <a:lnTo>
                    <a:pt x="5782" y="15154"/>
                  </a:lnTo>
                  <a:lnTo>
                    <a:pt x="5768" y="15045"/>
                  </a:lnTo>
                  <a:lnTo>
                    <a:pt x="5741" y="14950"/>
                  </a:lnTo>
                  <a:lnTo>
                    <a:pt x="5700" y="14854"/>
                  </a:lnTo>
                  <a:lnTo>
                    <a:pt x="5632" y="14773"/>
                  </a:lnTo>
                  <a:lnTo>
                    <a:pt x="1062" y="10202"/>
                  </a:lnTo>
                  <a:lnTo>
                    <a:pt x="1062" y="531"/>
                  </a:lnTo>
                  <a:lnTo>
                    <a:pt x="1048" y="422"/>
                  </a:lnTo>
                  <a:lnTo>
                    <a:pt x="1021" y="327"/>
                  </a:lnTo>
                  <a:lnTo>
                    <a:pt x="967" y="245"/>
                  </a:lnTo>
                  <a:lnTo>
                    <a:pt x="899" y="164"/>
                  </a:lnTo>
                  <a:lnTo>
                    <a:pt x="831" y="96"/>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28"/>
            <p:cNvSpPr/>
            <p:nvPr/>
          </p:nvSpPr>
          <p:spPr>
            <a:xfrm>
              <a:off x="1484583" y="3638253"/>
              <a:ext cx="111541" cy="667302"/>
            </a:xfrm>
            <a:custGeom>
              <a:avLst/>
              <a:gdLst/>
              <a:ahLst/>
              <a:cxnLst/>
              <a:rect l="l" t="t" r="r" b="b"/>
              <a:pathLst>
                <a:path w="3156" h="18881" extrusionOk="0">
                  <a:moveTo>
                    <a:pt x="2517" y="0"/>
                  </a:moveTo>
                  <a:lnTo>
                    <a:pt x="2421" y="41"/>
                  </a:lnTo>
                  <a:lnTo>
                    <a:pt x="2326" y="82"/>
                  </a:lnTo>
                  <a:lnTo>
                    <a:pt x="2244" y="150"/>
                  </a:lnTo>
                  <a:lnTo>
                    <a:pt x="2176" y="232"/>
                  </a:lnTo>
                  <a:lnTo>
                    <a:pt x="2136" y="313"/>
                  </a:lnTo>
                  <a:lnTo>
                    <a:pt x="2108" y="422"/>
                  </a:lnTo>
                  <a:lnTo>
                    <a:pt x="2095" y="531"/>
                  </a:lnTo>
                  <a:lnTo>
                    <a:pt x="2095" y="6489"/>
                  </a:lnTo>
                  <a:lnTo>
                    <a:pt x="163" y="8420"/>
                  </a:lnTo>
                  <a:lnTo>
                    <a:pt x="95" y="8502"/>
                  </a:lnTo>
                  <a:lnTo>
                    <a:pt x="41" y="8583"/>
                  </a:lnTo>
                  <a:lnTo>
                    <a:pt x="14" y="8692"/>
                  </a:lnTo>
                  <a:lnTo>
                    <a:pt x="0" y="8787"/>
                  </a:lnTo>
                  <a:lnTo>
                    <a:pt x="0" y="18350"/>
                  </a:lnTo>
                  <a:lnTo>
                    <a:pt x="14" y="18459"/>
                  </a:lnTo>
                  <a:lnTo>
                    <a:pt x="41" y="18568"/>
                  </a:lnTo>
                  <a:lnTo>
                    <a:pt x="95" y="18649"/>
                  </a:lnTo>
                  <a:lnTo>
                    <a:pt x="163" y="18731"/>
                  </a:lnTo>
                  <a:lnTo>
                    <a:pt x="245" y="18799"/>
                  </a:lnTo>
                  <a:lnTo>
                    <a:pt x="327" y="18840"/>
                  </a:lnTo>
                  <a:lnTo>
                    <a:pt x="422" y="18881"/>
                  </a:lnTo>
                  <a:lnTo>
                    <a:pt x="639" y="18881"/>
                  </a:lnTo>
                  <a:lnTo>
                    <a:pt x="735" y="18840"/>
                  </a:lnTo>
                  <a:lnTo>
                    <a:pt x="830" y="18799"/>
                  </a:lnTo>
                  <a:lnTo>
                    <a:pt x="911" y="18731"/>
                  </a:lnTo>
                  <a:lnTo>
                    <a:pt x="979" y="18649"/>
                  </a:lnTo>
                  <a:lnTo>
                    <a:pt x="1020" y="18568"/>
                  </a:lnTo>
                  <a:lnTo>
                    <a:pt x="1047" y="18459"/>
                  </a:lnTo>
                  <a:lnTo>
                    <a:pt x="1061" y="18350"/>
                  </a:lnTo>
                  <a:lnTo>
                    <a:pt x="1061" y="9005"/>
                  </a:lnTo>
                  <a:lnTo>
                    <a:pt x="2993" y="7074"/>
                  </a:lnTo>
                  <a:lnTo>
                    <a:pt x="3061" y="6992"/>
                  </a:lnTo>
                  <a:lnTo>
                    <a:pt x="3115" y="6910"/>
                  </a:lnTo>
                  <a:lnTo>
                    <a:pt x="3142" y="6802"/>
                  </a:lnTo>
                  <a:lnTo>
                    <a:pt x="3156" y="6706"/>
                  </a:lnTo>
                  <a:lnTo>
                    <a:pt x="3156" y="531"/>
                  </a:lnTo>
                  <a:lnTo>
                    <a:pt x="3142" y="422"/>
                  </a:lnTo>
                  <a:lnTo>
                    <a:pt x="3115" y="313"/>
                  </a:lnTo>
                  <a:lnTo>
                    <a:pt x="3061" y="232"/>
                  </a:lnTo>
                  <a:lnTo>
                    <a:pt x="2993" y="150"/>
                  </a:lnTo>
                  <a:lnTo>
                    <a:pt x="2925" y="82"/>
                  </a:lnTo>
                  <a:lnTo>
                    <a:pt x="2829" y="41"/>
                  </a:lnTo>
                  <a:lnTo>
                    <a:pt x="273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28"/>
            <p:cNvSpPr/>
            <p:nvPr/>
          </p:nvSpPr>
          <p:spPr>
            <a:xfrm>
              <a:off x="1689360" y="3070009"/>
              <a:ext cx="205799" cy="1235538"/>
            </a:xfrm>
            <a:custGeom>
              <a:avLst/>
              <a:gdLst/>
              <a:ahLst/>
              <a:cxnLst/>
              <a:rect l="l" t="t" r="r" b="b"/>
              <a:pathLst>
                <a:path w="5823" h="34959" extrusionOk="0">
                  <a:moveTo>
                    <a:pt x="531" y="0"/>
                  </a:moveTo>
                  <a:lnTo>
                    <a:pt x="422" y="14"/>
                  </a:lnTo>
                  <a:lnTo>
                    <a:pt x="327" y="41"/>
                  </a:lnTo>
                  <a:lnTo>
                    <a:pt x="232" y="95"/>
                  </a:lnTo>
                  <a:lnTo>
                    <a:pt x="164" y="150"/>
                  </a:lnTo>
                  <a:lnTo>
                    <a:pt x="96" y="231"/>
                  </a:lnTo>
                  <a:lnTo>
                    <a:pt x="42" y="327"/>
                  </a:lnTo>
                  <a:lnTo>
                    <a:pt x="14" y="422"/>
                  </a:lnTo>
                  <a:lnTo>
                    <a:pt x="1" y="531"/>
                  </a:lnTo>
                  <a:lnTo>
                    <a:pt x="1" y="7726"/>
                  </a:lnTo>
                  <a:lnTo>
                    <a:pt x="14" y="7835"/>
                  </a:lnTo>
                  <a:lnTo>
                    <a:pt x="42" y="7930"/>
                  </a:lnTo>
                  <a:lnTo>
                    <a:pt x="96" y="8026"/>
                  </a:lnTo>
                  <a:lnTo>
                    <a:pt x="164" y="8107"/>
                  </a:lnTo>
                  <a:lnTo>
                    <a:pt x="4762" y="12705"/>
                  </a:lnTo>
                  <a:lnTo>
                    <a:pt x="4762" y="34428"/>
                  </a:lnTo>
                  <a:lnTo>
                    <a:pt x="4775" y="34537"/>
                  </a:lnTo>
                  <a:lnTo>
                    <a:pt x="4802" y="34646"/>
                  </a:lnTo>
                  <a:lnTo>
                    <a:pt x="4857" y="34727"/>
                  </a:lnTo>
                  <a:lnTo>
                    <a:pt x="4911" y="34809"/>
                  </a:lnTo>
                  <a:lnTo>
                    <a:pt x="4993" y="34877"/>
                  </a:lnTo>
                  <a:lnTo>
                    <a:pt x="5088" y="34918"/>
                  </a:lnTo>
                  <a:lnTo>
                    <a:pt x="5183" y="34959"/>
                  </a:lnTo>
                  <a:lnTo>
                    <a:pt x="5401" y="34959"/>
                  </a:lnTo>
                  <a:lnTo>
                    <a:pt x="5496" y="34918"/>
                  </a:lnTo>
                  <a:lnTo>
                    <a:pt x="5591" y="34877"/>
                  </a:lnTo>
                  <a:lnTo>
                    <a:pt x="5673" y="34809"/>
                  </a:lnTo>
                  <a:lnTo>
                    <a:pt x="5727" y="34727"/>
                  </a:lnTo>
                  <a:lnTo>
                    <a:pt x="5782" y="34646"/>
                  </a:lnTo>
                  <a:lnTo>
                    <a:pt x="5809" y="34537"/>
                  </a:lnTo>
                  <a:lnTo>
                    <a:pt x="5823" y="34428"/>
                  </a:lnTo>
                  <a:lnTo>
                    <a:pt x="5823" y="12487"/>
                  </a:lnTo>
                  <a:lnTo>
                    <a:pt x="5809" y="12392"/>
                  </a:lnTo>
                  <a:lnTo>
                    <a:pt x="5782" y="12283"/>
                  </a:lnTo>
                  <a:lnTo>
                    <a:pt x="5727" y="12202"/>
                  </a:lnTo>
                  <a:lnTo>
                    <a:pt x="5673" y="12120"/>
                  </a:lnTo>
                  <a:lnTo>
                    <a:pt x="1062" y="7509"/>
                  </a:lnTo>
                  <a:lnTo>
                    <a:pt x="1062" y="531"/>
                  </a:lnTo>
                  <a:lnTo>
                    <a:pt x="1048" y="422"/>
                  </a:lnTo>
                  <a:lnTo>
                    <a:pt x="1021" y="327"/>
                  </a:lnTo>
                  <a:lnTo>
                    <a:pt x="967" y="231"/>
                  </a:lnTo>
                  <a:lnTo>
                    <a:pt x="912" y="150"/>
                  </a:lnTo>
                  <a:lnTo>
                    <a:pt x="831" y="95"/>
                  </a:lnTo>
                  <a:lnTo>
                    <a:pt x="735" y="41"/>
                  </a:lnTo>
                  <a:lnTo>
                    <a:pt x="640" y="14"/>
                  </a:lnTo>
                  <a:lnTo>
                    <a:pt x="53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28"/>
            <p:cNvSpPr/>
            <p:nvPr/>
          </p:nvSpPr>
          <p:spPr>
            <a:xfrm>
              <a:off x="2097995" y="3230077"/>
              <a:ext cx="167842" cy="1103852"/>
            </a:xfrm>
            <a:custGeom>
              <a:avLst/>
              <a:gdLst/>
              <a:ahLst/>
              <a:cxnLst/>
              <a:rect l="l" t="t" r="r" b="b"/>
              <a:pathLst>
                <a:path w="4749" h="31233" extrusionOk="0">
                  <a:moveTo>
                    <a:pt x="4041" y="1"/>
                  </a:moveTo>
                  <a:lnTo>
                    <a:pt x="3932" y="14"/>
                  </a:lnTo>
                  <a:lnTo>
                    <a:pt x="3823" y="42"/>
                  </a:lnTo>
                  <a:lnTo>
                    <a:pt x="3742" y="96"/>
                  </a:lnTo>
                  <a:lnTo>
                    <a:pt x="3660" y="150"/>
                  </a:lnTo>
                  <a:lnTo>
                    <a:pt x="3592" y="232"/>
                  </a:lnTo>
                  <a:lnTo>
                    <a:pt x="3551" y="327"/>
                  </a:lnTo>
                  <a:lnTo>
                    <a:pt x="3510" y="422"/>
                  </a:lnTo>
                  <a:lnTo>
                    <a:pt x="3510" y="531"/>
                  </a:lnTo>
                  <a:lnTo>
                    <a:pt x="3510" y="6856"/>
                  </a:lnTo>
                  <a:lnTo>
                    <a:pt x="151" y="10203"/>
                  </a:lnTo>
                  <a:lnTo>
                    <a:pt x="96" y="10284"/>
                  </a:lnTo>
                  <a:lnTo>
                    <a:pt x="42" y="10379"/>
                  </a:lnTo>
                  <a:lnTo>
                    <a:pt x="15" y="10475"/>
                  </a:lnTo>
                  <a:lnTo>
                    <a:pt x="1" y="10570"/>
                  </a:lnTo>
                  <a:lnTo>
                    <a:pt x="1" y="20731"/>
                  </a:lnTo>
                  <a:lnTo>
                    <a:pt x="15" y="20826"/>
                  </a:lnTo>
                  <a:lnTo>
                    <a:pt x="42" y="20921"/>
                  </a:lnTo>
                  <a:lnTo>
                    <a:pt x="96" y="21017"/>
                  </a:lnTo>
                  <a:lnTo>
                    <a:pt x="151" y="21098"/>
                  </a:lnTo>
                  <a:lnTo>
                    <a:pt x="3701" y="24635"/>
                  </a:lnTo>
                  <a:lnTo>
                    <a:pt x="3701" y="30702"/>
                  </a:lnTo>
                  <a:lnTo>
                    <a:pt x="3701" y="30810"/>
                  </a:lnTo>
                  <a:lnTo>
                    <a:pt x="3742" y="30919"/>
                  </a:lnTo>
                  <a:lnTo>
                    <a:pt x="3783" y="31001"/>
                  </a:lnTo>
                  <a:lnTo>
                    <a:pt x="3851" y="31082"/>
                  </a:lnTo>
                  <a:lnTo>
                    <a:pt x="3932" y="31151"/>
                  </a:lnTo>
                  <a:lnTo>
                    <a:pt x="4014" y="31191"/>
                  </a:lnTo>
                  <a:lnTo>
                    <a:pt x="4123" y="31232"/>
                  </a:lnTo>
                  <a:lnTo>
                    <a:pt x="4327" y="31232"/>
                  </a:lnTo>
                  <a:lnTo>
                    <a:pt x="4435" y="31191"/>
                  </a:lnTo>
                  <a:lnTo>
                    <a:pt x="4517" y="31151"/>
                  </a:lnTo>
                  <a:lnTo>
                    <a:pt x="4599" y="31082"/>
                  </a:lnTo>
                  <a:lnTo>
                    <a:pt x="4667" y="31001"/>
                  </a:lnTo>
                  <a:lnTo>
                    <a:pt x="4707" y="30919"/>
                  </a:lnTo>
                  <a:lnTo>
                    <a:pt x="4748" y="30810"/>
                  </a:lnTo>
                  <a:lnTo>
                    <a:pt x="4748" y="30702"/>
                  </a:lnTo>
                  <a:lnTo>
                    <a:pt x="4748" y="24417"/>
                  </a:lnTo>
                  <a:lnTo>
                    <a:pt x="4748" y="24308"/>
                  </a:lnTo>
                  <a:lnTo>
                    <a:pt x="4721" y="24213"/>
                  </a:lnTo>
                  <a:lnTo>
                    <a:pt x="4667" y="24118"/>
                  </a:lnTo>
                  <a:lnTo>
                    <a:pt x="4599" y="24050"/>
                  </a:lnTo>
                  <a:lnTo>
                    <a:pt x="1062" y="20500"/>
                  </a:lnTo>
                  <a:lnTo>
                    <a:pt x="1062" y="10801"/>
                  </a:lnTo>
                  <a:lnTo>
                    <a:pt x="4408" y="7441"/>
                  </a:lnTo>
                  <a:lnTo>
                    <a:pt x="4476" y="7360"/>
                  </a:lnTo>
                  <a:lnTo>
                    <a:pt x="4531" y="7278"/>
                  </a:lnTo>
                  <a:lnTo>
                    <a:pt x="4558" y="7183"/>
                  </a:lnTo>
                  <a:lnTo>
                    <a:pt x="4558" y="7074"/>
                  </a:lnTo>
                  <a:lnTo>
                    <a:pt x="4558" y="531"/>
                  </a:lnTo>
                  <a:lnTo>
                    <a:pt x="4558" y="422"/>
                  </a:lnTo>
                  <a:lnTo>
                    <a:pt x="4517" y="327"/>
                  </a:lnTo>
                  <a:lnTo>
                    <a:pt x="4476" y="232"/>
                  </a:lnTo>
                  <a:lnTo>
                    <a:pt x="4408" y="150"/>
                  </a:lnTo>
                  <a:lnTo>
                    <a:pt x="4327" y="96"/>
                  </a:lnTo>
                  <a:lnTo>
                    <a:pt x="4245" y="42"/>
                  </a:lnTo>
                  <a:lnTo>
                    <a:pt x="4136" y="14"/>
                  </a:lnTo>
                  <a:lnTo>
                    <a:pt x="40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28"/>
            <p:cNvSpPr/>
            <p:nvPr/>
          </p:nvSpPr>
          <p:spPr>
            <a:xfrm>
              <a:off x="2493659" y="3432946"/>
              <a:ext cx="163989" cy="913003"/>
            </a:xfrm>
            <a:custGeom>
              <a:avLst/>
              <a:gdLst/>
              <a:ahLst/>
              <a:cxnLst/>
              <a:rect l="l" t="t" r="r" b="b"/>
              <a:pathLst>
                <a:path w="4640" h="25833" extrusionOk="0">
                  <a:moveTo>
                    <a:pt x="599" y="1"/>
                  </a:moveTo>
                  <a:lnTo>
                    <a:pt x="504" y="42"/>
                  </a:lnTo>
                  <a:lnTo>
                    <a:pt x="423" y="83"/>
                  </a:lnTo>
                  <a:lnTo>
                    <a:pt x="341" y="151"/>
                  </a:lnTo>
                  <a:lnTo>
                    <a:pt x="273" y="232"/>
                  </a:lnTo>
                  <a:lnTo>
                    <a:pt x="219" y="314"/>
                  </a:lnTo>
                  <a:lnTo>
                    <a:pt x="191" y="423"/>
                  </a:lnTo>
                  <a:lnTo>
                    <a:pt x="178" y="531"/>
                  </a:lnTo>
                  <a:lnTo>
                    <a:pt x="178" y="9577"/>
                  </a:lnTo>
                  <a:lnTo>
                    <a:pt x="191" y="9672"/>
                  </a:lnTo>
                  <a:lnTo>
                    <a:pt x="219" y="9768"/>
                  </a:lnTo>
                  <a:lnTo>
                    <a:pt x="273" y="9863"/>
                  </a:lnTo>
                  <a:lnTo>
                    <a:pt x="341" y="9944"/>
                  </a:lnTo>
                  <a:lnTo>
                    <a:pt x="3578" y="13182"/>
                  </a:lnTo>
                  <a:lnTo>
                    <a:pt x="3578" y="18473"/>
                  </a:lnTo>
                  <a:lnTo>
                    <a:pt x="151" y="21901"/>
                  </a:lnTo>
                  <a:lnTo>
                    <a:pt x="83" y="21983"/>
                  </a:lnTo>
                  <a:lnTo>
                    <a:pt x="42" y="22064"/>
                  </a:lnTo>
                  <a:lnTo>
                    <a:pt x="1" y="22173"/>
                  </a:lnTo>
                  <a:lnTo>
                    <a:pt x="1" y="22268"/>
                  </a:lnTo>
                  <a:lnTo>
                    <a:pt x="1" y="25302"/>
                  </a:lnTo>
                  <a:lnTo>
                    <a:pt x="1" y="25411"/>
                  </a:lnTo>
                  <a:lnTo>
                    <a:pt x="42" y="25506"/>
                  </a:lnTo>
                  <a:lnTo>
                    <a:pt x="83" y="25601"/>
                  </a:lnTo>
                  <a:lnTo>
                    <a:pt x="151" y="25669"/>
                  </a:lnTo>
                  <a:lnTo>
                    <a:pt x="232" y="25737"/>
                  </a:lnTo>
                  <a:lnTo>
                    <a:pt x="314" y="25791"/>
                  </a:lnTo>
                  <a:lnTo>
                    <a:pt x="423" y="25819"/>
                  </a:lnTo>
                  <a:lnTo>
                    <a:pt x="531" y="25832"/>
                  </a:lnTo>
                  <a:lnTo>
                    <a:pt x="627" y="25819"/>
                  </a:lnTo>
                  <a:lnTo>
                    <a:pt x="735" y="25791"/>
                  </a:lnTo>
                  <a:lnTo>
                    <a:pt x="817" y="25737"/>
                  </a:lnTo>
                  <a:lnTo>
                    <a:pt x="899" y="25669"/>
                  </a:lnTo>
                  <a:lnTo>
                    <a:pt x="967" y="25601"/>
                  </a:lnTo>
                  <a:lnTo>
                    <a:pt x="1021" y="25506"/>
                  </a:lnTo>
                  <a:lnTo>
                    <a:pt x="1048" y="25411"/>
                  </a:lnTo>
                  <a:lnTo>
                    <a:pt x="1062" y="25302"/>
                  </a:lnTo>
                  <a:lnTo>
                    <a:pt x="1062" y="22486"/>
                  </a:lnTo>
                  <a:lnTo>
                    <a:pt x="4476" y="19072"/>
                  </a:lnTo>
                  <a:lnTo>
                    <a:pt x="4544" y="18990"/>
                  </a:lnTo>
                  <a:lnTo>
                    <a:pt x="4599" y="18895"/>
                  </a:lnTo>
                  <a:lnTo>
                    <a:pt x="4626" y="18800"/>
                  </a:lnTo>
                  <a:lnTo>
                    <a:pt x="4639" y="18691"/>
                  </a:lnTo>
                  <a:lnTo>
                    <a:pt x="4639" y="12964"/>
                  </a:lnTo>
                  <a:lnTo>
                    <a:pt x="4626" y="12855"/>
                  </a:lnTo>
                  <a:lnTo>
                    <a:pt x="4599" y="12760"/>
                  </a:lnTo>
                  <a:lnTo>
                    <a:pt x="4544" y="12665"/>
                  </a:lnTo>
                  <a:lnTo>
                    <a:pt x="4476" y="12597"/>
                  </a:lnTo>
                  <a:lnTo>
                    <a:pt x="1239" y="9346"/>
                  </a:lnTo>
                  <a:lnTo>
                    <a:pt x="1239" y="531"/>
                  </a:lnTo>
                  <a:lnTo>
                    <a:pt x="1225" y="423"/>
                  </a:lnTo>
                  <a:lnTo>
                    <a:pt x="1198" y="314"/>
                  </a:lnTo>
                  <a:lnTo>
                    <a:pt x="1157" y="232"/>
                  </a:lnTo>
                  <a:lnTo>
                    <a:pt x="1089" y="151"/>
                  </a:lnTo>
                  <a:lnTo>
                    <a:pt x="1008" y="83"/>
                  </a:lnTo>
                  <a:lnTo>
                    <a:pt x="912" y="42"/>
                  </a:lnTo>
                  <a:lnTo>
                    <a:pt x="81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28"/>
            <p:cNvSpPr/>
            <p:nvPr/>
          </p:nvSpPr>
          <p:spPr>
            <a:xfrm>
              <a:off x="2641251" y="3274786"/>
              <a:ext cx="118786" cy="1009134"/>
            </a:xfrm>
            <a:custGeom>
              <a:avLst/>
              <a:gdLst/>
              <a:ahLst/>
              <a:cxnLst/>
              <a:rect l="l" t="t" r="r" b="b"/>
              <a:pathLst>
                <a:path w="3361" h="28553" extrusionOk="0">
                  <a:moveTo>
                    <a:pt x="2545" y="1"/>
                  </a:moveTo>
                  <a:lnTo>
                    <a:pt x="2449" y="14"/>
                  </a:lnTo>
                  <a:lnTo>
                    <a:pt x="2341" y="42"/>
                  </a:lnTo>
                  <a:lnTo>
                    <a:pt x="2259" y="96"/>
                  </a:lnTo>
                  <a:lnTo>
                    <a:pt x="2177" y="150"/>
                  </a:lnTo>
                  <a:lnTo>
                    <a:pt x="2109" y="232"/>
                  </a:lnTo>
                  <a:lnTo>
                    <a:pt x="2069" y="327"/>
                  </a:lnTo>
                  <a:lnTo>
                    <a:pt x="2028" y="422"/>
                  </a:lnTo>
                  <a:lnTo>
                    <a:pt x="2028" y="531"/>
                  </a:lnTo>
                  <a:lnTo>
                    <a:pt x="2028" y="7441"/>
                  </a:lnTo>
                  <a:lnTo>
                    <a:pt x="151" y="9318"/>
                  </a:lnTo>
                  <a:lnTo>
                    <a:pt x="83" y="9400"/>
                  </a:lnTo>
                  <a:lnTo>
                    <a:pt x="42" y="9482"/>
                  </a:lnTo>
                  <a:lnTo>
                    <a:pt x="15" y="9591"/>
                  </a:lnTo>
                  <a:lnTo>
                    <a:pt x="1" y="9686"/>
                  </a:lnTo>
                  <a:lnTo>
                    <a:pt x="1" y="12284"/>
                  </a:lnTo>
                  <a:lnTo>
                    <a:pt x="15" y="12379"/>
                  </a:lnTo>
                  <a:lnTo>
                    <a:pt x="42" y="12488"/>
                  </a:lnTo>
                  <a:lnTo>
                    <a:pt x="83" y="12569"/>
                  </a:lnTo>
                  <a:lnTo>
                    <a:pt x="151" y="12651"/>
                  </a:lnTo>
                  <a:lnTo>
                    <a:pt x="2300" y="14800"/>
                  </a:lnTo>
                  <a:lnTo>
                    <a:pt x="2300" y="28022"/>
                  </a:lnTo>
                  <a:lnTo>
                    <a:pt x="2313" y="28131"/>
                  </a:lnTo>
                  <a:lnTo>
                    <a:pt x="2341" y="28240"/>
                  </a:lnTo>
                  <a:lnTo>
                    <a:pt x="2395" y="28321"/>
                  </a:lnTo>
                  <a:lnTo>
                    <a:pt x="2463" y="28403"/>
                  </a:lnTo>
                  <a:lnTo>
                    <a:pt x="2545" y="28471"/>
                  </a:lnTo>
                  <a:lnTo>
                    <a:pt x="2626" y="28512"/>
                  </a:lnTo>
                  <a:lnTo>
                    <a:pt x="2721" y="28552"/>
                  </a:lnTo>
                  <a:lnTo>
                    <a:pt x="2939" y="28552"/>
                  </a:lnTo>
                  <a:lnTo>
                    <a:pt x="3034" y="28512"/>
                  </a:lnTo>
                  <a:lnTo>
                    <a:pt x="3130" y="28471"/>
                  </a:lnTo>
                  <a:lnTo>
                    <a:pt x="3211" y="28403"/>
                  </a:lnTo>
                  <a:lnTo>
                    <a:pt x="3279" y="28321"/>
                  </a:lnTo>
                  <a:lnTo>
                    <a:pt x="3320" y="28240"/>
                  </a:lnTo>
                  <a:lnTo>
                    <a:pt x="3347" y="28131"/>
                  </a:lnTo>
                  <a:lnTo>
                    <a:pt x="3361" y="28022"/>
                  </a:lnTo>
                  <a:lnTo>
                    <a:pt x="3361" y="14583"/>
                  </a:lnTo>
                  <a:lnTo>
                    <a:pt x="3361" y="14487"/>
                  </a:lnTo>
                  <a:lnTo>
                    <a:pt x="3320" y="14379"/>
                  </a:lnTo>
                  <a:lnTo>
                    <a:pt x="3279" y="14297"/>
                  </a:lnTo>
                  <a:lnTo>
                    <a:pt x="3211" y="14215"/>
                  </a:lnTo>
                  <a:lnTo>
                    <a:pt x="1062" y="12066"/>
                  </a:lnTo>
                  <a:lnTo>
                    <a:pt x="1062" y="9903"/>
                  </a:lnTo>
                  <a:lnTo>
                    <a:pt x="2925" y="8040"/>
                  </a:lnTo>
                  <a:lnTo>
                    <a:pt x="2994" y="7958"/>
                  </a:lnTo>
                  <a:lnTo>
                    <a:pt x="3034" y="7877"/>
                  </a:lnTo>
                  <a:lnTo>
                    <a:pt x="3075" y="7768"/>
                  </a:lnTo>
                  <a:lnTo>
                    <a:pt x="3075" y="7673"/>
                  </a:lnTo>
                  <a:lnTo>
                    <a:pt x="3075" y="531"/>
                  </a:lnTo>
                  <a:lnTo>
                    <a:pt x="3075" y="422"/>
                  </a:lnTo>
                  <a:lnTo>
                    <a:pt x="3034" y="327"/>
                  </a:lnTo>
                  <a:lnTo>
                    <a:pt x="2994" y="232"/>
                  </a:lnTo>
                  <a:lnTo>
                    <a:pt x="2925" y="150"/>
                  </a:lnTo>
                  <a:lnTo>
                    <a:pt x="2844" y="96"/>
                  </a:lnTo>
                  <a:lnTo>
                    <a:pt x="2762" y="42"/>
                  </a:lnTo>
                  <a:lnTo>
                    <a:pt x="2653" y="14"/>
                  </a:lnTo>
                  <a:lnTo>
                    <a:pt x="25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28"/>
            <p:cNvSpPr/>
            <p:nvPr/>
          </p:nvSpPr>
          <p:spPr>
            <a:xfrm>
              <a:off x="1060539" y="3002222"/>
              <a:ext cx="166852" cy="166852"/>
            </a:xfrm>
            <a:custGeom>
              <a:avLst/>
              <a:gdLst/>
              <a:ahLst/>
              <a:cxnLst/>
              <a:rect l="l" t="t" r="r" b="b"/>
              <a:pathLst>
                <a:path w="4721" h="4721" extrusionOk="0">
                  <a:moveTo>
                    <a:pt x="2367" y="0"/>
                  </a:moveTo>
                  <a:lnTo>
                    <a:pt x="2123" y="14"/>
                  </a:lnTo>
                  <a:lnTo>
                    <a:pt x="1891" y="41"/>
                  </a:lnTo>
                  <a:lnTo>
                    <a:pt x="1660" y="109"/>
                  </a:lnTo>
                  <a:lnTo>
                    <a:pt x="1442" y="177"/>
                  </a:lnTo>
                  <a:lnTo>
                    <a:pt x="1238" y="286"/>
                  </a:lnTo>
                  <a:lnTo>
                    <a:pt x="1048" y="395"/>
                  </a:lnTo>
                  <a:lnTo>
                    <a:pt x="858" y="531"/>
                  </a:lnTo>
                  <a:lnTo>
                    <a:pt x="694" y="694"/>
                  </a:lnTo>
                  <a:lnTo>
                    <a:pt x="545" y="857"/>
                  </a:lnTo>
                  <a:lnTo>
                    <a:pt x="409" y="1034"/>
                  </a:lnTo>
                  <a:lnTo>
                    <a:pt x="286" y="1238"/>
                  </a:lnTo>
                  <a:lnTo>
                    <a:pt x="191" y="1442"/>
                  </a:lnTo>
                  <a:lnTo>
                    <a:pt x="109" y="1660"/>
                  </a:lnTo>
                  <a:lnTo>
                    <a:pt x="55" y="1877"/>
                  </a:lnTo>
                  <a:lnTo>
                    <a:pt x="14" y="2122"/>
                  </a:lnTo>
                  <a:lnTo>
                    <a:pt x="1" y="2353"/>
                  </a:lnTo>
                  <a:lnTo>
                    <a:pt x="14" y="2598"/>
                  </a:lnTo>
                  <a:lnTo>
                    <a:pt x="55" y="2829"/>
                  </a:lnTo>
                  <a:lnTo>
                    <a:pt x="109" y="3061"/>
                  </a:lnTo>
                  <a:lnTo>
                    <a:pt x="191" y="3278"/>
                  </a:lnTo>
                  <a:lnTo>
                    <a:pt x="286" y="3482"/>
                  </a:lnTo>
                  <a:lnTo>
                    <a:pt x="409" y="3673"/>
                  </a:lnTo>
                  <a:lnTo>
                    <a:pt x="545" y="3863"/>
                  </a:lnTo>
                  <a:lnTo>
                    <a:pt x="694" y="4026"/>
                  </a:lnTo>
                  <a:lnTo>
                    <a:pt x="858" y="4176"/>
                  </a:lnTo>
                  <a:lnTo>
                    <a:pt x="1048" y="4312"/>
                  </a:lnTo>
                  <a:lnTo>
                    <a:pt x="1238" y="4435"/>
                  </a:lnTo>
                  <a:lnTo>
                    <a:pt x="1442" y="4530"/>
                  </a:lnTo>
                  <a:lnTo>
                    <a:pt x="1660" y="4611"/>
                  </a:lnTo>
                  <a:lnTo>
                    <a:pt x="1891" y="4666"/>
                  </a:lnTo>
                  <a:lnTo>
                    <a:pt x="2123" y="4707"/>
                  </a:lnTo>
                  <a:lnTo>
                    <a:pt x="2367" y="4720"/>
                  </a:lnTo>
                  <a:lnTo>
                    <a:pt x="2612" y="4707"/>
                  </a:lnTo>
                  <a:lnTo>
                    <a:pt x="2843" y="4666"/>
                  </a:lnTo>
                  <a:lnTo>
                    <a:pt x="3061" y="4611"/>
                  </a:lnTo>
                  <a:lnTo>
                    <a:pt x="3279" y="4530"/>
                  </a:lnTo>
                  <a:lnTo>
                    <a:pt x="3483" y="4435"/>
                  </a:lnTo>
                  <a:lnTo>
                    <a:pt x="3687" y="4312"/>
                  </a:lnTo>
                  <a:lnTo>
                    <a:pt x="3864" y="4176"/>
                  </a:lnTo>
                  <a:lnTo>
                    <a:pt x="4027" y="4026"/>
                  </a:lnTo>
                  <a:lnTo>
                    <a:pt x="4190" y="3863"/>
                  </a:lnTo>
                  <a:lnTo>
                    <a:pt x="4326" y="3673"/>
                  </a:lnTo>
                  <a:lnTo>
                    <a:pt x="4435" y="3482"/>
                  </a:lnTo>
                  <a:lnTo>
                    <a:pt x="4544" y="3278"/>
                  </a:lnTo>
                  <a:lnTo>
                    <a:pt x="4612" y="3061"/>
                  </a:lnTo>
                  <a:lnTo>
                    <a:pt x="4680" y="2829"/>
                  </a:lnTo>
                  <a:lnTo>
                    <a:pt x="4707" y="2598"/>
                  </a:lnTo>
                  <a:lnTo>
                    <a:pt x="4721" y="2353"/>
                  </a:lnTo>
                  <a:lnTo>
                    <a:pt x="4707" y="2122"/>
                  </a:lnTo>
                  <a:lnTo>
                    <a:pt x="4680" y="1877"/>
                  </a:lnTo>
                  <a:lnTo>
                    <a:pt x="4612" y="1660"/>
                  </a:lnTo>
                  <a:lnTo>
                    <a:pt x="4544" y="1442"/>
                  </a:lnTo>
                  <a:lnTo>
                    <a:pt x="4435" y="1238"/>
                  </a:lnTo>
                  <a:lnTo>
                    <a:pt x="4326" y="1034"/>
                  </a:lnTo>
                  <a:lnTo>
                    <a:pt x="4190" y="857"/>
                  </a:lnTo>
                  <a:lnTo>
                    <a:pt x="4027" y="694"/>
                  </a:lnTo>
                  <a:lnTo>
                    <a:pt x="3864" y="531"/>
                  </a:lnTo>
                  <a:lnTo>
                    <a:pt x="3687" y="395"/>
                  </a:lnTo>
                  <a:lnTo>
                    <a:pt x="3483" y="286"/>
                  </a:lnTo>
                  <a:lnTo>
                    <a:pt x="3279" y="177"/>
                  </a:lnTo>
                  <a:lnTo>
                    <a:pt x="3061" y="109"/>
                  </a:lnTo>
                  <a:lnTo>
                    <a:pt x="2843" y="41"/>
                  </a:lnTo>
                  <a:lnTo>
                    <a:pt x="2612"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28"/>
            <p:cNvSpPr/>
            <p:nvPr/>
          </p:nvSpPr>
          <p:spPr>
            <a:xfrm>
              <a:off x="1493702" y="3526711"/>
              <a:ext cx="166852" cy="166852"/>
            </a:xfrm>
            <a:custGeom>
              <a:avLst/>
              <a:gdLst/>
              <a:ahLst/>
              <a:cxnLst/>
              <a:rect l="l" t="t" r="r" b="b"/>
              <a:pathLst>
                <a:path w="4721" h="4721" extrusionOk="0">
                  <a:moveTo>
                    <a:pt x="2367" y="0"/>
                  </a:moveTo>
                  <a:lnTo>
                    <a:pt x="2123" y="14"/>
                  </a:lnTo>
                  <a:lnTo>
                    <a:pt x="1891" y="55"/>
                  </a:lnTo>
                  <a:lnTo>
                    <a:pt x="1660" y="109"/>
                  </a:lnTo>
                  <a:lnTo>
                    <a:pt x="1442" y="191"/>
                  </a:lnTo>
                  <a:lnTo>
                    <a:pt x="1238" y="286"/>
                  </a:lnTo>
                  <a:lnTo>
                    <a:pt x="1048" y="409"/>
                  </a:lnTo>
                  <a:lnTo>
                    <a:pt x="857" y="545"/>
                  </a:lnTo>
                  <a:lnTo>
                    <a:pt x="694" y="694"/>
                  </a:lnTo>
                  <a:lnTo>
                    <a:pt x="545" y="857"/>
                  </a:lnTo>
                  <a:lnTo>
                    <a:pt x="409" y="1048"/>
                  </a:lnTo>
                  <a:lnTo>
                    <a:pt x="286" y="1238"/>
                  </a:lnTo>
                  <a:lnTo>
                    <a:pt x="191" y="1442"/>
                  </a:lnTo>
                  <a:lnTo>
                    <a:pt x="109" y="1660"/>
                  </a:lnTo>
                  <a:lnTo>
                    <a:pt x="55" y="1891"/>
                  </a:lnTo>
                  <a:lnTo>
                    <a:pt x="14" y="2122"/>
                  </a:lnTo>
                  <a:lnTo>
                    <a:pt x="1" y="2354"/>
                  </a:lnTo>
                  <a:lnTo>
                    <a:pt x="14" y="2599"/>
                  </a:lnTo>
                  <a:lnTo>
                    <a:pt x="55" y="2830"/>
                  </a:lnTo>
                  <a:lnTo>
                    <a:pt x="109" y="3061"/>
                  </a:lnTo>
                  <a:lnTo>
                    <a:pt x="191" y="3279"/>
                  </a:lnTo>
                  <a:lnTo>
                    <a:pt x="286" y="3483"/>
                  </a:lnTo>
                  <a:lnTo>
                    <a:pt x="409" y="3673"/>
                  </a:lnTo>
                  <a:lnTo>
                    <a:pt x="545" y="3864"/>
                  </a:lnTo>
                  <a:lnTo>
                    <a:pt x="694" y="4027"/>
                  </a:lnTo>
                  <a:lnTo>
                    <a:pt x="857" y="4176"/>
                  </a:lnTo>
                  <a:lnTo>
                    <a:pt x="1048" y="4312"/>
                  </a:lnTo>
                  <a:lnTo>
                    <a:pt x="1238" y="4435"/>
                  </a:lnTo>
                  <a:lnTo>
                    <a:pt x="1442" y="4530"/>
                  </a:lnTo>
                  <a:lnTo>
                    <a:pt x="1660" y="4612"/>
                  </a:lnTo>
                  <a:lnTo>
                    <a:pt x="1891" y="4666"/>
                  </a:lnTo>
                  <a:lnTo>
                    <a:pt x="2123" y="4707"/>
                  </a:lnTo>
                  <a:lnTo>
                    <a:pt x="2367" y="4721"/>
                  </a:lnTo>
                  <a:lnTo>
                    <a:pt x="2599" y="4707"/>
                  </a:lnTo>
                  <a:lnTo>
                    <a:pt x="2843" y="4666"/>
                  </a:lnTo>
                  <a:lnTo>
                    <a:pt x="3061" y="4612"/>
                  </a:lnTo>
                  <a:lnTo>
                    <a:pt x="3279" y="4530"/>
                  </a:lnTo>
                  <a:lnTo>
                    <a:pt x="3483" y="4435"/>
                  </a:lnTo>
                  <a:lnTo>
                    <a:pt x="3687" y="4312"/>
                  </a:lnTo>
                  <a:lnTo>
                    <a:pt x="3864" y="4176"/>
                  </a:lnTo>
                  <a:lnTo>
                    <a:pt x="4027" y="4027"/>
                  </a:lnTo>
                  <a:lnTo>
                    <a:pt x="4190" y="3864"/>
                  </a:lnTo>
                  <a:lnTo>
                    <a:pt x="4326" y="3673"/>
                  </a:lnTo>
                  <a:lnTo>
                    <a:pt x="4435" y="3483"/>
                  </a:lnTo>
                  <a:lnTo>
                    <a:pt x="4544" y="3279"/>
                  </a:lnTo>
                  <a:lnTo>
                    <a:pt x="4612" y="3061"/>
                  </a:lnTo>
                  <a:lnTo>
                    <a:pt x="4680" y="2830"/>
                  </a:lnTo>
                  <a:lnTo>
                    <a:pt x="4707" y="2599"/>
                  </a:lnTo>
                  <a:lnTo>
                    <a:pt x="4721" y="2354"/>
                  </a:lnTo>
                  <a:lnTo>
                    <a:pt x="4707" y="2122"/>
                  </a:lnTo>
                  <a:lnTo>
                    <a:pt x="4680" y="1891"/>
                  </a:lnTo>
                  <a:lnTo>
                    <a:pt x="4612" y="1660"/>
                  </a:lnTo>
                  <a:lnTo>
                    <a:pt x="4544" y="1442"/>
                  </a:lnTo>
                  <a:lnTo>
                    <a:pt x="4435" y="1238"/>
                  </a:lnTo>
                  <a:lnTo>
                    <a:pt x="4326" y="1048"/>
                  </a:lnTo>
                  <a:lnTo>
                    <a:pt x="4190" y="857"/>
                  </a:lnTo>
                  <a:lnTo>
                    <a:pt x="4027" y="694"/>
                  </a:lnTo>
                  <a:lnTo>
                    <a:pt x="3864" y="545"/>
                  </a:lnTo>
                  <a:lnTo>
                    <a:pt x="3687" y="409"/>
                  </a:lnTo>
                  <a:lnTo>
                    <a:pt x="3483" y="286"/>
                  </a:lnTo>
                  <a:lnTo>
                    <a:pt x="3279" y="191"/>
                  </a:lnTo>
                  <a:lnTo>
                    <a:pt x="3061" y="109"/>
                  </a:lnTo>
                  <a:lnTo>
                    <a:pt x="2843" y="55"/>
                  </a:lnTo>
                  <a:lnTo>
                    <a:pt x="2599" y="14"/>
                  </a:lnTo>
                  <a:lnTo>
                    <a:pt x="2367"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28"/>
            <p:cNvSpPr/>
            <p:nvPr/>
          </p:nvSpPr>
          <p:spPr>
            <a:xfrm>
              <a:off x="1624966" y="2976245"/>
              <a:ext cx="166852" cy="166852"/>
            </a:xfrm>
            <a:custGeom>
              <a:avLst/>
              <a:gdLst/>
              <a:ahLst/>
              <a:cxnLst/>
              <a:rect l="l" t="t" r="r" b="b"/>
              <a:pathLst>
                <a:path w="4721" h="4721" extrusionOk="0">
                  <a:moveTo>
                    <a:pt x="2353" y="1"/>
                  </a:moveTo>
                  <a:lnTo>
                    <a:pt x="2108" y="14"/>
                  </a:lnTo>
                  <a:lnTo>
                    <a:pt x="1877" y="55"/>
                  </a:lnTo>
                  <a:lnTo>
                    <a:pt x="1660" y="109"/>
                  </a:lnTo>
                  <a:lnTo>
                    <a:pt x="1442" y="191"/>
                  </a:lnTo>
                  <a:lnTo>
                    <a:pt x="1224" y="286"/>
                  </a:lnTo>
                  <a:lnTo>
                    <a:pt x="1034" y="409"/>
                  </a:lnTo>
                  <a:lnTo>
                    <a:pt x="857" y="545"/>
                  </a:lnTo>
                  <a:lnTo>
                    <a:pt x="680" y="694"/>
                  </a:lnTo>
                  <a:lnTo>
                    <a:pt x="531" y="858"/>
                  </a:lnTo>
                  <a:lnTo>
                    <a:pt x="394" y="1048"/>
                  </a:lnTo>
                  <a:lnTo>
                    <a:pt x="286" y="1238"/>
                  </a:lnTo>
                  <a:lnTo>
                    <a:pt x="177" y="1442"/>
                  </a:lnTo>
                  <a:lnTo>
                    <a:pt x="95" y="1660"/>
                  </a:lnTo>
                  <a:lnTo>
                    <a:pt x="41" y="1891"/>
                  </a:lnTo>
                  <a:lnTo>
                    <a:pt x="14" y="2123"/>
                  </a:lnTo>
                  <a:lnTo>
                    <a:pt x="0" y="2367"/>
                  </a:lnTo>
                  <a:lnTo>
                    <a:pt x="14" y="2612"/>
                  </a:lnTo>
                  <a:lnTo>
                    <a:pt x="41" y="2844"/>
                  </a:lnTo>
                  <a:lnTo>
                    <a:pt x="95" y="3061"/>
                  </a:lnTo>
                  <a:lnTo>
                    <a:pt x="177" y="3279"/>
                  </a:lnTo>
                  <a:lnTo>
                    <a:pt x="286" y="3483"/>
                  </a:lnTo>
                  <a:lnTo>
                    <a:pt x="394" y="3687"/>
                  </a:lnTo>
                  <a:lnTo>
                    <a:pt x="531" y="3864"/>
                  </a:lnTo>
                  <a:lnTo>
                    <a:pt x="680" y="4027"/>
                  </a:lnTo>
                  <a:lnTo>
                    <a:pt x="857" y="4190"/>
                  </a:lnTo>
                  <a:lnTo>
                    <a:pt x="1034" y="4326"/>
                  </a:lnTo>
                  <a:lnTo>
                    <a:pt x="1224" y="4435"/>
                  </a:lnTo>
                  <a:lnTo>
                    <a:pt x="1442" y="4544"/>
                  </a:lnTo>
                  <a:lnTo>
                    <a:pt x="1660" y="4612"/>
                  </a:lnTo>
                  <a:lnTo>
                    <a:pt x="1877" y="4680"/>
                  </a:lnTo>
                  <a:lnTo>
                    <a:pt x="2108" y="4707"/>
                  </a:lnTo>
                  <a:lnTo>
                    <a:pt x="2353" y="4721"/>
                  </a:lnTo>
                  <a:lnTo>
                    <a:pt x="2598" y="4707"/>
                  </a:lnTo>
                  <a:lnTo>
                    <a:pt x="2829" y="4680"/>
                  </a:lnTo>
                  <a:lnTo>
                    <a:pt x="3061" y="4612"/>
                  </a:lnTo>
                  <a:lnTo>
                    <a:pt x="3278" y="4544"/>
                  </a:lnTo>
                  <a:lnTo>
                    <a:pt x="3482" y="4435"/>
                  </a:lnTo>
                  <a:lnTo>
                    <a:pt x="3673" y="4326"/>
                  </a:lnTo>
                  <a:lnTo>
                    <a:pt x="3850" y="4190"/>
                  </a:lnTo>
                  <a:lnTo>
                    <a:pt x="4026" y="4027"/>
                  </a:lnTo>
                  <a:lnTo>
                    <a:pt x="4176" y="3864"/>
                  </a:lnTo>
                  <a:lnTo>
                    <a:pt x="4312" y="3687"/>
                  </a:lnTo>
                  <a:lnTo>
                    <a:pt x="4434" y="3483"/>
                  </a:lnTo>
                  <a:lnTo>
                    <a:pt x="4530" y="3279"/>
                  </a:lnTo>
                  <a:lnTo>
                    <a:pt x="4611" y="3061"/>
                  </a:lnTo>
                  <a:lnTo>
                    <a:pt x="4666" y="2844"/>
                  </a:lnTo>
                  <a:lnTo>
                    <a:pt x="4707" y="2612"/>
                  </a:lnTo>
                  <a:lnTo>
                    <a:pt x="4720" y="2367"/>
                  </a:lnTo>
                  <a:lnTo>
                    <a:pt x="4707" y="2123"/>
                  </a:lnTo>
                  <a:lnTo>
                    <a:pt x="4666" y="1891"/>
                  </a:lnTo>
                  <a:lnTo>
                    <a:pt x="4611" y="1660"/>
                  </a:lnTo>
                  <a:lnTo>
                    <a:pt x="4530" y="1442"/>
                  </a:lnTo>
                  <a:lnTo>
                    <a:pt x="4434" y="1238"/>
                  </a:lnTo>
                  <a:lnTo>
                    <a:pt x="4312" y="1048"/>
                  </a:lnTo>
                  <a:lnTo>
                    <a:pt x="4176" y="858"/>
                  </a:lnTo>
                  <a:lnTo>
                    <a:pt x="4026" y="694"/>
                  </a:lnTo>
                  <a:lnTo>
                    <a:pt x="3850" y="545"/>
                  </a:lnTo>
                  <a:lnTo>
                    <a:pt x="3673" y="409"/>
                  </a:lnTo>
                  <a:lnTo>
                    <a:pt x="3482" y="286"/>
                  </a:lnTo>
                  <a:lnTo>
                    <a:pt x="3278" y="191"/>
                  </a:lnTo>
                  <a:lnTo>
                    <a:pt x="3061" y="109"/>
                  </a:lnTo>
                  <a:lnTo>
                    <a:pt x="2829" y="55"/>
                  </a:lnTo>
                  <a:lnTo>
                    <a:pt x="2598" y="14"/>
                  </a:lnTo>
                  <a:lnTo>
                    <a:pt x="235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28"/>
            <p:cNvSpPr/>
            <p:nvPr/>
          </p:nvSpPr>
          <p:spPr>
            <a:xfrm>
              <a:off x="2157159" y="3143063"/>
              <a:ext cx="166852" cy="166852"/>
            </a:xfrm>
            <a:custGeom>
              <a:avLst/>
              <a:gdLst/>
              <a:ahLst/>
              <a:cxnLst/>
              <a:rect l="l" t="t" r="r" b="b"/>
              <a:pathLst>
                <a:path w="4721" h="4721" extrusionOk="0">
                  <a:moveTo>
                    <a:pt x="2367" y="1"/>
                  </a:moveTo>
                  <a:lnTo>
                    <a:pt x="2122" y="14"/>
                  </a:lnTo>
                  <a:lnTo>
                    <a:pt x="1891" y="55"/>
                  </a:lnTo>
                  <a:lnTo>
                    <a:pt x="1660" y="109"/>
                  </a:lnTo>
                  <a:lnTo>
                    <a:pt x="1442" y="191"/>
                  </a:lnTo>
                  <a:lnTo>
                    <a:pt x="1238" y="286"/>
                  </a:lnTo>
                  <a:lnTo>
                    <a:pt x="1048" y="409"/>
                  </a:lnTo>
                  <a:lnTo>
                    <a:pt x="857" y="545"/>
                  </a:lnTo>
                  <a:lnTo>
                    <a:pt x="694" y="694"/>
                  </a:lnTo>
                  <a:lnTo>
                    <a:pt x="544" y="858"/>
                  </a:lnTo>
                  <a:lnTo>
                    <a:pt x="408" y="1048"/>
                  </a:lnTo>
                  <a:lnTo>
                    <a:pt x="286" y="1238"/>
                  </a:lnTo>
                  <a:lnTo>
                    <a:pt x="191" y="1443"/>
                  </a:lnTo>
                  <a:lnTo>
                    <a:pt x="109" y="1660"/>
                  </a:lnTo>
                  <a:lnTo>
                    <a:pt x="55" y="1891"/>
                  </a:lnTo>
                  <a:lnTo>
                    <a:pt x="14" y="2123"/>
                  </a:lnTo>
                  <a:lnTo>
                    <a:pt x="0" y="2368"/>
                  </a:lnTo>
                  <a:lnTo>
                    <a:pt x="14" y="2599"/>
                  </a:lnTo>
                  <a:lnTo>
                    <a:pt x="55" y="2844"/>
                  </a:lnTo>
                  <a:lnTo>
                    <a:pt x="109" y="3061"/>
                  </a:lnTo>
                  <a:lnTo>
                    <a:pt x="191" y="3279"/>
                  </a:lnTo>
                  <a:lnTo>
                    <a:pt x="286" y="3483"/>
                  </a:lnTo>
                  <a:lnTo>
                    <a:pt x="408" y="3687"/>
                  </a:lnTo>
                  <a:lnTo>
                    <a:pt x="544" y="3864"/>
                  </a:lnTo>
                  <a:lnTo>
                    <a:pt x="694" y="4027"/>
                  </a:lnTo>
                  <a:lnTo>
                    <a:pt x="857" y="4190"/>
                  </a:lnTo>
                  <a:lnTo>
                    <a:pt x="1048" y="4326"/>
                  </a:lnTo>
                  <a:lnTo>
                    <a:pt x="1238" y="4435"/>
                  </a:lnTo>
                  <a:lnTo>
                    <a:pt x="1442" y="4530"/>
                  </a:lnTo>
                  <a:lnTo>
                    <a:pt x="1660" y="4612"/>
                  </a:lnTo>
                  <a:lnTo>
                    <a:pt x="1891" y="4680"/>
                  </a:lnTo>
                  <a:lnTo>
                    <a:pt x="2122" y="4707"/>
                  </a:lnTo>
                  <a:lnTo>
                    <a:pt x="2367" y="4721"/>
                  </a:lnTo>
                  <a:lnTo>
                    <a:pt x="2598" y="4707"/>
                  </a:lnTo>
                  <a:lnTo>
                    <a:pt x="2843" y="4680"/>
                  </a:lnTo>
                  <a:lnTo>
                    <a:pt x="3061" y="4612"/>
                  </a:lnTo>
                  <a:lnTo>
                    <a:pt x="3278" y="4530"/>
                  </a:lnTo>
                  <a:lnTo>
                    <a:pt x="3482" y="4435"/>
                  </a:lnTo>
                  <a:lnTo>
                    <a:pt x="3686" y="4326"/>
                  </a:lnTo>
                  <a:lnTo>
                    <a:pt x="3863" y="4190"/>
                  </a:lnTo>
                  <a:lnTo>
                    <a:pt x="4026" y="4027"/>
                  </a:lnTo>
                  <a:lnTo>
                    <a:pt x="4176" y="3864"/>
                  </a:lnTo>
                  <a:lnTo>
                    <a:pt x="4312" y="3687"/>
                  </a:lnTo>
                  <a:lnTo>
                    <a:pt x="4435" y="3483"/>
                  </a:lnTo>
                  <a:lnTo>
                    <a:pt x="4530" y="3279"/>
                  </a:lnTo>
                  <a:lnTo>
                    <a:pt x="4611" y="3061"/>
                  </a:lnTo>
                  <a:lnTo>
                    <a:pt x="4666" y="2844"/>
                  </a:lnTo>
                  <a:lnTo>
                    <a:pt x="4707" y="2599"/>
                  </a:lnTo>
                  <a:lnTo>
                    <a:pt x="4720" y="2368"/>
                  </a:lnTo>
                  <a:lnTo>
                    <a:pt x="4707" y="2123"/>
                  </a:lnTo>
                  <a:lnTo>
                    <a:pt x="4666" y="1891"/>
                  </a:lnTo>
                  <a:lnTo>
                    <a:pt x="4611" y="1660"/>
                  </a:lnTo>
                  <a:lnTo>
                    <a:pt x="4530" y="1443"/>
                  </a:lnTo>
                  <a:lnTo>
                    <a:pt x="4435" y="1238"/>
                  </a:lnTo>
                  <a:lnTo>
                    <a:pt x="4312" y="1048"/>
                  </a:lnTo>
                  <a:lnTo>
                    <a:pt x="4176" y="858"/>
                  </a:lnTo>
                  <a:lnTo>
                    <a:pt x="4026" y="694"/>
                  </a:lnTo>
                  <a:lnTo>
                    <a:pt x="3863" y="545"/>
                  </a:lnTo>
                  <a:lnTo>
                    <a:pt x="3686" y="409"/>
                  </a:lnTo>
                  <a:lnTo>
                    <a:pt x="3482" y="286"/>
                  </a:lnTo>
                  <a:lnTo>
                    <a:pt x="3278" y="191"/>
                  </a:lnTo>
                  <a:lnTo>
                    <a:pt x="3061" y="109"/>
                  </a:lnTo>
                  <a:lnTo>
                    <a:pt x="2843" y="55"/>
                  </a:lnTo>
                  <a:lnTo>
                    <a:pt x="2598" y="14"/>
                  </a:lnTo>
                  <a:lnTo>
                    <a:pt x="236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28"/>
            <p:cNvSpPr/>
            <p:nvPr/>
          </p:nvSpPr>
          <p:spPr>
            <a:xfrm>
              <a:off x="2435520" y="3343069"/>
              <a:ext cx="166852" cy="166852"/>
            </a:xfrm>
            <a:custGeom>
              <a:avLst/>
              <a:gdLst/>
              <a:ahLst/>
              <a:cxnLst/>
              <a:rect l="l" t="t" r="r" b="b"/>
              <a:pathLst>
                <a:path w="4721" h="4721" extrusionOk="0">
                  <a:moveTo>
                    <a:pt x="2353" y="0"/>
                  </a:moveTo>
                  <a:lnTo>
                    <a:pt x="2122" y="14"/>
                  </a:lnTo>
                  <a:lnTo>
                    <a:pt x="1877" y="55"/>
                  </a:lnTo>
                  <a:lnTo>
                    <a:pt x="1660" y="109"/>
                  </a:lnTo>
                  <a:lnTo>
                    <a:pt x="1442" y="191"/>
                  </a:lnTo>
                  <a:lnTo>
                    <a:pt x="1238" y="286"/>
                  </a:lnTo>
                  <a:lnTo>
                    <a:pt x="1034" y="408"/>
                  </a:lnTo>
                  <a:lnTo>
                    <a:pt x="857" y="544"/>
                  </a:lnTo>
                  <a:lnTo>
                    <a:pt x="694" y="694"/>
                  </a:lnTo>
                  <a:lnTo>
                    <a:pt x="531" y="871"/>
                  </a:lnTo>
                  <a:lnTo>
                    <a:pt x="394" y="1048"/>
                  </a:lnTo>
                  <a:lnTo>
                    <a:pt x="286" y="1238"/>
                  </a:lnTo>
                  <a:lnTo>
                    <a:pt x="177" y="1442"/>
                  </a:lnTo>
                  <a:lnTo>
                    <a:pt x="109" y="1660"/>
                  </a:lnTo>
                  <a:lnTo>
                    <a:pt x="41" y="1891"/>
                  </a:lnTo>
                  <a:lnTo>
                    <a:pt x="14" y="2122"/>
                  </a:lnTo>
                  <a:lnTo>
                    <a:pt x="0" y="2367"/>
                  </a:lnTo>
                  <a:lnTo>
                    <a:pt x="14" y="2612"/>
                  </a:lnTo>
                  <a:lnTo>
                    <a:pt x="41" y="2843"/>
                  </a:lnTo>
                  <a:lnTo>
                    <a:pt x="109" y="3074"/>
                  </a:lnTo>
                  <a:lnTo>
                    <a:pt x="177" y="3279"/>
                  </a:lnTo>
                  <a:lnTo>
                    <a:pt x="286" y="3496"/>
                  </a:lnTo>
                  <a:lnTo>
                    <a:pt x="394" y="3687"/>
                  </a:lnTo>
                  <a:lnTo>
                    <a:pt x="531" y="3863"/>
                  </a:lnTo>
                  <a:lnTo>
                    <a:pt x="694" y="4040"/>
                  </a:lnTo>
                  <a:lnTo>
                    <a:pt x="857" y="4190"/>
                  </a:lnTo>
                  <a:lnTo>
                    <a:pt x="1034" y="4326"/>
                  </a:lnTo>
                  <a:lnTo>
                    <a:pt x="1238" y="4435"/>
                  </a:lnTo>
                  <a:lnTo>
                    <a:pt x="1442" y="4544"/>
                  </a:lnTo>
                  <a:lnTo>
                    <a:pt x="1660" y="4625"/>
                  </a:lnTo>
                  <a:lnTo>
                    <a:pt x="1877" y="4680"/>
                  </a:lnTo>
                  <a:lnTo>
                    <a:pt x="2122" y="4707"/>
                  </a:lnTo>
                  <a:lnTo>
                    <a:pt x="2353" y="4720"/>
                  </a:lnTo>
                  <a:lnTo>
                    <a:pt x="2598" y="4707"/>
                  </a:lnTo>
                  <a:lnTo>
                    <a:pt x="2829" y="4680"/>
                  </a:lnTo>
                  <a:lnTo>
                    <a:pt x="3061" y="4625"/>
                  </a:lnTo>
                  <a:lnTo>
                    <a:pt x="3278" y="4544"/>
                  </a:lnTo>
                  <a:lnTo>
                    <a:pt x="3482" y="4435"/>
                  </a:lnTo>
                  <a:lnTo>
                    <a:pt x="3673" y="4326"/>
                  </a:lnTo>
                  <a:lnTo>
                    <a:pt x="3863" y="4190"/>
                  </a:lnTo>
                  <a:lnTo>
                    <a:pt x="4026" y="4040"/>
                  </a:lnTo>
                  <a:lnTo>
                    <a:pt x="4176" y="3863"/>
                  </a:lnTo>
                  <a:lnTo>
                    <a:pt x="4312" y="3687"/>
                  </a:lnTo>
                  <a:lnTo>
                    <a:pt x="4434" y="3496"/>
                  </a:lnTo>
                  <a:lnTo>
                    <a:pt x="4530" y="3279"/>
                  </a:lnTo>
                  <a:lnTo>
                    <a:pt x="4611" y="3074"/>
                  </a:lnTo>
                  <a:lnTo>
                    <a:pt x="4666" y="2843"/>
                  </a:lnTo>
                  <a:lnTo>
                    <a:pt x="4707" y="2612"/>
                  </a:lnTo>
                  <a:lnTo>
                    <a:pt x="4720" y="2367"/>
                  </a:lnTo>
                  <a:lnTo>
                    <a:pt x="4707" y="2122"/>
                  </a:lnTo>
                  <a:lnTo>
                    <a:pt x="4666" y="1891"/>
                  </a:lnTo>
                  <a:lnTo>
                    <a:pt x="4611" y="1660"/>
                  </a:lnTo>
                  <a:lnTo>
                    <a:pt x="4530" y="1442"/>
                  </a:lnTo>
                  <a:lnTo>
                    <a:pt x="4434" y="1238"/>
                  </a:lnTo>
                  <a:lnTo>
                    <a:pt x="4312" y="1048"/>
                  </a:lnTo>
                  <a:lnTo>
                    <a:pt x="4176" y="871"/>
                  </a:lnTo>
                  <a:lnTo>
                    <a:pt x="4026" y="694"/>
                  </a:lnTo>
                  <a:lnTo>
                    <a:pt x="3863" y="544"/>
                  </a:lnTo>
                  <a:lnTo>
                    <a:pt x="3673" y="408"/>
                  </a:lnTo>
                  <a:lnTo>
                    <a:pt x="3482" y="286"/>
                  </a:lnTo>
                  <a:lnTo>
                    <a:pt x="3278" y="191"/>
                  </a:lnTo>
                  <a:lnTo>
                    <a:pt x="3061" y="109"/>
                  </a:lnTo>
                  <a:lnTo>
                    <a:pt x="2829" y="55"/>
                  </a:lnTo>
                  <a:lnTo>
                    <a:pt x="2598" y="14"/>
                  </a:lnTo>
                  <a:lnTo>
                    <a:pt x="235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28"/>
            <p:cNvSpPr/>
            <p:nvPr/>
          </p:nvSpPr>
          <p:spPr>
            <a:xfrm>
              <a:off x="2648002" y="3165188"/>
              <a:ext cx="166852" cy="166852"/>
            </a:xfrm>
            <a:custGeom>
              <a:avLst/>
              <a:gdLst/>
              <a:ahLst/>
              <a:cxnLst/>
              <a:rect l="l" t="t" r="r" b="b"/>
              <a:pathLst>
                <a:path w="4721" h="4721" extrusionOk="0">
                  <a:moveTo>
                    <a:pt x="2354" y="0"/>
                  </a:moveTo>
                  <a:lnTo>
                    <a:pt x="2122" y="14"/>
                  </a:lnTo>
                  <a:lnTo>
                    <a:pt x="1891" y="55"/>
                  </a:lnTo>
                  <a:lnTo>
                    <a:pt x="1660" y="109"/>
                  </a:lnTo>
                  <a:lnTo>
                    <a:pt x="1442" y="191"/>
                  </a:lnTo>
                  <a:lnTo>
                    <a:pt x="1238" y="286"/>
                  </a:lnTo>
                  <a:lnTo>
                    <a:pt x="1034" y="408"/>
                  </a:lnTo>
                  <a:lnTo>
                    <a:pt x="857" y="544"/>
                  </a:lnTo>
                  <a:lnTo>
                    <a:pt x="694" y="694"/>
                  </a:lnTo>
                  <a:lnTo>
                    <a:pt x="544" y="871"/>
                  </a:lnTo>
                  <a:lnTo>
                    <a:pt x="408" y="1048"/>
                  </a:lnTo>
                  <a:lnTo>
                    <a:pt x="286" y="1238"/>
                  </a:lnTo>
                  <a:lnTo>
                    <a:pt x="191" y="1442"/>
                  </a:lnTo>
                  <a:lnTo>
                    <a:pt x="109" y="1660"/>
                  </a:lnTo>
                  <a:lnTo>
                    <a:pt x="55" y="1891"/>
                  </a:lnTo>
                  <a:lnTo>
                    <a:pt x="14" y="2122"/>
                  </a:lnTo>
                  <a:lnTo>
                    <a:pt x="0" y="2367"/>
                  </a:lnTo>
                  <a:lnTo>
                    <a:pt x="14" y="2612"/>
                  </a:lnTo>
                  <a:lnTo>
                    <a:pt x="55" y="2843"/>
                  </a:lnTo>
                  <a:lnTo>
                    <a:pt x="109" y="3075"/>
                  </a:lnTo>
                  <a:lnTo>
                    <a:pt x="191" y="3279"/>
                  </a:lnTo>
                  <a:lnTo>
                    <a:pt x="286" y="3496"/>
                  </a:lnTo>
                  <a:lnTo>
                    <a:pt x="408" y="3687"/>
                  </a:lnTo>
                  <a:lnTo>
                    <a:pt x="544" y="3864"/>
                  </a:lnTo>
                  <a:lnTo>
                    <a:pt x="694" y="4040"/>
                  </a:lnTo>
                  <a:lnTo>
                    <a:pt x="857" y="4190"/>
                  </a:lnTo>
                  <a:lnTo>
                    <a:pt x="1034" y="4326"/>
                  </a:lnTo>
                  <a:lnTo>
                    <a:pt x="1238" y="4435"/>
                  </a:lnTo>
                  <a:lnTo>
                    <a:pt x="1442" y="4544"/>
                  </a:lnTo>
                  <a:lnTo>
                    <a:pt x="1660" y="4625"/>
                  </a:lnTo>
                  <a:lnTo>
                    <a:pt x="1891" y="4680"/>
                  </a:lnTo>
                  <a:lnTo>
                    <a:pt x="2122" y="4707"/>
                  </a:lnTo>
                  <a:lnTo>
                    <a:pt x="2354" y="4720"/>
                  </a:lnTo>
                  <a:lnTo>
                    <a:pt x="2598" y="4707"/>
                  </a:lnTo>
                  <a:lnTo>
                    <a:pt x="2830" y="4680"/>
                  </a:lnTo>
                  <a:lnTo>
                    <a:pt x="3061" y="4625"/>
                  </a:lnTo>
                  <a:lnTo>
                    <a:pt x="3279" y="4544"/>
                  </a:lnTo>
                  <a:lnTo>
                    <a:pt x="3483" y="4435"/>
                  </a:lnTo>
                  <a:lnTo>
                    <a:pt x="3673" y="4326"/>
                  </a:lnTo>
                  <a:lnTo>
                    <a:pt x="3864" y="4190"/>
                  </a:lnTo>
                  <a:lnTo>
                    <a:pt x="4027" y="4040"/>
                  </a:lnTo>
                  <a:lnTo>
                    <a:pt x="4176" y="3864"/>
                  </a:lnTo>
                  <a:lnTo>
                    <a:pt x="4312" y="3687"/>
                  </a:lnTo>
                  <a:lnTo>
                    <a:pt x="4435" y="3496"/>
                  </a:lnTo>
                  <a:lnTo>
                    <a:pt x="4530" y="3279"/>
                  </a:lnTo>
                  <a:lnTo>
                    <a:pt x="4612" y="3075"/>
                  </a:lnTo>
                  <a:lnTo>
                    <a:pt x="4666" y="2843"/>
                  </a:lnTo>
                  <a:lnTo>
                    <a:pt x="4707" y="2612"/>
                  </a:lnTo>
                  <a:lnTo>
                    <a:pt x="4720" y="2367"/>
                  </a:lnTo>
                  <a:lnTo>
                    <a:pt x="4707" y="2122"/>
                  </a:lnTo>
                  <a:lnTo>
                    <a:pt x="4666" y="1891"/>
                  </a:lnTo>
                  <a:lnTo>
                    <a:pt x="4612" y="1660"/>
                  </a:lnTo>
                  <a:lnTo>
                    <a:pt x="4530" y="1442"/>
                  </a:lnTo>
                  <a:lnTo>
                    <a:pt x="4435" y="1238"/>
                  </a:lnTo>
                  <a:lnTo>
                    <a:pt x="4312" y="1048"/>
                  </a:lnTo>
                  <a:lnTo>
                    <a:pt x="4176" y="871"/>
                  </a:lnTo>
                  <a:lnTo>
                    <a:pt x="4027" y="694"/>
                  </a:lnTo>
                  <a:lnTo>
                    <a:pt x="3864" y="544"/>
                  </a:lnTo>
                  <a:lnTo>
                    <a:pt x="3673" y="408"/>
                  </a:lnTo>
                  <a:lnTo>
                    <a:pt x="3483" y="286"/>
                  </a:lnTo>
                  <a:lnTo>
                    <a:pt x="3279" y="191"/>
                  </a:lnTo>
                  <a:lnTo>
                    <a:pt x="3061" y="109"/>
                  </a:lnTo>
                  <a:lnTo>
                    <a:pt x="2830" y="55"/>
                  </a:lnTo>
                  <a:lnTo>
                    <a:pt x="2598" y="14"/>
                  </a:lnTo>
                  <a:lnTo>
                    <a:pt x="235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28"/>
            <p:cNvSpPr/>
            <p:nvPr/>
          </p:nvSpPr>
          <p:spPr>
            <a:xfrm>
              <a:off x="658160" y="4315141"/>
              <a:ext cx="2634536" cy="317340"/>
            </a:xfrm>
            <a:custGeom>
              <a:avLst/>
              <a:gdLst/>
              <a:ahLst/>
              <a:cxnLst/>
              <a:rect l="l" t="t" r="r" b="b"/>
              <a:pathLst>
                <a:path w="74543" h="8979" extrusionOk="0">
                  <a:moveTo>
                    <a:pt x="2830" y="1"/>
                  </a:moveTo>
                  <a:lnTo>
                    <a:pt x="2544" y="28"/>
                  </a:lnTo>
                  <a:lnTo>
                    <a:pt x="2258" y="69"/>
                  </a:lnTo>
                  <a:lnTo>
                    <a:pt x="1986" y="137"/>
                  </a:lnTo>
                  <a:lnTo>
                    <a:pt x="1728" y="232"/>
                  </a:lnTo>
                  <a:lnTo>
                    <a:pt x="1483" y="354"/>
                  </a:lnTo>
                  <a:lnTo>
                    <a:pt x="1252" y="490"/>
                  </a:lnTo>
                  <a:lnTo>
                    <a:pt x="1034" y="654"/>
                  </a:lnTo>
                  <a:lnTo>
                    <a:pt x="830" y="844"/>
                  </a:lnTo>
                  <a:lnTo>
                    <a:pt x="639" y="1034"/>
                  </a:lnTo>
                  <a:lnTo>
                    <a:pt x="476" y="1252"/>
                  </a:lnTo>
                  <a:lnTo>
                    <a:pt x="340" y="1497"/>
                  </a:lnTo>
                  <a:lnTo>
                    <a:pt x="218" y="1742"/>
                  </a:lnTo>
                  <a:lnTo>
                    <a:pt x="123" y="2000"/>
                  </a:lnTo>
                  <a:lnTo>
                    <a:pt x="55" y="2272"/>
                  </a:lnTo>
                  <a:lnTo>
                    <a:pt x="14" y="2544"/>
                  </a:lnTo>
                  <a:lnTo>
                    <a:pt x="0" y="2844"/>
                  </a:lnTo>
                  <a:lnTo>
                    <a:pt x="0" y="6135"/>
                  </a:lnTo>
                  <a:lnTo>
                    <a:pt x="14" y="6435"/>
                  </a:lnTo>
                  <a:lnTo>
                    <a:pt x="55" y="6707"/>
                  </a:lnTo>
                  <a:lnTo>
                    <a:pt x="123" y="6979"/>
                  </a:lnTo>
                  <a:lnTo>
                    <a:pt x="218" y="7237"/>
                  </a:lnTo>
                  <a:lnTo>
                    <a:pt x="340" y="7482"/>
                  </a:lnTo>
                  <a:lnTo>
                    <a:pt x="476" y="7727"/>
                  </a:lnTo>
                  <a:lnTo>
                    <a:pt x="639" y="7944"/>
                  </a:lnTo>
                  <a:lnTo>
                    <a:pt x="830" y="8135"/>
                  </a:lnTo>
                  <a:lnTo>
                    <a:pt x="1034" y="8325"/>
                  </a:lnTo>
                  <a:lnTo>
                    <a:pt x="1252" y="8489"/>
                  </a:lnTo>
                  <a:lnTo>
                    <a:pt x="1483" y="8625"/>
                  </a:lnTo>
                  <a:lnTo>
                    <a:pt x="1728" y="8747"/>
                  </a:lnTo>
                  <a:lnTo>
                    <a:pt x="1986" y="8842"/>
                  </a:lnTo>
                  <a:lnTo>
                    <a:pt x="2258" y="8910"/>
                  </a:lnTo>
                  <a:lnTo>
                    <a:pt x="2544" y="8951"/>
                  </a:lnTo>
                  <a:lnTo>
                    <a:pt x="2830" y="8978"/>
                  </a:lnTo>
                  <a:lnTo>
                    <a:pt x="71713" y="8978"/>
                  </a:lnTo>
                  <a:lnTo>
                    <a:pt x="72012" y="8951"/>
                  </a:lnTo>
                  <a:lnTo>
                    <a:pt x="72284" y="8910"/>
                  </a:lnTo>
                  <a:lnTo>
                    <a:pt x="72556" y="8842"/>
                  </a:lnTo>
                  <a:lnTo>
                    <a:pt x="72815" y="8747"/>
                  </a:lnTo>
                  <a:lnTo>
                    <a:pt x="73060" y="8625"/>
                  </a:lnTo>
                  <a:lnTo>
                    <a:pt x="73291" y="8489"/>
                  </a:lnTo>
                  <a:lnTo>
                    <a:pt x="73509" y="8325"/>
                  </a:lnTo>
                  <a:lnTo>
                    <a:pt x="73713" y="8135"/>
                  </a:lnTo>
                  <a:lnTo>
                    <a:pt x="73903" y="7944"/>
                  </a:lnTo>
                  <a:lnTo>
                    <a:pt x="74066" y="7727"/>
                  </a:lnTo>
                  <a:lnTo>
                    <a:pt x="74202" y="7482"/>
                  </a:lnTo>
                  <a:lnTo>
                    <a:pt x="74325" y="7237"/>
                  </a:lnTo>
                  <a:lnTo>
                    <a:pt x="74420" y="6979"/>
                  </a:lnTo>
                  <a:lnTo>
                    <a:pt x="74488" y="6707"/>
                  </a:lnTo>
                  <a:lnTo>
                    <a:pt x="74529" y="6435"/>
                  </a:lnTo>
                  <a:lnTo>
                    <a:pt x="74542" y="6135"/>
                  </a:lnTo>
                  <a:lnTo>
                    <a:pt x="74542" y="2844"/>
                  </a:lnTo>
                  <a:lnTo>
                    <a:pt x="74529" y="2544"/>
                  </a:lnTo>
                  <a:lnTo>
                    <a:pt x="74488" y="2272"/>
                  </a:lnTo>
                  <a:lnTo>
                    <a:pt x="74420" y="2000"/>
                  </a:lnTo>
                  <a:lnTo>
                    <a:pt x="74325" y="1742"/>
                  </a:lnTo>
                  <a:lnTo>
                    <a:pt x="74202" y="1497"/>
                  </a:lnTo>
                  <a:lnTo>
                    <a:pt x="74066" y="1252"/>
                  </a:lnTo>
                  <a:lnTo>
                    <a:pt x="73903" y="1034"/>
                  </a:lnTo>
                  <a:lnTo>
                    <a:pt x="73713" y="844"/>
                  </a:lnTo>
                  <a:lnTo>
                    <a:pt x="73509" y="654"/>
                  </a:lnTo>
                  <a:lnTo>
                    <a:pt x="73291" y="490"/>
                  </a:lnTo>
                  <a:lnTo>
                    <a:pt x="73060" y="354"/>
                  </a:lnTo>
                  <a:lnTo>
                    <a:pt x="72815" y="232"/>
                  </a:lnTo>
                  <a:lnTo>
                    <a:pt x="72556" y="137"/>
                  </a:lnTo>
                  <a:lnTo>
                    <a:pt x="72284" y="69"/>
                  </a:lnTo>
                  <a:lnTo>
                    <a:pt x="72012" y="28"/>
                  </a:lnTo>
                  <a:lnTo>
                    <a:pt x="7171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28"/>
            <p:cNvSpPr/>
            <p:nvPr/>
          </p:nvSpPr>
          <p:spPr>
            <a:xfrm>
              <a:off x="658160" y="4469483"/>
              <a:ext cx="2634536" cy="163000"/>
            </a:xfrm>
            <a:custGeom>
              <a:avLst/>
              <a:gdLst/>
              <a:ahLst/>
              <a:cxnLst/>
              <a:rect l="l" t="t" r="r" b="b"/>
              <a:pathLst>
                <a:path w="74543" h="4612" extrusionOk="0">
                  <a:moveTo>
                    <a:pt x="0" y="0"/>
                  </a:moveTo>
                  <a:lnTo>
                    <a:pt x="0" y="1768"/>
                  </a:lnTo>
                  <a:lnTo>
                    <a:pt x="14" y="2068"/>
                  </a:lnTo>
                  <a:lnTo>
                    <a:pt x="55" y="2340"/>
                  </a:lnTo>
                  <a:lnTo>
                    <a:pt x="123" y="2612"/>
                  </a:lnTo>
                  <a:lnTo>
                    <a:pt x="218" y="2870"/>
                  </a:lnTo>
                  <a:lnTo>
                    <a:pt x="340" y="3115"/>
                  </a:lnTo>
                  <a:lnTo>
                    <a:pt x="476" y="3360"/>
                  </a:lnTo>
                  <a:lnTo>
                    <a:pt x="639" y="3577"/>
                  </a:lnTo>
                  <a:lnTo>
                    <a:pt x="830" y="3768"/>
                  </a:lnTo>
                  <a:lnTo>
                    <a:pt x="1034" y="3958"/>
                  </a:lnTo>
                  <a:lnTo>
                    <a:pt x="1252" y="4122"/>
                  </a:lnTo>
                  <a:lnTo>
                    <a:pt x="1483" y="4258"/>
                  </a:lnTo>
                  <a:lnTo>
                    <a:pt x="1728" y="4380"/>
                  </a:lnTo>
                  <a:lnTo>
                    <a:pt x="1986" y="4475"/>
                  </a:lnTo>
                  <a:lnTo>
                    <a:pt x="2258" y="4543"/>
                  </a:lnTo>
                  <a:lnTo>
                    <a:pt x="2544" y="4584"/>
                  </a:lnTo>
                  <a:lnTo>
                    <a:pt x="2830" y="4611"/>
                  </a:lnTo>
                  <a:lnTo>
                    <a:pt x="71713" y="4611"/>
                  </a:lnTo>
                  <a:lnTo>
                    <a:pt x="72012" y="4584"/>
                  </a:lnTo>
                  <a:lnTo>
                    <a:pt x="72284" y="4543"/>
                  </a:lnTo>
                  <a:lnTo>
                    <a:pt x="72556" y="4475"/>
                  </a:lnTo>
                  <a:lnTo>
                    <a:pt x="72815" y="4380"/>
                  </a:lnTo>
                  <a:lnTo>
                    <a:pt x="73060" y="4258"/>
                  </a:lnTo>
                  <a:lnTo>
                    <a:pt x="73291" y="4122"/>
                  </a:lnTo>
                  <a:lnTo>
                    <a:pt x="73509" y="3958"/>
                  </a:lnTo>
                  <a:lnTo>
                    <a:pt x="73713" y="3768"/>
                  </a:lnTo>
                  <a:lnTo>
                    <a:pt x="73903" y="3577"/>
                  </a:lnTo>
                  <a:lnTo>
                    <a:pt x="74066" y="3360"/>
                  </a:lnTo>
                  <a:lnTo>
                    <a:pt x="74202" y="3115"/>
                  </a:lnTo>
                  <a:lnTo>
                    <a:pt x="74325" y="2870"/>
                  </a:lnTo>
                  <a:lnTo>
                    <a:pt x="74420" y="2612"/>
                  </a:lnTo>
                  <a:lnTo>
                    <a:pt x="74488" y="2340"/>
                  </a:lnTo>
                  <a:lnTo>
                    <a:pt x="74529" y="2068"/>
                  </a:lnTo>
                  <a:lnTo>
                    <a:pt x="74542" y="1768"/>
                  </a:lnTo>
                  <a:lnTo>
                    <a:pt x="7454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28"/>
            <p:cNvSpPr/>
            <p:nvPr/>
          </p:nvSpPr>
          <p:spPr>
            <a:xfrm>
              <a:off x="883153" y="997005"/>
              <a:ext cx="2198975" cy="3376799"/>
            </a:xfrm>
            <a:custGeom>
              <a:avLst/>
              <a:gdLst/>
              <a:ahLst/>
              <a:cxnLst/>
              <a:rect l="l" t="t" r="r" b="b"/>
              <a:pathLst>
                <a:path w="62219" h="95545" extrusionOk="0">
                  <a:moveTo>
                    <a:pt x="31273" y="3061"/>
                  </a:moveTo>
                  <a:lnTo>
                    <a:pt x="31994" y="3074"/>
                  </a:lnTo>
                  <a:lnTo>
                    <a:pt x="32714" y="3101"/>
                  </a:lnTo>
                  <a:lnTo>
                    <a:pt x="33435" y="3156"/>
                  </a:lnTo>
                  <a:lnTo>
                    <a:pt x="34143" y="3224"/>
                  </a:lnTo>
                  <a:lnTo>
                    <a:pt x="34836" y="3305"/>
                  </a:lnTo>
                  <a:lnTo>
                    <a:pt x="35544" y="3414"/>
                  </a:lnTo>
                  <a:lnTo>
                    <a:pt x="36238" y="3537"/>
                  </a:lnTo>
                  <a:lnTo>
                    <a:pt x="36918" y="3673"/>
                  </a:lnTo>
                  <a:lnTo>
                    <a:pt x="37598" y="3822"/>
                  </a:lnTo>
                  <a:lnTo>
                    <a:pt x="38264" y="3999"/>
                  </a:lnTo>
                  <a:lnTo>
                    <a:pt x="38931" y="4190"/>
                  </a:lnTo>
                  <a:lnTo>
                    <a:pt x="39597" y="4380"/>
                  </a:lnTo>
                  <a:lnTo>
                    <a:pt x="40250" y="4611"/>
                  </a:lnTo>
                  <a:lnTo>
                    <a:pt x="40890" y="4842"/>
                  </a:lnTo>
                  <a:lnTo>
                    <a:pt x="41529" y="5087"/>
                  </a:lnTo>
                  <a:lnTo>
                    <a:pt x="42155" y="5359"/>
                  </a:lnTo>
                  <a:lnTo>
                    <a:pt x="42780" y="5631"/>
                  </a:lnTo>
                  <a:lnTo>
                    <a:pt x="43393" y="5931"/>
                  </a:lnTo>
                  <a:lnTo>
                    <a:pt x="44005" y="6244"/>
                  </a:lnTo>
                  <a:lnTo>
                    <a:pt x="44603" y="6556"/>
                  </a:lnTo>
                  <a:lnTo>
                    <a:pt x="45188" y="6896"/>
                  </a:lnTo>
                  <a:lnTo>
                    <a:pt x="45773" y="7250"/>
                  </a:lnTo>
                  <a:lnTo>
                    <a:pt x="46331" y="7617"/>
                  </a:lnTo>
                  <a:lnTo>
                    <a:pt x="46902" y="7998"/>
                  </a:lnTo>
                  <a:lnTo>
                    <a:pt x="47446" y="8379"/>
                  </a:lnTo>
                  <a:lnTo>
                    <a:pt x="47990" y="8787"/>
                  </a:lnTo>
                  <a:lnTo>
                    <a:pt x="48521" y="9209"/>
                  </a:lnTo>
                  <a:lnTo>
                    <a:pt x="49038" y="9631"/>
                  </a:lnTo>
                  <a:lnTo>
                    <a:pt x="49554" y="10079"/>
                  </a:lnTo>
                  <a:lnTo>
                    <a:pt x="50058" y="10528"/>
                  </a:lnTo>
                  <a:lnTo>
                    <a:pt x="50547" y="10991"/>
                  </a:lnTo>
                  <a:lnTo>
                    <a:pt x="51024" y="11467"/>
                  </a:lnTo>
                  <a:lnTo>
                    <a:pt x="51486" y="11957"/>
                  </a:lnTo>
                  <a:lnTo>
                    <a:pt x="51935" y="12460"/>
                  </a:lnTo>
                  <a:lnTo>
                    <a:pt x="52384" y="12963"/>
                  </a:lnTo>
                  <a:lnTo>
                    <a:pt x="52819" y="13480"/>
                  </a:lnTo>
                  <a:lnTo>
                    <a:pt x="53227" y="14011"/>
                  </a:lnTo>
                  <a:lnTo>
                    <a:pt x="53635" y="14555"/>
                  </a:lnTo>
                  <a:lnTo>
                    <a:pt x="54030" y="15112"/>
                  </a:lnTo>
                  <a:lnTo>
                    <a:pt x="54411" y="15670"/>
                  </a:lnTo>
                  <a:lnTo>
                    <a:pt x="54778" y="16241"/>
                  </a:lnTo>
                  <a:lnTo>
                    <a:pt x="55132" y="16813"/>
                  </a:lnTo>
                  <a:lnTo>
                    <a:pt x="55485" y="17398"/>
                  </a:lnTo>
                  <a:lnTo>
                    <a:pt x="55812" y="17996"/>
                  </a:lnTo>
                  <a:lnTo>
                    <a:pt x="56125" y="18608"/>
                  </a:lnTo>
                  <a:lnTo>
                    <a:pt x="56424" y="19220"/>
                  </a:lnTo>
                  <a:lnTo>
                    <a:pt x="56709" y="19832"/>
                  </a:lnTo>
                  <a:lnTo>
                    <a:pt x="56982" y="20472"/>
                  </a:lnTo>
                  <a:lnTo>
                    <a:pt x="57226" y="21111"/>
                  </a:lnTo>
                  <a:lnTo>
                    <a:pt x="57471" y="21750"/>
                  </a:lnTo>
                  <a:lnTo>
                    <a:pt x="57702" y="22403"/>
                  </a:lnTo>
                  <a:lnTo>
                    <a:pt x="57906" y="23056"/>
                  </a:lnTo>
                  <a:lnTo>
                    <a:pt x="58097" y="23723"/>
                  </a:lnTo>
                  <a:lnTo>
                    <a:pt x="58287" y="24389"/>
                  </a:lnTo>
                  <a:lnTo>
                    <a:pt x="58451" y="25069"/>
                  </a:lnTo>
                  <a:lnTo>
                    <a:pt x="58587" y="25763"/>
                  </a:lnTo>
                  <a:lnTo>
                    <a:pt x="58723" y="26443"/>
                  </a:lnTo>
                  <a:lnTo>
                    <a:pt x="58831" y="27137"/>
                  </a:lnTo>
                  <a:lnTo>
                    <a:pt x="58927" y="27844"/>
                  </a:lnTo>
                  <a:lnTo>
                    <a:pt x="59008" y="28552"/>
                  </a:lnTo>
                  <a:lnTo>
                    <a:pt x="59076" y="29259"/>
                  </a:lnTo>
                  <a:lnTo>
                    <a:pt x="59117" y="29966"/>
                  </a:lnTo>
                  <a:lnTo>
                    <a:pt x="59144" y="30687"/>
                  </a:lnTo>
                  <a:lnTo>
                    <a:pt x="59158" y="31408"/>
                  </a:lnTo>
                  <a:lnTo>
                    <a:pt x="59158" y="90634"/>
                  </a:lnTo>
                  <a:lnTo>
                    <a:pt x="59144" y="90810"/>
                  </a:lnTo>
                  <a:lnTo>
                    <a:pt x="59117" y="91001"/>
                  </a:lnTo>
                  <a:lnTo>
                    <a:pt x="59076" y="91178"/>
                  </a:lnTo>
                  <a:lnTo>
                    <a:pt x="59008" y="91341"/>
                  </a:lnTo>
                  <a:lnTo>
                    <a:pt x="58927" y="91504"/>
                  </a:lnTo>
                  <a:lnTo>
                    <a:pt x="58845" y="91667"/>
                  </a:lnTo>
                  <a:lnTo>
                    <a:pt x="58736" y="91803"/>
                  </a:lnTo>
                  <a:lnTo>
                    <a:pt x="58614" y="91939"/>
                  </a:lnTo>
                  <a:lnTo>
                    <a:pt x="58478" y="92048"/>
                  </a:lnTo>
                  <a:lnTo>
                    <a:pt x="58342" y="92157"/>
                  </a:lnTo>
                  <a:lnTo>
                    <a:pt x="58192" y="92252"/>
                  </a:lnTo>
                  <a:lnTo>
                    <a:pt x="58029" y="92334"/>
                  </a:lnTo>
                  <a:lnTo>
                    <a:pt x="57852" y="92388"/>
                  </a:lnTo>
                  <a:lnTo>
                    <a:pt x="57675" y="92443"/>
                  </a:lnTo>
                  <a:lnTo>
                    <a:pt x="57498" y="92470"/>
                  </a:lnTo>
                  <a:lnTo>
                    <a:pt x="4720" y="92470"/>
                  </a:lnTo>
                  <a:lnTo>
                    <a:pt x="4543" y="92443"/>
                  </a:lnTo>
                  <a:lnTo>
                    <a:pt x="4367" y="92388"/>
                  </a:lnTo>
                  <a:lnTo>
                    <a:pt x="4203" y="92334"/>
                  </a:lnTo>
                  <a:lnTo>
                    <a:pt x="4040" y="92252"/>
                  </a:lnTo>
                  <a:lnTo>
                    <a:pt x="3877" y="92157"/>
                  </a:lnTo>
                  <a:lnTo>
                    <a:pt x="3741" y="92048"/>
                  </a:lnTo>
                  <a:lnTo>
                    <a:pt x="3605" y="91939"/>
                  </a:lnTo>
                  <a:lnTo>
                    <a:pt x="3496" y="91803"/>
                  </a:lnTo>
                  <a:lnTo>
                    <a:pt x="3387" y="91667"/>
                  </a:lnTo>
                  <a:lnTo>
                    <a:pt x="3292" y="91504"/>
                  </a:lnTo>
                  <a:lnTo>
                    <a:pt x="3210" y="91341"/>
                  </a:lnTo>
                  <a:lnTo>
                    <a:pt x="3156" y="91178"/>
                  </a:lnTo>
                  <a:lnTo>
                    <a:pt x="3102" y="91001"/>
                  </a:lnTo>
                  <a:lnTo>
                    <a:pt x="3074" y="90810"/>
                  </a:lnTo>
                  <a:lnTo>
                    <a:pt x="3074" y="90634"/>
                  </a:lnTo>
                  <a:lnTo>
                    <a:pt x="3074" y="31109"/>
                  </a:lnTo>
                  <a:lnTo>
                    <a:pt x="3074" y="30374"/>
                  </a:lnTo>
                  <a:lnTo>
                    <a:pt x="3102" y="29654"/>
                  </a:lnTo>
                  <a:lnTo>
                    <a:pt x="3156" y="28946"/>
                  </a:lnTo>
                  <a:lnTo>
                    <a:pt x="3210" y="28239"/>
                  </a:lnTo>
                  <a:lnTo>
                    <a:pt x="3292" y="27532"/>
                  </a:lnTo>
                  <a:lnTo>
                    <a:pt x="3387" y="26824"/>
                  </a:lnTo>
                  <a:lnTo>
                    <a:pt x="3510" y="26130"/>
                  </a:lnTo>
                  <a:lnTo>
                    <a:pt x="3646" y="25437"/>
                  </a:lnTo>
                  <a:lnTo>
                    <a:pt x="3795" y="24757"/>
                  </a:lnTo>
                  <a:lnTo>
                    <a:pt x="3959" y="24076"/>
                  </a:lnTo>
                  <a:lnTo>
                    <a:pt x="4135" y="23410"/>
                  </a:lnTo>
                  <a:lnTo>
                    <a:pt x="4339" y="22743"/>
                  </a:lnTo>
                  <a:lnTo>
                    <a:pt x="4557" y="22090"/>
                  </a:lnTo>
                  <a:lnTo>
                    <a:pt x="4788" y="21438"/>
                  </a:lnTo>
                  <a:lnTo>
                    <a:pt x="5033" y="20798"/>
                  </a:lnTo>
                  <a:lnTo>
                    <a:pt x="5292" y="20159"/>
                  </a:lnTo>
                  <a:lnTo>
                    <a:pt x="5564" y="19533"/>
                  </a:lnTo>
                  <a:lnTo>
                    <a:pt x="5863" y="18921"/>
                  </a:lnTo>
                  <a:lnTo>
                    <a:pt x="6162" y="18309"/>
                  </a:lnTo>
                  <a:lnTo>
                    <a:pt x="6475" y="17710"/>
                  </a:lnTo>
                  <a:lnTo>
                    <a:pt x="6815" y="17112"/>
                  </a:lnTo>
                  <a:lnTo>
                    <a:pt x="7155" y="16527"/>
                  </a:lnTo>
                  <a:lnTo>
                    <a:pt x="7522" y="15956"/>
                  </a:lnTo>
                  <a:lnTo>
                    <a:pt x="7890" y="15384"/>
                  </a:lnTo>
                  <a:lnTo>
                    <a:pt x="8284" y="14840"/>
                  </a:lnTo>
                  <a:lnTo>
                    <a:pt x="8679" y="14283"/>
                  </a:lnTo>
                  <a:lnTo>
                    <a:pt x="9100" y="13752"/>
                  </a:lnTo>
                  <a:lnTo>
                    <a:pt x="9522" y="13222"/>
                  </a:lnTo>
                  <a:lnTo>
                    <a:pt x="9957" y="12705"/>
                  </a:lnTo>
                  <a:lnTo>
                    <a:pt x="10406" y="12201"/>
                  </a:lnTo>
                  <a:lnTo>
                    <a:pt x="10869" y="11712"/>
                  </a:lnTo>
                  <a:lnTo>
                    <a:pt x="11345" y="11236"/>
                  </a:lnTo>
                  <a:lnTo>
                    <a:pt x="11834" y="10760"/>
                  </a:lnTo>
                  <a:lnTo>
                    <a:pt x="12324" y="10297"/>
                  </a:lnTo>
                  <a:lnTo>
                    <a:pt x="12827" y="9848"/>
                  </a:lnTo>
                  <a:lnTo>
                    <a:pt x="13344" y="9413"/>
                  </a:lnTo>
                  <a:lnTo>
                    <a:pt x="13875" y="8991"/>
                  </a:lnTo>
                  <a:lnTo>
                    <a:pt x="14419" y="8583"/>
                  </a:lnTo>
                  <a:lnTo>
                    <a:pt x="14963" y="8189"/>
                  </a:lnTo>
                  <a:lnTo>
                    <a:pt x="15521" y="7808"/>
                  </a:lnTo>
                  <a:lnTo>
                    <a:pt x="16092" y="7427"/>
                  </a:lnTo>
                  <a:lnTo>
                    <a:pt x="16663" y="7073"/>
                  </a:lnTo>
                  <a:lnTo>
                    <a:pt x="17248" y="6733"/>
                  </a:lnTo>
                  <a:lnTo>
                    <a:pt x="17847" y="6407"/>
                  </a:lnTo>
                  <a:lnTo>
                    <a:pt x="18445" y="6080"/>
                  </a:lnTo>
                  <a:lnTo>
                    <a:pt x="19057" y="5781"/>
                  </a:lnTo>
                  <a:lnTo>
                    <a:pt x="19683" y="5495"/>
                  </a:lnTo>
                  <a:lnTo>
                    <a:pt x="20309" y="5223"/>
                  </a:lnTo>
                  <a:lnTo>
                    <a:pt x="20948" y="4965"/>
                  </a:lnTo>
                  <a:lnTo>
                    <a:pt x="21588" y="4720"/>
                  </a:lnTo>
                  <a:lnTo>
                    <a:pt x="22240" y="4502"/>
                  </a:lnTo>
                  <a:lnTo>
                    <a:pt x="22907" y="4285"/>
                  </a:lnTo>
                  <a:lnTo>
                    <a:pt x="23574" y="4094"/>
                  </a:lnTo>
                  <a:lnTo>
                    <a:pt x="24240" y="3918"/>
                  </a:lnTo>
                  <a:lnTo>
                    <a:pt x="24920" y="3754"/>
                  </a:lnTo>
                  <a:lnTo>
                    <a:pt x="25600" y="3605"/>
                  </a:lnTo>
                  <a:lnTo>
                    <a:pt x="26294" y="3482"/>
                  </a:lnTo>
                  <a:lnTo>
                    <a:pt x="26988" y="3360"/>
                  </a:lnTo>
                  <a:lnTo>
                    <a:pt x="27695" y="3265"/>
                  </a:lnTo>
                  <a:lnTo>
                    <a:pt x="28402" y="3197"/>
                  </a:lnTo>
                  <a:lnTo>
                    <a:pt x="29110" y="3129"/>
                  </a:lnTo>
                  <a:lnTo>
                    <a:pt x="29831" y="3088"/>
                  </a:lnTo>
                  <a:lnTo>
                    <a:pt x="30552" y="3074"/>
                  </a:lnTo>
                  <a:lnTo>
                    <a:pt x="31273" y="3061"/>
                  </a:lnTo>
                  <a:close/>
                  <a:moveTo>
                    <a:pt x="30933" y="0"/>
                  </a:moveTo>
                  <a:lnTo>
                    <a:pt x="30130" y="14"/>
                  </a:lnTo>
                  <a:lnTo>
                    <a:pt x="29327" y="41"/>
                  </a:lnTo>
                  <a:lnTo>
                    <a:pt x="28538" y="95"/>
                  </a:lnTo>
                  <a:lnTo>
                    <a:pt x="27750" y="177"/>
                  </a:lnTo>
                  <a:lnTo>
                    <a:pt x="26974" y="272"/>
                  </a:lnTo>
                  <a:lnTo>
                    <a:pt x="26199" y="381"/>
                  </a:lnTo>
                  <a:lnTo>
                    <a:pt x="25437" y="517"/>
                  </a:lnTo>
                  <a:lnTo>
                    <a:pt x="24675" y="667"/>
                  </a:lnTo>
                  <a:lnTo>
                    <a:pt x="23914" y="843"/>
                  </a:lnTo>
                  <a:lnTo>
                    <a:pt x="23165" y="1034"/>
                  </a:lnTo>
                  <a:lnTo>
                    <a:pt x="22431" y="1238"/>
                  </a:lnTo>
                  <a:lnTo>
                    <a:pt x="21696" y="1469"/>
                  </a:lnTo>
                  <a:lnTo>
                    <a:pt x="20975" y="1700"/>
                  </a:lnTo>
                  <a:lnTo>
                    <a:pt x="20268" y="1972"/>
                  </a:lnTo>
                  <a:lnTo>
                    <a:pt x="19547" y="2244"/>
                  </a:lnTo>
                  <a:lnTo>
                    <a:pt x="18853" y="2544"/>
                  </a:lnTo>
                  <a:lnTo>
                    <a:pt x="18160" y="2843"/>
                  </a:lnTo>
                  <a:lnTo>
                    <a:pt x="17480" y="3169"/>
                  </a:lnTo>
                  <a:lnTo>
                    <a:pt x="16813" y="3523"/>
                  </a:lnTo>
                  <a:lnTo>
                    <a:pt x="16146" y="3877"/>
                  </a:lnTo>
                  <a:lnTo>
                    <a:pt x="15494" y="4258"/>
                  </a:lnTo>
                  <a:lnTo>
                    <a:pt x="14854" y="4638"/>
                  </a:lnTo>
                  <a:lnTo>
                    <a:pt x="14229" y="5047"/>
                  </a:lnTo>
                  <a:lnTo>
                    <a:pt x="13603" y="5468"/>
                  </a:lnTo>
                  <a:lnTo>
                    <a:pt x="12991" y="5903"/>
                  </a:lnTo>
                  <a:lnTo>
                    <a:pt x="12392" y="6352"/>
                  </a:lnTo>
                  <a:lnTo>
                    <a:pt x="11794" y="6815"/>
                  </a:lnTo>
                  <a:lnTo>
                    <a:pt x="11222" y="7291"/>
                  </a:lnTo>
                  <a:lnTo>
                    <a:pt x="10651" y="7781"/>
                  </a:lnTo>
                  <a:lnTo>
                    <a:pt x="10107" y="8270"/>
                  </a:lnTo>
                  <a:lnTo>
                    <a:pt x="9563" y="8787"/>
                  </a:lnTo>
                  <a:lnTo>
                    <a:pt x="9032" y="9318"/>
                  </a:lnTo>
                  <a:lnTo>
                    <a:pt x="8515" y="9862"/>
                  </a:lnTo>
                  <a:lnTo>
                    <a:pt x="8012" y="10420"/>
                  </a:lnTo>
                  <a:lnTo>
                    <a:pt x="7509" y="10977"/>
                  </a:lnTo>
                  <a:lnTo>
                    <a:pt x="7033" y="11562"/>
                  </a:lnTo>
                  <a:lnTo>
                    <a:pt x="6570" y="12147"/>
                  </a:lnTo>
                  <a:lnTo>
                    <a:pt x="6121" y="12746"/>
                  </a:lnTo>
                  <a:lnTo>
                    <a:pt x="5686" y="13358"/>
                  </a:lnTo>
                  <a:lnTo>
                    <a:pt x="5264" y="13983"/>
                  </a:lnTo>
                  <a:lnTo>
                    <a:pt x="4856" y="14609"/>
                  </a:lnTo>
                  <a:lnTo>
                    <a:pt x="4462" y="15248"/>
                  </a:lnTo>
                  <a:lnTo>
                    <a:pt x="4081" y="15901"/>
                  </a:lnTo>
                  <a:lnTo>
                    <a:pt x="3714" y="16568"/>
                  </a:lnTo>
                  <a:lnTo>
                    <a:pt x="3374" y="17234"/>
                  </a:lnTo>
                  <a:lnTo>
                    <a:pt x="3034" y="17915"/>
                  </a:lnTo>
                  <a:lnTo>
                    <a:pt x="2721" y="18608"/>
                  </a:lnTo>
                  <a:lnTo>
                    <a:pt x="2421" y="19302"/>
                  </a:lnTo>
                  <a:lnTo>
                    <a:pt x="2136" y="20009"/>
                  </a:lnTo>
                  <a:lnTo>
                    <a:pt x="1864" y="20730"/>
                  </a:lnTo>
                  <a:lnTo>
                    <a:pt x="1619" y="21451"/>
                  </a:lnTo>
                  <a:lnTo>
                    <a:pt x="1388" y="22186"/>
                  </a:lnTo>
                  <a:lnTo>
                    <a:pt x="1170" y="22920"/>
                  </a:lnTo>
                  <a:lnTo>
                    <a:pt x="966" y="23668"/>
                  </a:lnTo>
                  <a:lnTo>
                    <a:pt x="789" y="24417"/>
                  </a:lnTo>
                  <a:lnTo>
                    <a:pt x="626" y="25178"/>
                  </a:lnTo>
                  <a:lnTo>
                    <a:pt x="476" y="25940"/>
                  </a:lnTo>
                  <a:lnTo>
                    <a:pt x="354" y="26702"/>
                  </a:lnTo>
                  <a:lnTo>
                    <a:pt x="245" y="27491"/>
                  </a:lnTo>
                  <a:lnTo>
                    <a:pt x="163" y="28266"/>
                  </a:lnTo>
                  <a:lnTo>
                    <a:pt x="95" y="29055"/>
                  </a:lnTo>
                  <a:lnTo>
                    <a:pt x="41" y="29844"/>
                  </a:lnTo>
                  <a:lnTo>
                    <a:pt x="14" y="30646"/>
                  </a:lnTo>
                  <a:lnTo>
                    <a:pt x="0" y="31449"/>
                  </a:lnTo>
                  <a:lnTo>
                    <a:pt x="0" y="92048"/>
                  </a:lnTo>
                  <a:lnTo>
                    <a:pt x="0" y="92225"/>
                  </a:lnTo>
                  <a:lnTo>
                    <a:pt x="14" y="92402"/>
                  </a:lnTo>
                  <a:lnTo>
                    <a:pt x="41" y="92579"/>
                  </a:lnTo>
                  <a:lnTo>
                    <a:pt x="68" y="92742"/>
                  </a:lnTo>
                  <a:lnTo>
                    <a:pt x="109" y="92919"/>
                  </a:lnTo>
                  <a:lnTo>
                    <a:pt x="163" y="93082"/>
                  </a:lnTo>
                  <a:lnTo>
                    <a:pt x="218" y="93245"/>
                  </a:lnTo>
                  <a:lnTo>
                    <a:pt x="272" y="93409"/>
                  </a:lnTo>
                  <a:lnTo>
                    <a:pt x="340" y="93558"/>
                  </a:lnTo>
                  <a:lnTo>
                    <a:pt x="422" y="93708"/>
                  </a:lnTo>
                  <a:lnTo>
                    <a:pt x="503" y="93857"/>
                  </a:lnTo>
                  <a:lnTo>
                    <a:pt x="599" y="93993"/>
                  </a:lnTo>
                  <a:lnTo>
                    <a:pt x="803" y="94265"/>
                  </a:lnTo>
                  <a:lnTo>
                    <a:pt x="1020" y="94524"/>
                  </a:lnTo>
                  <a:lnTo>
                    <a:pt x="1279" y="94742"/>
                  </a:lnTo>
                  <a:lnTo>
                    <a:pt x="1537" y="94946"/>
                  </a:lnTo>
                  <a:lnTo>
                    <a:pt x="1687" y="95041"/>
                  </a:lnTo>
                  <a:lnTo>
                    <a:pt x="1837" y="95122"/>
                  </a:lnTo>
                  <a:lnTo>
                    <a:pt x="1986" y="95204"/>
                  </a:lnTo>
                  <a:lnTo>
                    <a:pt x="2136" y="95272"/>
                  </a:lnTo>
                  <a:lnTo>
                    <a:pt x="2299" y="95326"/>
                  </a:lnTo>
                  <a:lnTo>
                    <a:pt x="2462" y="95381"/>
                  </a:lnTo>
                  <a:lnTo>
                    <a:pt x="2625" y="95435"/>
                  </a:lnTo>
                  <a:lnTo>
                    <a:pt x="2789" y="95476"/>
                  </a:lnTo>
                  <a:lnTo>
                    <a:pt x="2966" y="95503"/>
                  </a:lnTo>
                  <a:lnTo>
                    <a:pt x="3142" y="95531"/>
                  </a:lnTo>
                  <a:lnTo>
                    <a:pt x="3319" y="95544"/>
                  </a:lnTo>
                  <a:lnTo>
                    <a:pt x="58899" y="95544"/>
                  </a:lnTo>
                  <a:lnTo>
                    <a:pt x="59076" y="95531"/>
                  </a:lnTo>
                  <a:lnTo>
                    <a:pt x="59253" y="95503"/>
                  </a:lnTo>
                  <a:lnTo>
                    <a:pt x="59430" y="95476"/>
                  </a:lnTo>
                  <a:lnTo>
                    <a:pt x="59593" y="95435"/>
                  </a:lnTo>
                  <a:lnTo>
                    <a:pt x="59770" y="95381"/>
                  </a:lnTo>
                  <a:lnTo>
                    <a:pt x="59920" y="95326"/>
                  </a:lnTo>
                  <a:lnTo>
                    <a:pt x="60083" y="95272"/>
                  </a:lnTo>
                  <a:lnTo>
                    <a:pt x="60246" y="95204"/>
                  </a:lnTo>
                  <a:lnTo>
                    <a:pt x="60396" y="95122"/>
                  </a:lnTo>
                  <a:lnTo>
                    <a:pt x="60532" y="95041"/>
                  </a:lnTo>
                  <a:lnTo>
                    <a:pt x="60681" y="94946"/>
                  </a:lnTo>
                  <a:lnTo>
                    <a:pt x="60953" y="94742"/>
                  </a:lnTo>
                  <a:lnTo>
                    <a:pt x="61198" y="94524"/>
                  </a:lnTo>
                  <a:lnTo>
                    <a:pt x="61430" y="94265"/>
                  </a:lnTo>
                  <a:lnTo>
                    <a:pt x="61620" y="93993"/>
                  </a:lnTo>
                  <a:lnTo>
                    <a:pt x="61715" y="93857"/>
                  </a:lnTo>
                  <a:lnTo>
                    <a:pt x="61797" y="93708"/>
                  </a:lnTo>
                  <a:lnTo>
                    <a:pt x="61878" y="93558"/>
                  </a:lnTo>
                  <a:lnTo>
                    <a:pt x="61946" y="93409"/>
                  </a:lnTo>
                  <a:lnTo>
                    <a:pt x="62014" y="93245"/>
                  </a:lnTo>
                  <a:lnTo>
                    <a:pt x="62069" y="93082"/>
                  </a:lnTo>
                  <a:lnTo>
                    <a:pt x="62110" y="92919"/>
                  </a:lnTo>
                  <a:lnTo>
                    <a:pt x="62151" y="92742"/>
                  </a:lnTo>
                  <a:lnTo>
                    <a:pt x="62178" y="92579"/>
                  </a:lnTo>
                  <a:lnTo>
                    <a:pt x="62205" y="92402"/>
                  </a:lnTo>
                  <a:lnTo>
                    <a:pt x="62219" y="92225"/>
                  </a:lnTo>
                  <a:lnTo>
                    <a:pt x="62219" y="92048"/>
                  </a:lnTo>
                  <a:lnTo>
                    <a:pt x="62219" y="31109"/>
                  </a:lnTo>
                  <a:lnTo>
                    <a:pt x="62219" y="30306"/>
                  </a:lnTo>
                  <a:lnTo>
                    <a:pt x="62178" y="29504"/>
                  </a:lnTo>
                  <a:lnTo>
                    <a:pt x="62137" y="28701"/>
                  </a:lnTo>
                  <a:lnTo>
                    <a:pt x="62055" y="27912"/>
                  </a:lnTo>
                  <a:lnTo>
                    <a:pt x="61974" y="27137"/>
                  </a:lnTo>
                  <a:lnTo>
                    <a:pt x="61865" y="26362"/>
                  </a:lnTo>
                  <a:lnTo>
                    <a:pt x="61729" y="25586"/>
                  </a:lnTo>
                  <a:lnTo>
                    <a:pt x="61579" y="24825"/>
                  </a:lnTo>
                  <a:lnTo>
                    <a:pt x="61416" y="24063"/>
                  </a:lnTo>
                  <a:lnTo>
                    <a:pt x="61239" y="23315"/>
                  </a:lnTo>
                  <a:lnTo>
                    <a:pt x="61035" y="22567"/>
                  </a:lnTo>
                  <a:lnTo>
                    <a:pt x="60817" y="21832"/>
                  </a:lnTo>
                  <a:lnTo>
                    <a:pt x="60573" y="21111"/>
                  </a:lnTo>
                  <a:lnTo>
                    <a:pt x="60314" y="20390"/>
                  </a:lnTo>
                  <a:lnTo>
                    <a:pt x="60042" y="19669"/>
                  </a:lnTo>
                  <a:lnTo>
                    <a:pt x="59756" y="18962"/>
                  </a:lnTo>
                  <a:lnTo>
                    <a:pt x="59457" y="18268"/>
                  </a:lnTo>
                  <a:lnTo>
                    <a:pt x="59131" y="17588"/>
                  </a:lnTo>
                  <a:lnTo>
                    <a:pt x="58791" y="16908"/>
                  </a:lnTo>
                  <a:lnTo>
                    <a:pt x="58437" y="16241"/>
                  </a:lnTo>
                  <a:lnTo>
                    <a:pt x="58070" y="15588"/>
                  </a:lnTo>
                  <a:lnTo>
                    <a:pt x="57675" y="14936"/>
                  </a:lnTo>
                  <a:lnTo>
                    <a:pt x="57281" y="14296"/>
                  </a:lnTo>
                  <a:lnTo>
                    <a:pt x="56873" y="13671"/>
                  </a:lnTo>
                  <a:lnTo>
                    <a:pt x="56437" y="13058"/>
                  </a:lnTo>
                  <a:lnTo>
                    <a:pt x="55989" y="12446"/>
                  </a:lnTo>
                  <a:lnTo>
                    <a:pt x="55540" y="11848"/>
                  </a:lnTo>
                  <a:lnTo>
                    <a:pt x="55064" y="11276"/>
                  </a:lnTo>
                  <a:lnTo>
                    <a:pt x="54574" y="10705"/>
                  </a:lnTo>
                  <a:lnTo>
                    <a:pt x="54084" y="10134"/>
                  </a:lnTo>
                  <a:lnTo>
                    <a:pt x="53567" y="9590"/>
                  </a:lnTo>
                  <a:lnTo>
                    <a:pt x="53037" y="9059"/>
                  </a:lnTo>
                  <a:lnTo>
                    <a:pt x="52506" y="8542"/>
                  </a:lnTo>
                  <a:lnTo>
                    <a:pt x="51949" y="8025"/>
                  </a:lnTo>
                  <a:lnTo>
                    <a:pt x="51391" y="7536"/>
                  </a:lnTo>
                  <a:lnTo>
                    <a:pt x="50820" y="7046"/>
                  </a:lnTo>
                  <a:lnTo>
                    <a:pt x="50235" y="6584"/>
                  </a:lnTo>
                  <a:lnTo>
                    <a:pt x="49636" y="6121"/>
                  </a:lnTo>
                  <a:lnTo>
                    <a:pt x="49024" y="5686"/>
                  </a:lnTo>
                  <a:lnTo>
                    <a:pt x="48412" y="5251"/>
                  </a:lnTo>
                  <a:lnTo>
                    <a:pt x="47773" y="4842"/>
                  </a:lnTo>
                  <a:lnTo>
                    <a:pt x="47133" y="4448"/>
                  </a:lnTo>
                  <a:lnTo>
                    <a:pt x="46480" y="4067"/>
                  </a:lnTo>
                  <a:lnTo>
                    <a:pt x="45827" y="3700"/>
                  </a:lnTo>
                  <a:lnTo>
                    <a:pt x="45161" y="3346"/>
                  </a:lnTo>
                  <a:lnTo>
                    <a:pt x="44481" y="3020"/>
                  </a:lnTo>
                  <a:lnTo>
                    <a:pt x="43787" y="2693"/>
                  </a:lnTo>
                  <a:lnTo>
                    <a:pt x="43093" y="2394"/>
                  </a:lnTo>
                  <a:lnTo>
                    <a:pt x="42386" y="2108"/>
                  </a:lnTo>
                  <a:lnTo>
                    <a:pt x="41665" y="1836"/>
                  </a:lnTo>
                  <a:lnTo>
                    <a:pt x="40944" y="1591"/>
                  </a:lnTo>
                  <a:lnTo>
                    <a:pt x="40223" y="1360"/>
                  </a:lnTo>
                  <a:lnTo>
                    <a:pt x="39475" y="1143"/>
                  </a:lnTo>
                  <a:lnTo>
                    <a:pt x="38740" y="939"/>
                  </a:lnTo>
                  <a:lnTo>
                    <a:pt x="37979" y="762"/>
                  </a:lnTo>
                  <a:lnTo>
                    <a:pt x="37217" y="599"/>
                  </a:lnTo>
                  <a:lnTo>
                    <a:pt x="36455" y="449"/>
                  </a:lnTo>
                  <a:lnTo>
                    <a:pt x="35680" y="326"/>
                  </a:lnTo>
                  <a:lnTo>
                    <a:pt x="34904" y="231"/>
                  </a:lnTo>
                  <a:lnTo>
                    <a:pt x="34116" y="136"/>
                  </a:lnTo>
                  <a:lnTo>
                    <a:pt x="33327" y="68"/>
                  </a:lnTo>
                  <a:lnTo>
                    <a:pt x="32538" y="27"/>
                  </a:lnTo>
                  <a:lnTo>
                    <a:pt x="3173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28"/>
            <p:cNvSpPr/>
            <p:nvPr/>
          </p:nvSpPr>
          <p:spPr>
            <a:xfrm>
              <a:off x="1217285" y="1476291"/>
              <a:ext cx="1552843" cy="922581"/>
            </a:xfrm>
            <a:custGeom>
              <a:avLst/>
              <a:gdLst/>
              <a:ahLst/>
              <a:cxnLst/>
              <a:rect l="l" t="t" r="r" b="b"/>
              <a:pathLst>
                <a:path w="43937" h="26104" extrusionOk="0">
                  <a:moveTo>
                    <a:pt x="19778" y="1"/>
                  </a:moveTo>
                  <a:lnTo>
                    <a:pt x="19207" y="28"/>
                  </a:lnTo>
                  <a:lnTo>
                    <a:pt x="18636" y="69"/>
                  </a:lnTo>
                  <a:lnTo>
                    <a:pt x="18078" y="123"/>
                  </a:lnTo>
                  <a:lnTo>
                    <a:pt x="17507" y="191"/>
                  </a:lnTo>
                  <a:lnTo>
                    <a:pt x="16935" y="273"/>
                  </a:lnTo>
                  <a:lnTo>
                    <a:pt x="16214" y="409"/>
                  </a:lnTo>
                  <a:lnTo>
                    <a:pt x="15507" y="572"/>
                  </a:lnTo>
                  <a:lnTo>
                    <a:pt x="14800" y="762"/>
                  </a:lnTo>
                  <a:lnTo>
                    <a:pt x="14120" y="966"/>
                  </a:lnTo>
                  <a:lnTo>
                    <a:pt x="13439" y="1198"/>
                  </a:lnTo>
                  <a:lnTo>
                    <a:pt x="12759" y="1456"/>
                  </a:lnTo>
                  <a:lnTo>
                    <a:pt x="12106" y="1728"/>
                  </a:lnTo>
                  <a:lnTo>
                    <a:pt x="11467" y="2027"/>
                  </a:lnTo>
                  <a:lnTo>
                    <a:pt x="10937" y="2300"/>
                  </a:lnTo>
                  <a:lnTo>
                    <a:pt x="10433" y="2572"/>
                  </a:lnTo>
                  <a:lnTo>
                    <a:pt x="9930" y="2871"/>
                  </a:lnTo>
                  <a:lnTo>
                    <a:pt x="9427" y="3170"/>
                  </a:lnTo>
                  <a:lnTo>
                    <a:pt x="8991" y="3456"/>
                  </a:lnTo>
                  <a:lnTo>
                    <a:pt x="8556" y="3755"/>
                  </a:lnTo>
                  <a:lnTo>
                    <a:pt x="8121" y="4068"/>
                  </a:lnTo>
                  <a:lnTo>
                    <a:pt x="7713" y="4394"/>
                  </a:lnTo>
                  <a:lnTo>
                    <a:pt x="7209" y="4802"/>
                  </a:lnTo>
                  <a:lnTo>
                    <a:pt x="6720" y="5238"/>
                  </a:lnTo>
                  <a:lnTo>
                    <a:pt x="6257" y="5673"/>
                  </a:lnTo>
                  <a:lnTo>
                    <a:pt x="5795" y="6135"/>
                  </a:lnTo>
                  <a:lnTo>
                    <a:pt x="5523" y="6408"/>
                  </a:lnTo>
                  <a:lnTo>
                    <a:pt x="5264" y="6693"/>
                  </a:lnTo>
                  <a:lnTo>
                    <a:pt x="4761" y="7264"/>
                  </a:lnTo>
                  <a:lnTo>
                    <a:pt x="4394" y="7713"/>
                  </a:lnTo>
                  <a:lnTo>
                    <a:pt x="4040" y="8176"/>
                  </a:lnTo>
                  <a:lnTo>
                    <a:pt x="3700" y="8638"/>
                  </a:lnTo>
                  <a:lnTo>
                    <a:pt x="3373" y="9114"/>
                  </a:lnTo>
                  <a:lnTo>
                    <a:pt x="3061" y="9604"/>
                  </a:lnTo>
                  <a:lnTo>
                    <a:pt x="2761" y="10107"/>
                  </a:lnTo>
                  <a:lnTo>
                    <a:pt x="2476" y="10611"/>
                  </a:lnTo>
                  <a:lnTo>
                    <a:pt x="2217" y="11128"/>
                  </a:lnTo>
                  <a:lnTo>
                    <a:pt x="1932" y="11685"/>
                  </a:lnTo>
                  <a:lnTo>
                    <a:pt x="1673" y="12257"/>
                  </a:lnTo>
                  <a:lnTo>
                    <a:pt x="1510" y="12665"/>
                  </a:lnTo>
                  <a:lnTo>
                    <a:pt x="1347" y="13059"/>
                  </a:lnTo>
                  <a:lnTo>
                    <a:pt x="1197" y="13467"/>
                  </a:lnTo>
                  <a:lnTo>
                    <a:pt x="1047" y="13889"/>
                  </a:lnTo>
                  <a:lnTo>
                    <a:pt x="911" y="14297"/>
                  </a:lnTo>
                  <a:lnTo>
                    <a:pt x="789" y="14719"/>
                  </a:lnTo>
                  <a:lnTo>
                    <a:pt x="680" y="15140"/>
                  </a:lnTo>
                  <a:lnTo>
                    <a:pt x="571" y="15576"/>
                  </a:lnTo>
                  <a:lnTo>
                    <a:pt x="435" y="16133"/>
                  </a:lnTo>
                  <a:lnTo>
                    <a:pt x="326" y="16705"/>
                  </a:lnTo>
                  <a:lnTo>
                    <a:pt x="245" y="17222"/>
                  </a:lnTo>
                  <a:lnTo>
                    <a:pt x="163" y="17752"/>
                  </a:lnTo>
                  <a:lnTo>
                    <a:pt x="109" y="18269"/>
                  </a:lnTo>
                  <a:lnTo>
                    <a:pt x="68" y="18799"/>
                  </a:lnTo>
                  <a:lnTo>
                    <a:pt x="27" y="19357"/>
                  </a:lnTo>
                  <a:lnTo>
                    <a:pt x="14" y="19928"/>
                  </a:lnTo>
                  <a:lnTo>
                    <a:pt x="0" y="20336"/>
                  </a:lnTo>
                  <a:lnTo>
                    <a:pt x="0" y="22690"/>
                  </a:lnTo>
                  <a:lnTo>
                    <a:pt x="14" y="22867"/>
                  </a:lnTo>
                  <a:lnTo>
                    <a:pt x="27" y="23043"/>
                  </a:lnTo>
                  <a:lnTo>
                    <a:pt x="41" y="23207"/>
                  </a:lnTo>
                  <a:lnTo>
                    <a:pt x="82" y="23383"/>
                  </a:lnTo>
                  <a:lnTo>
                    <a:pt x="109" y="23547"/>
                  </a:lnTo>
                  <a:lnTo>
                    <a:pt x="163" y="23710"/>
                  </a:lnTo>
                  <a:lnTo>
                    <a:pt x="218" y="23860"/>
                  </a:lnTo>
                  <a:lnTo>
                    <a:pt x="272" y="24023"/>
                  </a:lnTo>
                  <a:lnTo>
                    <a:pt x="422" y="24322"/>
                  </a:lnTo>
                  <a:lnTo>
                    <a:pt x="585" y="24594"/>
                  </a:lnTo>
                  <a:lnTo>
                    <a:pt x="789" y="24866"/>
                  </a:lnTo>
                  <a:lnTo>
                    <a:pt x="1007" y="25097"/>
                  </a:lnTo>
                  <a:lnTo>
                    <a:pt x="1251" y="25329"/>
                  </a:lnTo>
                  <a:lnTo>
                    <a:pt x="1510" y="25519"/>
                  </a:lnTo>
                  <a:lnTo>
                    <a:pt x="1796" y="25696"/>
                  </a:lnTo>
                  <a:lnTo>
                    <a:pt x="2095" y="25832"/>
                  </a:lnTo>
                  <a:lnTo>
                    <a:pt x="2244" y="25900"/>
                  </a:lnTo>
                  <a:lnTo>
                    <a:pt x="2408" y="25954"/>
                  </a:lnTo>
                  <a:lnTo>
                    <a:pt x="2571" y="25995"/>
                  </a:lnTo>
                  <a:lnTo>
                    <a:pt x="2734" y="26036"/>
                  </a:lnTo>
                  <a:lnTo>
                    <a:pt x="2897" y="26063"/>
                  </a:lnTo>
                  <a:lnTo>
                    <a:pt x="3074" y="26090"/>
                  </a:lnTo>
                  <a:lnTo>
                    <a:pt x="3237" y="26104"/>
                  </a:lnTo>
                  <a:lnTo>
                    <a:pt x="43936" y="26104"/>
                  </a:lnTo>
                  <a:lnTo>
                    <a:pt x="43936" y="18772"/>
                  </a:lnTo>
                  <a:lnTo>
                    <a:pt x="43936" y="18459"/>
                  </a:lnTo>
                  <a:lnTo>
                    <a:pt x="43909" y="17888"/>
                  </a:lnTo>
                  <a:lnTo>
                    <a:pt x="43882" y="17317"/>
                  </a:lnTo>
                  <a:lnTo>
                    <a:pt x="43841" y="16922"/>
                  </a:lnTo>
                  <a:lnTo>
                    <a:pt x="43800" y="16528"/>
                  </a:lnTo>
                  <a:lnTo>
                    <a:pt x="43760" y="16133"/>
                  </a:lnTo>
                  <a:lnTo>
                    <a:pt x="43692" y="15752"/>
                  </a:lnTo>
                  <a:lnTo>
                    <a:pt x="43624" y="15358"/>
                  </a:lnTo>
                  <a:lnTo>
                    <a:pt x="43556" y="14977"/>
                  </a:lnTo>
                  <a:lnTo>
                    <a:pt x="43474" y="14596"/>
                  </a:lnTo>
                  <a:lnTo>
                    <a:pt x="43379" y="14215"/>
                  </a:lnTo>
                  <a:lnTo>
                    <a:pt x="43175" y="13467"/>
                  </a:lnTo>
                  <a:lnTo>
                    <a:pt x="42943" y="12733"/>
                  </a:lnTo>
                  <a:lnTo>
                    <a:pt x="42685" y="12012"/>
                  </a:lnTo>
                  <a:lnTo>
                    <a:pt x="42399" y="11318"/>
                  </a:lnTo>
                  <a:lnTo>
                    <a:pt x="42141" y="10733"/>
                  </a:lnTo>
                  <a:lnTo>
                    <a:pt x="41855" y="10175"/>
                  </a:lnTo>
                  <a:lnTo>
                    <a:pt x="41651" y="9795"/>
                  </a:lnTo>
                  <a:lnTo>
                    <a:pt x="41447" y="9414"/>
                  </a:lnTo>
                  <a:lnTo>
                    <a:pt x="41230" y="9046"/>
                  </a:lnTo>
                  <a:lnTo>
                    <a:pt x="40998" y="8679"/>
                  </a:lnTo>
                  <a:lnTo>
                    <a:pt x="40753" y="8312"/>
                  </a:lnTo>
                  <a:lnTo>
                    <a:pt x="40509" y="7958"/>
                  </a:lnTo>
                  <a:lnTo>
                    <a:pt x="40264" y="7605"/>
                  </a:lnTo>
                  <a:lnTo>
                    <a:pt x="40005" y="7264"/>
                  </a:lnTo>
                  <a:lnTo>
                    <a:pt x="39774" y="6979"/>
                  </a:lnTo>
                  <a:lnTo>
                    <a:pt x="39529" y="6693"/>
                  </a:lnTo>
                  <a:lnTo>
                    <a:pt x="39298" y="6408"/>
                  </a:lnTo>
                  <a:lnTo>
                    <a:pt x="39039" y="6135"/>
                  </a:lnTo>
                  <a:lnTo>
                    <a:pt x="38767" y="5836"/>
                  </a:lnTo>
                  <a:lnTo>
                    <a:pt x="38495" y="5551"/>
                  </a:lnTo>
                  <a:lnTo>
                    <a:pt x="38210" y="5278"/>
                  </a:lnTo>
                  <a:lnTo>
                    <a:pt x="37924" y="5006"/>
                  </a:lnTo>
                  <a:lnTo>
                    <a:pt x="37638" y="4734"/>
                  </a:lnTo>
                  <a:lnTo>
                    <a:pt x="37339" y="4476"/>
                  </a:lnTo>
                  <a:lnTo>
                    <a:pt x="37026" y="4217"/>
                  </a:lnTo>
                  <a:lnTo>
                    <a:pt x="36713" y="3973"/>
                  </a:lnTo>
                  <a:lnTo>
                    <a:pt x="36401" y="3728"/>
                  </a:lnTo>
                  <a:lnTo>
                    <a:pt x="36088" y="3497"/>
                  </a:lnTo>
                  <a:lnTo>
                    <a:pt x="35761" y="3265"/>
                  </a:lnTo>
                  <a:lnTo>
                    <a:pt x="35421" y="3048"/>
                  </a:lnTo>
                  <a:lnTo>
                    <a:pt x="35095" y="2830"/>
                  </a:lnTo>
                  <a:lnTo>
                    <a:pt x="34755" y="2626"/>
                  </a:lnTo>
                  <a:lnTo>
                    <a:pt x="34401" y="2422"/>
                  </a:lnTo>
                  <a:lnTo>
                    <a:pt x="34061" y="2232"/>
                  </a:lnTo>
                  <a:lnTo>
                    <a:pt x="33707" y="2041"/>
                  </a:lnTo>
                  <a:lnTo>
                    <a:pt x="33340" y="1864"/>
                  </a:lnTo>
                  <a:lnTo>
                    <a:pt x="32986" y="1687"/>
                  </a:lnTo>
                  <a:lnTo>
                    <a:pt x="32619" y="1524"/>
                  </a:lnTo>
                  <a:lnTo>
                    <a:pt x="32238" y="1375"/>
                  </a:lnTo>
                  <a:lnTo>
                    <a:pt x="31871" y="1225"/>
                  </a:lnTo>
                  <a:lnTo>
                    <a:pt x="31490" y="1089"/>
                  </a:lnTo>
                  <a:lnTo>
                    <a:pt x="31109" y="953"/>
                  </a:lnTo>
                  <a:lnTo>
                    <a:pt x="30715" y="830"/>
                  </a:lnTo>
                  <a:lnTo>
                    <a:pt x="30334" y="708"/>
                  </a:lnTo>
                  <a:lnTo>
                    <a:pt x="29939" y="599"/>
                  </a:lnTo>
                  <a:lnTo>
                    <a:pt x="29531" y="504"/>
                  </a:lnTo>
                  <a:lnTo>
                    <a:pt x="29137" y="409"/>
                  </a:lnTo>
                  <a:lnTo>
                    <a:pt x="28729" y="327"/>
                  </a:lnTo>
                  <a:lnTo>
                    <a:pt x="28321" y="259"/>
                  </a:lnTo>
                  <a:lnTo>
                    <a:pt x="27913" y="191"/>
                  </a:lnTo>
                  <a:lnTo>
                    <a:pt x="27355" y="123"/>
                  </a:lnTo>
                  <a:lnTo>
                    <a:pt x="26784" y="69"/>
                  </a:lnTo>
                  <a:lnTo>
                    <a:pt x="26389" y="42"/>
                  </a:lnTo>
                  <a:lnTo>
                    <a:pt x="25981" y="14"/>
                  </a:lnTo>
                  <a:lnTo>
                    <a:pt x="2557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rgbClr val="FF99CC"/>
                </a:solidFill>
              </a:endParaRPr>
            </a:p>
          </p:txBody>
        </p:sp>
        <p:sp>
          <p:nvSpPr>
            <p:cNvPr id="637" name="Google Shape;637;p28"/>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FF532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28"/>
            <p:cNvSpPr/>
            <p:nvPr/>
          </p:nvSpPr>
          <p:spPr>
            <a:xfrm>
              <a:off x="1751882" y="2398847"/>
              <a:ext cx="1018253" cy="340914"/>
            </a:xfrm>
            <a:custGeom>
              <a:avLst/>
              <a:gdLst/>
              <a:ahLst/>
              <a:cxnLst/>
              <a:rect l="l" t="t" r="r" b="b"/>
              <a:pathLst>
                <a:path w="28811" h="9646" extrusionOk="0">
                  <a:moveTo>
                    <a:pt x="0" y="1"/>
                  </a:moveTo>
                  <a:lnTo>
                    <a:pt x="14" y="395"/>
                  </a:lnTo>
                  <a:lnTo>
                    <a:pt x="68" y="790"/>
                  </a:lnTo>
                  <a:lnTo>
                    <a:pt x="136" y="1171"/>
                  </a:lnTo>
                  <a:lnTo>
                    <a:pt x="231" y="1538"/>
                  </a:lnTo>
                  <a:lnTo>
                    <a:pt x="367" y="1905"/>
                  </a:lnTo>
                  <a:lnTo>
                    <a:pt x="517" y="2245"/>
                  </a:lnTo>
                  <a:lnTo>
                    <a:pt x="694" y="2585"/>
                  </a:lnTo>
                  <a:lnTo>
                    <a:pt x="884" y="2912"/>
                  </a:lnTo>
                  <a:lnTo>
                    <a:pt x="1075" y="3157"/>
                  </a:lnTo>
                  <a:lnTo>
                    <a:pt x="1265" y="3415"/>
                  </a:lnTo>
                  <a:lnTo>
                    <a:pt x="1483" y="3646"/>
                  </a:lnTo>
                  <a:lnTo>
                    <a:pt x="1714" y="3864"/>
                  </a:lnTo>
                  <a:lnTo>
                    <a:pt x="1945" y="4068"/>
                  </a:lnTo>
                  <a:lnTo>
                    <a:pt x="2204" y="4259"/>
                  </a:lnTo>
                  <a:lnTo>
                    <a:pt x="2462" y="4435"/>
                  </a:lnTo>
                  <a:lnTo>
                    <a:pt x="2734" y="4599"/>
                  </a:lnTo>
                  <a:lnTo>
                    <a:pt x="3020" y="4735"/>
                  </a:lnTo>
                  <a:lnTo>
                    <a:pt x="3319" y="4871"/>
                  </a:lnTo>
                  <a:lnTo>
                    <a:pt x="3618" y="4979"/>
                  </a:lnTo>
                  <a:lnTo>
                    <a:pt x="3931" y="5061"/>
                  </a:lnTo>
                  <a:lnTo>
                    <a:pt x="4244" y="5143"/>
                  </a:lnTo>
                  <a:lnTo>
                    <a:pt x="4571" y="5184"/>
                  </a:lnTo>
                  <a:lnTo>
                    <a:pt x="4897" y="5224"/>
                  </a:lnTo>
                  <a:lnTo>
                    <a:pt x="5237" y="5238"/>
                  </a:lnTo>
                  <a:lnTo>
                    <a:pt x="9155" y="5238"/>
                  </a:lnTo>
                  <a:lnTo>
                    <a:pt x="9345" y="5428"/>
                  </a:lnTo>
                  <a:lnTo>
                    <a:pt x="10120" y="6217"/>
                  </a:lnTo>
                  <a:lnTo>
                    <a:pt x="10501" y="6598"/>
                  </a:lnTo>
                  <a:lnTo>
                    <a:pt x="10882" y="6979"/>
                  </a:lnTo>
                  <a:lnTo>
                    <a:pt x="11263" y="7333"/>
                  </a:lnTo>
                  <a:lnTo>
                    <a:pt x="11658" y="7686"/>
                  </a:lnTo>
                  <a:lnTo>
                    <a:pt x="12066" y="8013"/>
                  </a:lnTo>
                  <a:lnTo>
                    <a:pt x="12501" y="8326"/>
                  </a:lnTo>
                  <a:lnTo>
                    <a:pt x="12719" y="8475"/>
                  </a:lnTo>
                  <a:lnTo>
                    <a:pt x="12936" y="8611"/>
                  </a:lnTo>
                  <a:lnTo>
                    <a:pt x="13167" y="8734"/>
                  </a:lnTo>
                  <a:lnTo>
                    <a:pt x="13412" y="8870"/>
                  </a:lnTo>
                  <a:lnTo>
                    <a:pt x="13657" y="8979"/>
                  </a:lnTo>
                  <a:lnTo>
                    <a:pt x="13902" y="9087"/>
                  </a:lnTo>
                  <a:lnTo>
                    <a:pt x="14174" y="9183"/>
                  </a:lnTo>
                  <a:lnTo>
                    <a:pt x="14432" y="9278"/>
                  </a:lnTo>
                  <a:lnTo>
                    <a:pt x="14718" y="9359"/>
                  </a:lnTo>
                  <a:lnTo>
                    <a:pt x="15004" y="9428"/>
                  </a:lnTo>
                  <a:lnTo>
                    <a:pt x="15303" y="9496"/>
                  </a:lnTo>
                  <a:lnTo>
                    <a:pt x="15602" y="9550"/>
                  </a:lnTo>
                  <a:lnTo>
                    <a:pt x="15929" y="9591"/>
                  </a:lnTo>
                  <a:lnTo>
                    <a:pt x="16255" y="9618"/>
                  </a:lnTo>
                  <a:lnTo>
                    <a:pt x="16595" y="9632"/>
                  </a:lnTo>
                  <a:lnTo>
                    <a:pt x="16949" y="9645"/>
                  </a:lnTo>
                  <a:lnTo>
                    <a:pt x="17425" y="9632"/>
                  </a:lnTo>
                  <a:lnTo>
                    <a:pt x="17901" y="9591"/>
                  </a:lnTo>
                  <a:lnTo>
                    <a:pt x="18377" y="9536"/>
                  </a:lnTo>
                  <a:lnTo>
                    <a:pt x="18840" y="9455"/>
                  </a:lnTo>
                  <a:lnTo>
                    <a:pt x="19302" y="9346"/>
                  </a:lnTo>
                  <a:lnTo>
                    <a:pt x="19765" y="9223"/>
                  </a:lnTo>
                  <a:lnTo>
                    <a:pt x="20214" y="9074"/>
                  </a:lnTo>
                  <a:lnTo>
                    <a:pt x="20649" y="8897"/>
                  </a:lnTo>
                  <a:lnTo>
                    <a:pt x="21084" y="8707"/>
                  </a:lnTo>
                  <a:lnTo>
                    <a:pt x="21506" y="8503"/>
                  </a:lnTo>
                  <a:lnTo>
                    <a:pt x="21914" y="8271"/>
                  </a:lnTo>
                  <a:lnTo>
                    <a:pt x="22322" y="8013"/>
                  </a:lnTo>
                  <a:lnTo>
                    <a:pt x="22703" y="7741"/>
                  </a:lnTo>
                  <a:lnTo>
                    <a:pt x="23084" y="7442"/>
                  </a:lnTo>
                  <a:lnTo>
                    <a:pt x="23437" y="7142"/>
                  </a:lnTo>
                  <a:lnTo>
                    <a:pt x="23791" y="6802"/>
                  </a:lnTo>
                  <a:lnTo>
                    <a:pt x="27545" y="3048"/>
                  </a:lnTo>
                  <a:lnTo>
                    <a:pt x="27654" y="2912"/>
                  </a:lnTo>
                  <a:lnTo>
                    <a:pt x="27913" y="2531"/>
                  </a:lnTo>
                  <a:lnTo>
                    <a:pt x="28130" y="2177"/>
                  </a:lnTo>
                  <a:lnTo>
                    <a:pt x="28334" y="1837"/>
                  </a:lnTo>
                  <a:lnTo>
                    <a:pt x="28498" y="1484"/>
                  </a:lnTo>
                  <a:lnTo>
                    <a:pt x="28579" y="1307"/>
                  </a:lnTo>
                  <a:lnTo>
                    <a:pt x="28634" y="1130"/>
                  </a:lnTo>
                  <a:lnTo>
                    <a:pt x="28688" y="953"/>
                  </a:lnTo>
                  <a:lnTo>
                    <a:pt x="28729" y="776"/>
                  </a:lnTo>
                  <a:lnTo>
                    <a:pt x="28770" y="586"/>
                  </a:lnTo>
                  <a:lnTo>
                    <a:pt x="28797" y="395"/>
                  </a:lnTo>
                  <a:lnTo>
                    <a:pt x="28810" y="205"/>
                  </a:lnTo>
                  <a:lnTo>
                    <a:pt x="28810" y="1"/>
                  </a:lnTo>
                  <a:close/>
                </a:path>
              </a:pathLst>
            </a:custGeom>
            <a:solidFill>
              <a:srgbClr val="E3390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28"/>
            <p:cNvSpPr/>
            <p:nvPr/>
          </p:nvSpPr>
          <p:spPr>
            <a:xfrm>
              <a:off x="2075411" y="2583938"/>
              <a:ext cx="573079" cy="155825"/>
            </a:xfrm>
            <a:custGeom>
              <a:avLst/>
              <a:gdLst/>
              <a:ahLst/>
              <a:cxnLst/>
              <a:rect l="l" t="t" r="r" b="b"/>
              <a:pathLst>
                <a:path w="16215" h="4409" extrusionOk="0">
                  <a:moveTo>
                    <a:pt x="1" y="1"/>
                  </a:moveTo>
                  <a:lnTo>
                    <a:pt x="191" y="191"/>
                  </a:lnTo>
                  <a:lnTo>
                    <a:pt x="966" y="980"/>
                  </a:lnTo>
                  <a:lnTo>
                    <a:pt x="1347" y="1361"/>
                  </a:lnTo>
                  <a:lnTo>
                    <a:pt x="1728" y="1742"/>
                  </a:lnTo>
                  <a:lnTo>
                    <a:pt x="2109" y="2096"/>
                  </a:lnTo>
                  <a:lnTo>
                    <a:pt x="2504" y="2449"/>
                  </a:lnTo>
                  <a:lnTo>
                    <a:pt x="2912" y="2776"/>
                  </a:lnTo>
                  <a:lnTo>
                    <a:pt x="3347" y="3089"/>
                  </a:lnTo>
                  <a:lnTo>
                    <a:pt x="3565" y="3238"/>
                  </a:lnTo>
                  <a:lnTo>
                    <a:pt x="3782" y="3374"/>
                  </a:lnTo>
                  <a:lnTo>
                    <a:pt x="4013" y="3497"/>
                  </a:lnTo>
                  <a:lnTo>
                    <a:pt x="4258" y="3633"/>
                  </a:lnTo>
                  <a:lnTo>
                    <a:pt x="4503" y="3742"/>
                  </a:lnTo>
                  <a:lnTo>
                    <a:pt x="4748" y="3850"/>
                  </a:lnTo>
                  <a:lnTo>
                    <a:pt x="5020" y="3946"/>
                  </a:lnTo>
                  <a:lnTo>
                    <a:pt x="5278" y="4041"/>
                  </a:lnTo>
                  <a:lnTo>
                    <a:pt x="5564" y="4122"/>
                  </a:lnTo>
                  <a:lnTo>
                    <a:pt x="5850" y="4191"/>
                  </a:lnTo>
                  <a:lnTo>
                    <a:pt x="6149" y="4259"/>
                  </a:lnTo>
                  <a:lnTo>
                    <a:pt x="6448" y="4313"/>
                  </a:lnTo>
                  <a:lnTo>
                    <a:pt x="6775" y="4354"/>
                  </a:lnTo>
                  <a:lnTo>
                    <a:pt x="7101" y="4381"/>
                  </a:lnTo>
                  <a:lnTo>
                    <a:pt x="7441" y="4395"/>
                  </a:lnTo>
                  <a:lnTo>
                    <a:pt x="7795" y="4408"/>
                  </a:lnTo>
                  <a:lnTo>
                    <a:pt x="8271" y="4395"/>
                  </a:lnTo>
                  <a:lnTo>
                    <a:pt x="8747" y="4354"/>
                  </a:lnTo>
                  <a:lnTo>
                    <a:pt x="9223" y="4299"/>
                  </a:lnTo>
                  <a:lnTo>
                    <a:pt x="9686" y="4218"/>
                  </a:lnTo>
                  <a:lnTo>
                    <a:pt x="10148" y="4109"/>
                  </a:lnTo>
                  <a:lnTo>
                    <a:pt x="10611" y="3986"/>
                  </a:lnTo>
                  <a:lnTo>
                    <a:pt x="11060" y="3837"/>
                  </a:lnTo>
                  <a:lnTo>
                    <a:pt x="11495" y="3660"/>
                  </a:lnTo>
                  <a:lnTo>
                    <a:pt x="11930" y="3470"/>
                  </a:lnTo>
                  <a:lnTo>
                    <a:pt x="12352" y="3266"/>
                  </a:lnTo>
                  <a:lnTo>
                    <a:pt x="12760" y="3034"/>
                  </a:lnTo>
                  <a:lnTo>
                    <a:pt x="13168" y="2776"/>
                  </a:lnTo>
                  <a:lnTo>
                    <a:pt x="13549" y="2504"/>
                  </a:lnTo>
                  <a:lnTo>
                    <a:pt x="13930" y="2205"/>
                  </a:lnTo>
                  <a:lnTo>
                    <a:pt x="14283" y="1905"/>
                  </a:lnTo>
                  <a:lnTo>
                    <a:pt x="14637" y="1565"/>
                  </a:lnTo>
                  <a:lnTo>
                    <a:pt x="1621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28"/>
            <p:cNvSpPr/>
            <p:nvPr/>
          </p:nvSpPr>
          <p:spPr>
            <a:xfrm>
              <a:off x="1217744" y="2140702"/>
              <a:ext cx="235593" cy="133665"/>
            </a:xfrm>
            <a:custGeom>
              <a:avLst/>
              <a:gdLst/>
              <a:ahLst/>
              <a:cxnLst/>
              <a:rect l="l" t="t" r="r" b="b"/>
              <a:pathLst>
                <a:path w="6666" h="3782" extrusionOk="0">
                  <a:moveTo>
                    <a:pt x="55" y="0"/>
                  </a:moveTo>
                  <a:lnTo>
                    <a:pt x="14" y="558"/>
                  </a:lnTo>
                  <a:lnTo>
                    <a:pt x="1" y="1129"/>
                  </a:lnTo>
                  <a:lnTo>
                    <a:pt x="2884" y="1129"/>
                  </a:lnTo>
                  <a:lnTo>
                    <a:pt x="3156" y="1143"/>
                  </a:lnTo>
                  <a:lnTo>
                    <a:pt x="3415" y="1184"/>
                  </a:lnTo>
                  <a:lnTo>
                    <a:pt x="3673" y="1252"/>
                  </a:lnTo>
                  <a:lnTo>
                    <a:pt x="3918" y="1347"/>
                  </a:lnTo>
                  <a:lnTo>
                    <a:pt x="4149" y="1456"/>
                  </a:lnTo>
                  <a:lnTo>
                    <a:pt x="4367" y="1592"/>
                  </a:lnTo>
                  <a:lnTo>
                    <a:pt x="4571" y="1742"/>
                  </a:lnTo>
                  <a:lnTo>
                    <a:pt x="4762" y="1905"/>
                  </a:lnTo>
                  <a:lnTo>
                    <a:pt x="4925" y="2095"/>
                  </a:lnTo>
                  <a:lnTo>
                    <a:pt x="5074" y="2299"/>
                  </a:lnTo>
                  <a:lnTo>
                    <a:pt x="5210" y="2517"/>
                  </a:lnTo>
                  <a:lnTo>
                    <a:pt x="5319" y="2748"/>
                  </a:lnTo>
                  <a:lnTo>
                    <a:pt x="5414" y="2993"/>
                  </a:lnTo>
                  <a:lnTo>
                    <a:pt x="5482" y="3251"/>
                  </a:lnTo>
                  <a:lnTo>
                    <a:pt x="5523" y="3510"/>
                  </a:lnTo>
                  <a:lnTo>
                    <a:pt x="5537" y="3782"/>
                  </a:lnTo>
                  <a:lnTo>
                    <a:pt x="6666" y="3782"/>
                  </a:lnTo>
                  <a:lnTo>
                    <a:pt x="6666" y="3591"/>
                  </a:lnTo>
                  <a:lnTo>
                    <a:pt x="6652" y="3387"/>
                  </a:lnTo>
                  <a:lnTo>
                    <a:pt x="6625" y="3211"/>
                  </a:lnTo>
                  <a:lnTo>
                    <a:pt x="6598" y="3020"/>
                  </a:lnTo>
                  <a:lnTo>
                    <a:pt x="6543" y="2830"/>
                  </a:lnTo>
                  <a:lnTo>
                    <a:pt x="6503" y="2653"/>
                  </a:lnTo>
                  <a:lnTo>
                    <a:pt x="6435" y="2476"/>
                  </a:lnTo>
                  <a:lnTo>
                    <a:pt x="6367" y="2313"/>
                  </a:lnTo>
                  <a:lnTo>
                    <a:pt x="6299" y="2136"/>
                  </a:lnTo>
                  <a:lnTo>
                    <a:pt x="6217" y="1973"/>
                  </a:lnTo>
                  <a:lnTo>
                    <a:pt x="6122" y="1823"/>
                  </a:lnTo>
                  <a:lnTo>
                    <a:pt x="6027" y="1660"/>
                  </a:lnTo>
                  <a:lnTo>
                    <a:pt x="5918" y="1524"/>
                  </a:lnTo>
                  <a:lnTo>
                    <a:pt x="5809" y="1374"/>
                  </a:lnTo>
                  <a:lnTo>
                    <a:pt x="5686" y="1238"/>
                  </a:lnTo>
                  <a:lnTo>
                    <a:pt x="5564" y="1102"/>
                  </a:lnTo>
                  <a:lnTo>
                    <a:pt x="5428" y="980"/>
                  </a:lnTo>
                  <a:lnTo>
                    <a:pt x="5292" y="857"/>
                  </a:lnTo>
                  <a:lnTo>
                    <a:pt x="5142" y="749"/>
                  </a:lnTo>
                  <a:lnTo>
                    <a:pt x="4993" y="640"/>
                  </a:lnTo>
                  <a:lnTo>
                    <a:pt x="4843" y="545"/>
                  </a:lnTo>
                  <a:lnTo>
                    <a:pt x="4694" y="449"/>
                  </a:lnTo>
                  <a:lnTo>
                    <a:pt x="4530" y="368"/>
                  </a:lnTo>
                  <a:lnTo>
                    <a:pt x="4353" y="300"/>
                  </a:lnTo>
                  <a:lnTo>
                    <a:pt x="4190" y="232"/>
                  </a:lnTo>
                  <a:lnTo>
                    <a:pt x="4013" y="164"/>
                  </a:lnTo>
                  <a:lnTo>
                    <a:pt x="3823" y="109"/>
                  </a:lnTo>
                  <a:lnTo>
                    <a:pt x="3646" y="68"/>
                  </a:lnTo>
                  <a:lnTo>
                    <a:pt x="3456" y="41"/>
                  </a:lnTo>
                  <a:lnTo>
                    <a:pt x="3265" y="14"/>
                  </a:lnTo>
                  <a:lnTo>
                    <a:pt x="307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28"/>
            <p:cNvSpPr/>
            <p:nvPr/>
          </p:nvSpPr>
          <p:spPr>
            <a:xfrm>
              <a:off x="1228807" y="1835905"/>
              <a:ext cx="411069" cy="230787"/>
            </a:xfrm>
            <a:custGeom>
              <a:avLst/>
              <a:gdLst/>
              <a:ahLst/>
              <a:cxnLst/>
              <a:rect l="l" t="t" r="r" b="b"/>
              <a:pathLst>
                <a:path w="11631" h="6530" extrusionOk="0">
                  <a:moveTo>
                    <a:pt x="10502" y="0"/>
                  </a:moveTo>
                  <a:lnTo>
                    <a:pt x="10488" y="272"/>
                  </a:lnTo>
                  <a:lnTo>
                    <a:pt x="10474" y="558"/>
                  </a:lnTo>
                  <a:lnTo>
                    <a:pt x="10434" y="817"/>
                  </a:lnTo>
                  <a:lnTo>
                    <a:pt x="10393" y="1089"/>
                  </a:lnTo>
                  <a:lnTo>
                    <a:pt x="10325" y="1347"/>
                  </a:lnTo>
                  <a:lnTo>
                    <a:pt x="10257" y="1606"/>
                  </a:lnTo>
                  <a:lnTo>
                    <a:pt x="10175" y="1850"/>
                  </a:lnTo>
                  <a:lnTo>
                    <a:pt x="10080" y="2095"/>
                  </a:lnTo>
                  <a:lnTo>
                    <a:pt x="9971" y="2340"/>
                  </a:lnTo>
                  <a:lnTo>
                    <a:pt x="9849" y="2571"/>
                  </a:lnTo>
                  <a:lnTo>
                    <a:pt x="9713" y="2803"/>
                  </a:lnTo>
                  <a:lnTo>
                    <a:pt x="9577" y="3020"/>
                  </a:lnTo>
                  <a:lnTo>
                    <a:pt x="9427" y="3224"/>
                  </a:lnTo>
                  <a:lnTo>
                    <a:pt x="9264" y="3428"/>
                  </a:lnTo>
                  <a:lnTo>
                    <a:pt x="9101" y="3632"/>
                  </a:lnTo>
                  <a:lnTo>
                    <a:pt x="8910" y="3823"/>
                  </a:lnTo>
                  <a:lnTo>
                    <a:pt x="8733" y="4000"/>
                  </a:lnTo>
                  <a:lnTo>
                    <a:pt x="8529" y="4163"/>
                  </a:lnTo>
                  <a:lnTo>
                    <a:pt x="8325" y="4326"/>
                  </a:lnTo>
                  <a:lnTo>
                    <a:pt x="8121" y="4476"/>
                  </a:lnTo>
                  <a:lnTo>
                    <a:pt x="7904" y="4612"/>
                  </a:lnTo>
                  <a:lnTo>
                    <a:pt x="7672" y="4748"/>
                  </a:lnTo>
                  <a:lnTo>
                    <a:pt x="7441" y="4870"/>
                  </a:lnTo>
                  <a:lnTo>
                    <a:pt x="7196" y="4979"/>
                  </a:lnTo>
                  <a:lnTo>
                    <a:pt x="6951" y="5074"/>
                  </a:lnTo>
                  <a:lnTo>
                    <a:pt x="6707" y="5156"/>
                  </a:lnTo>
                  <a:lnTo>
                    <a:pt x="6448" y="5224"/>
                  </a:lnTo>
                  <a:lnTo>
                    <a:pt x="6190" y="5292"/>
                  </a:lnTo>
                  <a:lnTo>
                    <a:pt x="5918" y="5333"/>
                  </a:lnTo>
                  <a:lnTo>
                    <a:pt x="5646" y="5373"/>
                  </a:lnTo>
                  <a:lnTo>
                    <a:pt x="5373" y="5387"/>
                  </a:lnTo>
                  <a:lnTo>
                    <a:pt x="5101" y="5401"/>
                  </a:lnTo>
                  <a:lnTo>
                    <a:pt x="245" y="5401"/>
                  </a:lnTo>
                  <a:lnTo>
                    <a:pt x="109" y="5958"/>
                  </a:lnTo>
                  <a:lnTo>
                    <a:pt x="0" y="6530"/>
                  </a:lnTo>
                  <a:lnTo>
                    <a:pt x="5101" y="6530"/>
                  </a:lnTo>
                  <a:lnTo>
                    <a:pt x="5523" y="6516"/>
                  </a:lnTo>
                  <a:lnTo>
                    <a:pt x="5945" y="6475"/>
                  </a:lnTo>
                  <a:lnTo>
                    <a:pt x="6353" y="6407"/>
                  </a:lnTo>
                  <a:lnTo>
                    <a:pt x="6761" y="6326"/>
                  </a:lnTo>
                  <a:lnTo>
                    <a:pt x="7155" y="6203"/>
                  </a:lnTo>
                  <a:lnTo>
                    <a:pt x="7536" y="6067"/>
                  </a:lnTo>
                  <a:lnTo>
                    <a:pt x="7904" y="5904"/>
                  </a:lnTo>
                  <a:lnTo>
                    <a:pt x="8271" y="5713"/>
                  </a:lnTo>
                  <a:lnTo>
                    <a:pt x="8611" y="5509"/>
                  </a:lnTo>
                  <a:lnTo>
                    <a:pt x="8937" y="5278"/>
                  </a:lnTo>
                  <a:lnTo>
                    <a:pt x="9250" y="5033"/>
                  </a:lnTo>
                  <a:lnTo>
                    <a:pt x="9549" y="4775"/>
                  </a:lnTo>
                  <a:lnTo>
                    <a:pt x="9835" y="4489"/>
                  </a:lnTo>
                  <a:lnTo>
                    <a:pt x="10107" y="4190"/>
                  </a:lnTo>
                  <a:lnTo>
                    <a:pt x="10352" y="3877"/>
                  </a:lnTo>
                  <a:lnTo>
                    <a:pt x="10583" y="3551"/>
                  </a:lnTo>
                  <a:lnTo>
                    <a:pt x="10747" y="3279"/>
                  </a:lnTo>
                  <a:lnTo>
                    <a:pt x="10910" y="2993"/>
                  </a:lnTo>
                  <a:lnTo>
                    <a:pt x="11046" y="2707"/>
                  </a:lnTo>
                  <a:lnTo>
                    <a:pt x="11168" y="2422"/>
                  </a:lnTo>
                  <a:lnTo>
                    <a:pt x="11277" y="2136"/>
                  </a:lnTo>
                  <a:lnTo>
                    <a:pt x="11372" y="1850"/>
                  </a:lnTo>
                  <a:lnTo>
                    <a:pt x="11454" y="1551"/>
                  </a:lnTo>
                  <a:lnTo>
                    <a:pt x="11508" y="1252"/>
                  </a:lnTo>
                  <a:lnTo>
                    <a:pt x="11563" y="939"/>
                  </a:lnTo>
                  <a:lnTo>
                    <a:pt x="11603" y="640"/>
                  </a:lnTo>
                  <a:lnTo>
                    <a:pt x="11631" y="313"/>
                  </a:lnTo>
                  <a:lnTo>
                    <a:pt x="1163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28"/>
            <p:cNvSpPr/>
            <p:nvPr/>
          </p:nvSpPr>
          <p:spPr>
            <a:xfrm>
              <a:off x="2330234" y="2121935"/>
              <a:ext cx="439908" cy="172648"/>
            </a:xfrm>
            <a:custGeom>
              <a:avLst/>
              <a:gdLst/>
              <a:ahLst/>
              <a:cxnLst/>
              <a:rect l="l" t="t" r="r" b="b"/>
              <a:pathLst>
                <a:path w="12447" h="4885" extrusionOk="0">
                  <a:moveTo>
                    <a:pt x="0" y="1"/>
                  </a:moveTo>
                  <a:lnTo>
                    <a:pt x="14" y="246"/>
                  </a:lnTo>
                  <a:lnTo>
                    <a:pt x="27" y="491"/>
                  </a:lnTo>
                  <a:lnTo>
                    <a:pt x="54" y="735"/>
                  </a:lnTo>
                  <a:lnTo>
                    <a:pt x="109" y="980"/>
                  </a:lnTo>
                  <a:lnTo>
                    <a:pt x="150" y="1212"/>
                  </a:lnTo>
                  <a:lnTo>
                    <a:pt x="218" y="1443"/>
                  </a:lnTo>
                  <a:lnTo>
                    <a:pt x="299" y="1660"/>
                  </a:lnTo>
                  <a:lnTo>
                    <a:pt x="381" y="1878"/>
                  </a:lnTo>
                  <a:lnTo>
                    <a:pt x="476" y="2096"/>
                  </a:lnTo>
                  <a:lnTo>
                    <a:pt x="585" y="2300"/>
                  </a:lnTo>
                  <a:lnTo>
                    <a:pt x="694" y="2504"/>
                  </a:lnTo>
                  <a:lnTo>
                    <a:pt x="816" y="2708"/>
                  </a:lnTo>
                  <a:lnTo>
                    <a:pt x="952" y="2898"/>
                  </a:lnTo>
                  <a:lnTo>
                    <a:pt x="1102" y="3075"/>
                  </a:lnTo>
                  <a:lnTo>
                    <a:pt x="1251" y="3252"/>
                  </a:lnTo>
                  <a:lnTo>
                    <a:pt x="1401" y="3415"/>
                  </a:lnTo>
                  <a:lnTo>
                    <a:pt x="1564" y="3578"/>
                  </a:lnTo>
                  <a:lnTo>
                    <a:pt x="1741" y="3728"/>
                  </a:lnTo>
                  <a:lnTo>
                    <a:pt x="1918" y="3878"/>
                  </a:lnTo>
                  <a:lnTo>
                    <a:pt x="2108" y="4014"/>
                  </a:lnTo>
                  <a:lnTo>
                    <a:pt x="2312" y="4150"/>
                  </a:lnTo>
                  <a:lnTo>
                    <a:pt x="2503" y="4258"/>
                  </a:lnTo>
                  <a:lnTo>
                    <a:pt x="2707" y="4367"/>
                  </a:lnTo>
                  <a:lnTo>
                    <a:pt x="2925" y="4476"/>
                  </a:lnTo>
                  <a:lnTo>
                    <a:pt x="3142" y="4558"/>
                  </a:lnTo>
                  <a:lnTo>
                    <a:pt x="3360" y="4639"/>
                  </a:lnTo>
                  <a:lnTo>
                    <a:pt x="3591" y="4707"/>
                  </a:lnTo>
                  <a:lnTo>
                    <a:pt x="3822" y="4762"/>
                  </a:lnTo>
                  <a:lnTo>
                    <a:pt x="4054" y="4816"/>
                  </a:lnTo>
                  <a:lnTo>
                    <a:pt x="4298" y="4843"/>
                  </a:lnTo>
                  <a:lnTo>
                    <a:pt x="4543" y="4871"/>
                  </a:lnTo>
                  <a:lnTo>
                    <a:pt x="4788" y="4884"/>
                  </a:lnTo>
                  <a:lnTo>
                    <a:pt x="12446" y="4884"/>
                  </a:lnTo>
                  <a:lnTo>
                    <a:pt x="12446" y="3742"/>
                  </a:lnTo>
                  <a:lnTo>
                    <a:pt x="4693" y="3742"/>
                  </a:lnTo>
                  <a:lnTo>
                    <a:pt x="4503" y="3728"/>
                  </a:lnTo>
                  <a:lnTo>
                    <a:pt x="4312" y="3701"/>
                  </a:lnTo>
                  <a:lnTo>
                    <a:pt x="4122" y="3674"/>
                  </a:lnTo>
                  <a:lnTo>
                    <a:pt x="3945" y="3619"/>
                  </a:lnTo>
                  <a:lnTo>
                    <a:pt x="3768" y="3578"/>
                  </a:lnTo>
                  <a:lnTo>
                    <a:pt x="3591" y="3510"/>
                  </a:lnTo>
                  <a:lnTo>
                    <a:pt x="3428" y="3442"/>
                  </a:lnTo>
                  <a:lnTo>
                    <a:pt x="3265" y="3374"/>
                  </a:lnTo>
                  <a:lnTo>
                    <a:pt x="3101" y="3293"/>
                  </a:lnTo>
                  <a:lnTo>
                    <a:pt x="2938" y="3197"/>
                  </a:lnTo>
                  <a:lnTo>
                    <a:pt x="2789" y="3102"/>
                  </a:lnTo>
                  <a:lnTo>
                    <a:pt x="2639" y="2993"/>
                  </a:lnTo>
                  <a:lnTo>
                    <a:pt x="2503" y="2885"/>
                  </a:lnTo>
                  <a:lnTo>
                    <a:pt x="2367" y="2776"/>
                  </a:lnTo>
                  <a:lnTo>
                    <a:pt x="2231" y="2653"/>
                  </a:lnTo>
                  <a:lnTo>
                    <a:pt x="2108" y="2517"/>
                  </a:lnTo>
                  <a:lnTo>
                    <a:pt x="2000" y="2381"/>
                  </a:lnTo>
                  <a:lnTo>
                    <a:pt x="1891" y="2245"/>
                  </a:lnTo>
                  <a:lnTo>
                    <a:pt x="1782" y="2096"/>
                  </a:lnTo>
                  <a:lnTo>
                    <a:pt x="1687" y="1946"/>
                  </a:lnTo>
                  <a:lnTo>
                    <a:pt x="1592" y="1783"/>
                  </a:lnTo>
                  <a:lnTo>
                    <a:pt x="1510" y="1620"/>
                  </a:lnTo>
                  <a:lnTo>
                    <a:pt x="1442" y="1456"/>
                  </a:lnTo>
                  <a:lnTo>
                    <a:pt x="1374" y="1293"/>
                  </a:lnTo>
                  <a:lnTo>
                    <a:pt x="1306" y="1116"/>
                  </a:lnTo>
                  <a:lnTo>
                    <a:pt x="1265" y="939"/>
                  </a:lnTo>
                  <a:lnTo>
                    <a:pt x="1224" y="763"/>
                  </a:lnTo>
                  <a:lnTo>
                    <a:pt x="1183" y="572"/>
                  </a:lnTo>
                  <a:lnTo>
                    <a:pt x="1156" y="382"/>
                  </a:lnTo>
                  <a:lnTo>
                    <a:pt x="1143" y="191"/>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28"/>
            <p:cNvSpPr/>
            <p:nvPr/>
          </p:nvSpPr>
          <p:spPr>
            <a:xfrm>
              <a:off x="1276414" y="1869552"/>
              <a:ext cx="189931" cy="39937"/>
            </a:xfrm>
            <a:custGeom>
              <a:avLst/>
              <a:gdLst/>
              <a:ahLst/>
              <a:cxnLst/>
              <a:rect l="l" t="t" r="r" b="b"/>
              <a:pathLst>
                <a:path w="5374" h="1130" extrusionOk="0">
                  <a:moveTo>
                    <a:pt x="544" y="1"/>
                  </a:moveTo>
                  <a:lnTo>
                    <a:pt x="259" y="558"/>
                  </a:lnTo>
                  <a:lnTo>
                    <a:pt x="0" y="1130"/>
                  </a:lnTo>
                  <a:lnTo>
                    <a:pt x="5373" y="1130"/>
                  </a:lnTo>
                  <a:lnTo>
                    <a:pt x="537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28"/>
            <p:cNvSpPr/>
            <p:nvPr/>
          </p:nvSpPr>
          <p:spPr>
            <a:xfrm>
              <a:off x="2151858" y="1693120"/>
              <a:ext cx="479350" cy="223117"/>
            </a:xfrm>
            <a:custGeom>
              <a:avLst/>
              <a:gdLst/>
              <a:ahLst/>
              <a:cxnLst/>
              <a:rect l="l" t="t" r="r" b="b"/>
              <a:pathLst>
                <a:path w="13563" h="6313" extrusionOk="0">
                  <a:moveTo>
                    <a:pt x="5972" y="0"/>
                  </a:moveTo>
                  <a:lnTo>
                    <a:pt x="5618" y="41"/>
                  </a:lnTo>
                  <a:lnTo>
                    <a:pt x="5265" y="82"/>
                  </a:lnTo>
                  <a:lnTo>
                    <a:pt x="4925" y="150"/>
                  </a:lnTo>
                  <a:lnTo>
                    <a:pt x="4598" y="232"/>
                  </a:lnTo>
                  <a:lnTo>
                    <a:pt x="4272" y="341"/>
                  </a:lnTo>
                  <a:lnTo>
                    <a:pt x="3945" y="463"/>
                  </a:lnTo>
                  <a:lnTo>
                    <a:pt x="3632" y="599"/>
                  </a:lnTo>
                  <a:lnTo>
                    <a:pt x="3333" y="749"/>
                  </a:lnTo>
                  <a:lnTo>
                    <a:pt x="3047" y="925"/>
                  </a:lnTo>
                  <a:lnTo>
                    <a:pt x="2762" y="1102"/>
                  </a:lnTo>
                  <a:lnTo>
                    <a:pt x="2490" y="1293"/>
                  </a:lnTo>
                  <a:lnTo>
                    <a:pt x="2231" y="1510"/>
                  </a:lnTo>
                  <a:lnTo>
                    <a:pt x="1986" y="1742"/>
                  </a:lnTo>
                  <a:lnTo>
                    <a:pt x="1742" y="1973"/>
                  </a:lnTo>
                  <a:lnTo>
                    <a:pt x="1524" y="2218"/>
                  </a:lnTo>
                  <a:lnTo>
                    <a:pt x="1320" y="2463"/>
                  </a:lnTo>
                  <a:lnTo>
                    <a:pt x="1129" y="2721"/>
                  </a:lnTo>
                  <a:lnTo>
                    <a:pt x="966" y="2979"/>
                  </a:lnTo>
                  <a:lnTo>
                    <a:pt x="803" y="3251"/>
                  </a:lnTo>
                  <a:lnTo>
                    <a:pt x="626" y="3605"/>
                  </a:lnTo>
                  <a:lnTo>
                    <a:pt x="463" y="3959"/>
                  </a:lnTo>
                  <a:lnTo>
                    <a:pt x="327" y="4326"/>
                  </a:lnTo>
                  <a:lnTo>
                    <a:pt x="218" y="4707"/>
                  </a:lnTo>
                  <a:lnTo>
                    <a:pt x="123" y="5101"/>
                  </a:lnTo>
                  <a:lnTo>
                    <a:pt x="55" y="5496"/>
                  </a:lnTo>
                  <a:lnTo>
                    <a:pt x="14" y="5904"/>
                  </a:lnTo>
                  <a:lnTo>
                    <a:pt x="0" y="6312"/>
                  </a:lnTo>
                  <a:lnTo>
                    <a:pt x="1143" y="6312"/>
                  </a:lnTo>
                  <a:lnTo>
                    <a:pt x="1157" y="6054"/>
                  </a:lnTo>
                  <a:lnTo>
                    <a:pt x="1170" y="5782"/>
                  </a:lnTo>
                  <a:lnTo>
                    <a:pt x="1198" y="5523"/>
                  </a:lnTo>
                  <a:lnTo>
                    <a:pt x="1252" y="5265"/>
                  </a:lnTo>
                  <a:lnTo>
                    <a:pt x="1306" y="5020"/>
                  </a:lnTo>
                  <a:lnTo>
                    <a:pt x="1374" y="4775"/>
                  </a:lnTo>
                  <a:lnTo>
                    <a:pt x="1456" y="4530"/>
                  </a:lnTo>
                  <a:lnTo>
                    <a:pt x="1551" y="4299"/>
                  </a:lnTo>
                  <a:lnTo>
                    <a:pt x="1660" y="4068"/>
                  </a:lnTo>
                  <a:lnTo>
                    <a:pt x="1769" y="3850"/>
                  </a:lnTo>
                  <a:lnTo>
                    <a:pt x="1891" y="3632"/>
                  </a:lnTo>
                  <a:lnTo>
                    <a:pt x="2027" y="3415"/>
                  </a:lnTo>
                  <a:lnTo>
                    <a:pt x="2177" y="3211"/>
                  </a:lnTo>
                  <a:lnTo>
                    <a:pt x="2327" y="3020"/>
                  </a:lnTo>
                  <a:lnTo>
                    <a:pt x="2490" y="2830"/>
                  </a:lnTo>
                  <a:lnTo>
                    <a:pt x="2667" y="2653"/>
                  </a:lnTo>
                  <a:lnTo>
                    <a:pt x="2843" y="2476"/>
                  </a:lnTo>
                  <a:lnTo>
                    <a:pt x="3034" y="2313"/>
                  </a:lnTo>
                  <a:lnTo>
                    <a:pt x="3224" y="2163"/>
                  </a:lnTo>
                  <a:lnTo>
                    <a:pt x="3428" y="2014"/>
                  </a:lnTo>
                  <a:lnTo>
                    <a:pt x="3646" y="1878"/>
                  </a:lnTo>
                  <a:lnTo>
                    <a:pt x="3864" y="1755"/>
                  </a:lnTo>
                  <a:lnTo>
                    <a:pt x="4081" y="1646"/>
                  </a:lnTo>
                  <a:lnTo>
                    <a:pt x="4313" y="1538"/>
                  </a:lnTo>
                  <a:lnTo>
                    <a:pt x="4544" y="1442"/>
                  </a:lnTo>
                  <a:lnTo>
                    <a:pt x="4789" y="1361"/>
                  </a:lnTo>
                  <a:lnTo>
                    <a:pt x="5033" y="1293"/>
                  </a:lnTo>
                  <a:lnTo>
                    <a:pt x="5292" y="1238"/>
                  </a:lnTo>
                  <a:lnTo>
                    <a:pt x="5537" y="1197"/>
                  </a:lnTo>
                  <a:lnTo>
                    <a:pt x="5795" y="1157"/>
                  </a:lnTo>
                  <a:lnTo>
                    <a:pt x="6067" y="1143"/>
                  </a:lnTo>
                  <a:lnTo>
                    <a:pt x="6326" y="1129"/>
                  </a:lnTo>
                  <a:lnTo>
                    <a:pt x="13562" y="1129"/>
                  </a:lnTo>
                  <a:lnTo>
                    <a:pt x="13331" y="844"/>
                  </a:lnTo>
                  <a:lnTo>
                    <a:pt x="13086" y="558"/>
                  </a:lnTo>
                  <a:lnTo>
                    <a:pt x="12855" y="273"/>
                  </a:lnTo>
                  <a:lnTo>
                    <a:pt x="1259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28"/>
            <p:cNvSpPr/>
            <p:nvPr/>
          </p:nvSpPr>
          <p:spPr>
            <a:xfrm>
              <a:off x="2424458" y="1835905"/>
              <a:ext cx="291364" cy="40432"/>
            </a:xfrm>
            <a:custGeom>
              <a:avLst/>
              <a:gdLst/>
              <a:ahLst/>
              <a:cxnLst/>
              <a:rect l="l" t="t" r="r" b="b"/>
              <a:pathLst>
                <a:path w="8244" h="1144" extrusionOk="0">
                  <a:moveTo>
                    <a:pt x="0" y="0"/>
                  </a:moveTo>
                  <a:lnTo>
                    <a:pt x="0" y="1143"/>
                  </a:lnTo>
                  <a:lnTo>
                    <a:pt x="8243" y="1143"/>
                  </a:lnTo>
                  <a:lnTo>
                    <a:pt x="7985" y="558"/>
                  </a:lnTo>
                  <a:lnTo>
                    <a:pt x="769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28"/>
            <p:cNvSpPr/>
            <p:nvPr/>
          </p:nvSpPr>
          <p:spPr>
            <a:xfrm>
              <a:off x="1711485" y="2101755"/>
              <a:ext cx="144728" cy="297124"/>
            </a:xfrm>
            <a:custGeom>
              <a:avLst/>
              <a:gdLst/>
              <a:ahLst/>
              <a:cxnLst/>
              <a:rect l="l" t="t" r="r" b="b"/>
              <a:pathLst>
                <a:path w="4095" h="8407" extrusionOk="0">
                  <a:moveTo>
                    <a:pt x="4095" y="1"/>
                  </a:moveTo>
                  <a:lnTo>
                    <a:pt x="3755" y="28"/>
                  </a:lnTo>
                  <a:lnTo>
                    <a:pt x="3428" y="69"/>
                  </a:lnTo>
                  <a:lnTo>
                    <a:pt x="3102" y="123"/>
                  </a:lnTo>
                  <a:lnTo>
                    <a:pt x="2789" y="218"/>
                  </a:lnTo>
                  <a:lnTo>
                    <a:pt x="2490" y="341"/>
                  </a:lnTo>
                  <a:lnTo>
                    <a:pt x="2204" y="477"/>
                  </a:lnTo>
                  <a:lnTo>
                    <a:pt x="1932" y="626"/>
                  </a:lnTo>
                  <a:lnTo>
                    <a:pt x="1660" y="817"/>
                  </a:lnTo>
                  <a:lnTo>
                    <a:pt x="1415" y="1007"/>
                  </a:lnTo>
                  <a:lnTo>
                    <a:pt x="1184" y="1225"/>
                  </a:lnTo>
                  <a:lnTo>
                    <a:pt x="966" y="1470"/>
                  </a:lnTo>
                  <a:lnTo>
                    <a:pt x="776" y="1715"/>
                  </a:lnTo>
                  <a:lnTo>
                    <a:pt x="599" y="1973"/>
                  </a:lnTo>
                  <a:lnTo>
                    <a:pt x="449" y="2259"/>
                  </a:lnTo>
                  <a:lnTo>
                    <a:pt x="313" y="2544"/>
                  </a:lnTo>
                  <a:lnTo>
                    <a:pt x="205" y="2857"/>
                  </a:lnTo>
                  <a:lnTo>
                    <a:pt x="123" y="3116"/>
                  </a:lnTo>
                  <a:lnTo>
                    <a:pt x="68" y="3401"/>
                  </a:lnTo>
                  <a:lnTo>
                    <a:pt x="28" y="3687"/>
                  </a:lnTo>
                  <a:lnTo>
                    <a:pt x="14" y="3973"/>
                  </a:lnTo>
                  <a:lnTo>
                    <a:pt x="0" y="4095"/>
                  </a:lnTo>
                  <a:lnTo>
                    <a:pt x="0" y="8407"/>
                  </a:lnTo>
                  <a:lnTo>
                    <a:pt x="1143" y="8407"/>
                  </a:lnTo>
                  <a:lnTo>
                    <a:pt x="1143" y="4095"/>
                  </a:lnTo>
                  <a:lnTo>
                    <a:pt x="1157" y="3796"/>
                  </a:lnTo>
                  <a:lnTo>
                    <a:pt x="1198" y="3496"/>
                  </a:lnTo>
                  <a:lnTo>
                    <a:pt x="1279" y="3224"/>
                  </a:lnTo>
                  <a:lnTo>
                    <a:pt x="1374" y="2952"/>
                  </a:lnTo>
                  <a:lnTo>
                    <a:pt x="1497" y="2694"/>
                  </a:lnTo>
                  <a:lnTo>
                    <a:pt x="1646" y="2449"/>
                  </a:lnTo>
                  <a:lnTo>
                    <a:pt x="1823" y="2218"/>
                  </a:lnTo>
                  <a:lnTo>
                    <a:pt x="2014" y="2014"/>
                  </a:lnTo>
                  <a:lnTo>
                    <a:pt x="2218" y="1823"/>
                  </a:lnTo>
                  <a:lnTo>
                    <a:pt x="2449" y="1647"/>
                  </a:lnTo>
                  <a:lnTo>
                    <a:pt x="2694" y="1497"/>
                  </a:lnTo>
                  <a:lnTo>
                    <a:pt x="2952" y="1374"/>
                  </a:lnTo>
                  <a:lnTo>
                    <a:pt x="3224" y="1279"/>
                  </a:lnTo>
                  <a:lnTo>
                    <a:pt x="3496" y="1198"/>
                  </a:lnTo>
                  <a:lnTo>
                    <a:pt x="3796" y="1157"/>
                  </a:lnTo>
                  <a:lnTo>
                    <a:pt x="4095" y="1143"/>
                  </a:lnTo>
                  <a:lnTo>
                    <a:pt x="4095"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28"/>
            <p:cNvSpPr/>
            <p:nvPr/>
          </p:nvSpPr>
          <p:spPr>
            <a:xfrm>
              <a:off x="1815817" y="1480638"/>
              <a:ext cx="163000" cy="267331"/>
            </a:xfrm>
            <a:custGeom>
              <a:avLst/>
              <a:gdLst/>
              <a:ahLst/>
              <a:cxnLst/>
              <a:rect l="l" t="t" r="r" b="b"/>
              <a:pathLst>
                <a:path w="4612" h="7564" extrusionOk="0">
                  <a:moveTo>
                    <a:pt x="1143" y="0"/>
                  </a:moveTo>
                  <a:lnTo>
                    <a:pt x="572" y="68"/>
                  </a:lnTo>
                  <a:lnTo>
                    <a:pt x="0" y="150"/>
                  </a:lnTo>
                  <a:lnTo>
                    <a:pt x="0" y="2952"/>
                  </a:lnTo>
                  <a:lnTo>
                    <a:pt x="14" y="3183"/>
                  </a:lnTo>
                  <a:lnTo>
                    <a:pt x="27" y="3428"/>
                  </a:lnTo>
                  <a:lnTo>
                    <a:pt x="55" y="3659"/>
                  </a:lnTo>
                  <a:lnTo>
                    <a:pt x="95" y="3877"/>
                  </a:lnTo>
                  <a:lnTo>
                    <a:pt x="150" y="4108"/>
                  </a:lnTo>
                  <a:lnTo>
                    <a:pt x="204" y="4326"/>
                  </a:lnTo>
                  <a:lnTo>
                    <a:pt x="286" y="4530"/>
                  </a:lnTo>
                  <a:lnTo>
                    <a:pt x="368" y="4747"/>
                  </a:lnTo>
                  <a:lnTo>
                    <a:pt x="463" y="4951"/>
                  </a:lnTo>
                  <a:lnTo>
                    <a:pt x="558" y="5142"/>
                  </a:lnTo>
                  <a:lnTo>
                    <a:pt x="667" y="5346"/>
                  </a:lnTo>
                  <a:lnTo>
                    <a:pt x="789" y="5523"/>
                  </a:lnTo>
                  <a:lnTo>
                    <a:pt x="925" y="5713"/>
                  </a:lnTo>
                  <a:lnTo>
                    <a:pt x="1061" y="5890"/>
                  </a:lnTo>
                  <a:lnTo>
                    <a:pt x="1197" y="6053"/>
                  </a:lnTo>
                  <a:lnTo>
                    <a:pt x="1361" y="6216"/>
                  </a:lnTo>
                  <a:lnTo>
                    <a:pt x="1510" y="6366"/>
                  </a:lnTo>
                  <a:lnTo>
                    <a:pt x="1687" y="6516"/>
                  </a:lnTo>
                  <a:lnTo>
                    <a:pt x="1864" y="6652"/>
                  </a:lnTo>
                  <a:lnTo>
                    <a:pt x="2041" y="6774"/>
                  </a:lnTo>
                  <a:lnTo>
                    <a:pt x="2231" y="6897"/>
                  </a:lnTo>
                  <a:lnTo>
                    <a:pt x="2422" y="7005"/>
                  </a:lnTo>
                  <a:lnTo>
                    <a:pt x="2612" y="7114"/>
                  </a:lnTo>
                  <a:lnTo>
                    <a:pt x="2816" y="7196"/>
                  </a:lnTo>
                  <a:lnTo>
                    <a:pt x="3034" y="7277"/>
                  </a:lnTo>
                  <a:lnTo>
                    <a:pt x="3251" y="7359"/>
                  </a:lnTo>
                  <a:lnTo>
                    <a:pt x="3469" y="7414"/>
                  </a:lnTo>
                  <a:lnTo>
                    <a:pt x="3687" y="7468"/>
                  </a:lnTo>
                  <a:lnTo>
                    <a:pt x="3918" y="7509"/>
                  </a:lnTo>
                  <a:lnTo>
                    <a:pt x="4149" y="7536"/>
                  </a:lnTo>
                  <a:lnTo>
                    <a:pt x="4380" y="7563"/>
                  </a:lnTo>
                  <a:lnTo>
                    <a:pt x="4612" y="7563"/>
                  </a:lnTo>
                  <a:lnTo>
                    <a:pt x="4612" y="6434"/>
                  </a:lnTo>
                  <a:lnTo>
                    <a:pt x="4435" y="6421"/>
                  </a:lnTo>
                  <a:lnTo>
                    <a:pt x="4258" y="6407"/>
                  </a:lnTo>
                  <a:lnTo>
                    <a:pt x="4081" y="6393"/>
                  </a:lnTo>
                  <a:lnTo>
                    <a:pt x="3918" y="6353"/>
                  </a:lnTo>
                  <a:lnTo>
                    <a:pt x="3755" y="6312"/>
                  </a:lnTo>
                  <a:lnTo>
                    <a:pt x="3578" y="6271"/>
                  </a:lnTo>
                  <a:lnTo>
                    <a:pt x="3428" y="6216"/>
                  </a:lnTo>
                  <a:lnTo>
                    <a:pt x="3265" y="6148"/>
                  </a:lnTo>
                  <a:lnTo>
                    <a:pt x="3115" y="6080"/>
                  </a:lnTo>
                  <a:lnTo>
                    <a:pt x="2966" y="6012"/>
                  </a:lnTo>
                  <a:lnTo>
                    <a:pt x="2666" y="5836"/>
                  </a:lnTo>
                  <a:lnTo>
                    <a:pt x="2408" y="5632"/>
                  </a:lnTo>
                  <a:lnTo>
                    <a:pt x="2163" y="5414"/>
                  </a:lnTo>
                  <a:lnTo>
                    <a:pt x="1932" y="5169"/>
                  </a:lnTo>
                  <a:lnTo>
                    <a:pt x="1728" y="4897"/>
                  </a:lnTo>
                  <a:lnTo>
                    <a:pt x="1565" y="4611"/>
                  </a:lnTo>
                  <a:lnTo>
                    <a:pt x="1483" y="4462"/>
                  </a:lnTo>
                  <a:lnTo>
                    <a:pt x="1415" y="4299"/>
                  </a:lnTo>
                  <a:lnTo>
                    <a:pt x="1347" y="4149"/>
                  </a:lnTo>
                  <a:lnTo>
                    <a:pt x="1293" y="3986"/>
                  </a:lnTo>
                  <a:lnTo>
                    <a:pt x="1252" y="3822"/>
                  </a:lnTo>
                  <a:lnTo>
                    <a:pt x="1211" y="3646"/>
                  </a:lnTo>
                  <a:lnTo>
                    <a:pt x="1184" y="3482"/>
                  </a:lnTo>
                  <a:lnTo>
                    <a:pt x="1156" y="3306"/>
                  </a:lnTo>
                  <a:lnTo>
                    <a:pt x="1143" y="3129"/>
                  </a:lnTo>
                  <a:lnTo>
                    <a:pt x="1143" y="295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28"/>
            <p:cNvSpPr/>
            <p:nvPr/>
          </p:nvSpPr>
          <p:spPr>
            <a:xfrm>
              <a:off x="2041765" y="1478694"/>
              <a:ext cx="162045" cy="151973"/>
            </a:xfrm>
            <a:custGeom>
              <a:avLst/>
              <a:gdLst/>
              <a:ahLst/>
              <a:cxnLst/>
              <a:rect l="l" t="t" r="r" b="b"/>
              <a:pathLst>
                <a:path w="4585" h="4300" extrusionOk="0">
                  <a:moveTo>
                    <a:pt x="3456" y="1"/>
                  </a:moveTo>
                  <a:lnTo>
                    <a:pt x="3415" y="327"/>
                  </a:lnTo>
                  <a:lnTo>
                    <a:pt x="3333" y="640"/>
                  </a:lnTo>
                  <a:lnTo>
                    <a:pt x="3238" y="953"/>
                  </a:lnTo>
                  <a:lnTo>
                    <a:pt x="3102" y="1239"/>
                  </a:lnTo>
                  <a:lnTo>
                    <a:pt x="2952" y="1511"/>
                  </a:lnTo>
                  <a:lnTo>
                    <a:pt x="2775" y="1783"/>
                  </a:lnTo>
                  <a:lnTo>
                    <a:pt x="2571" y="2014"/>
                  </a:lnTo>
                  <a:lnTo>
                    <a:pt x="2340" y="2245"/>
                  </a:lnTo>
                  <a:lnTo>
                    <a:pt x="2109" y="2449"/>
                  </a:lnTo>
                  <a:lnTo>
                    <a:pt x="1850" y="2626"/>
                  </a:lnTo>
                  <a:lnTo>
                    <a:pt x="1565" y="2776"/>
                  </a:lnTo>
                  <a:lnTo>
                    <a:pt x="1279" y="2912"/>
                  </a:lnTo>
                  <a:lnTo>
                    <a:pt x="980" y="3020"/>
                  </a:lnTo>
                  <a:lnTo>
                    <a:pt x="653" y="3102"/>
                  </a:lnTo>
                  <a:lnTo>
                    <a:pt x="327" y="3143"/>
                  </a:lnTo>
                  <a:lnTo>
                    <a:pt x="0" y="3157"/>
                  </a:lnTo>
                  <a:lnTo>
                    <a:pt x="0" y="4299"/>
                  </a:lnTo>
                  <a:lnTo>
                    <a:pt x="218" y="4286"/>
                  </a:lnTo>
                  <a:lnTo>
                    <a:pt x="436" y="4272"/>
                  </a:lnTo>
                  <a:lnTo>
                    <a:pt x="653" y="4245"/>
                  </a:lnTo>
                  <a:lnTo>
                    <a:pt x="871" y="4218"/>
                  </a:lnTo>
                  <a:lnTo>
                    <a:pt x="1089" y="4163"/>
                  </a:lnTo>
                  <a:lnTo>
                    <a:pt x="1293" y="4109"/>
                  </a:lnTo>
                  <a:lnTo>
                    <a:pt x="1497" y="4041"/>
                  </a:lnTo>
                  <a:lnTo>
                    <a:pt x="1701" y="3973"/>
                  </a:lnTo>
                  <a:lnTo>
                    <a:pt x="1891" y="3891"/>
                  </a:lnTo>
                  <a:lnTo>
                    <a:pt x="2082" y="3796"/>
                  </a:lnTo>
                  <a:lnTo>
                    <a:pt x="2259" y="3701"/>
                  </a:lnTo>
                  <a:lnTo>
                    <a:pt x="2449" y="3592"/>
                  </a:lnTo>
                  <a:lnTo>
                    <a:pt x="2626" y="3483"/>
                  </a:lnTo>
                  <a:lnTo>
                    <a:pt x="2789" y="3347"/>
                  </a:lnTo>
                  <a:lnTo>
                    <a:pt x="2952" y="3225"/>
                  </a:lnTo>
                  <a:lnTo>
                    <a:pt x="3102" y="3089"/>
                  </a:lnTo>
                  <a:lnTo>
                    <a:pt x="3265" y="2939"/>
                  </a:lnTo>
                  <a:lnTo>
                    <a:pt x="3401" y="2789"/>
                  </a:lnTo>
                  <a:lnTo>
                    <a:pt x="3537" y="2640"/>
                  </a:lnTo>
                  <a:lnTo>
                    <a:pt x="3673" y="2476"/>
                  </a:lnTo>
                  <a:lnTo>
                    <a:pt x="3796" y="2300"/>
                  </a:lnTo>
                  <a:lnTo>
                    <a:pt x="3904" y="2123"/>
                  </a:lnTo>
                  <a:lnTo>
                    <a:pt x="4013" y="1946"/>
                  </a:lnTo>
                  <a:lnTo>
                    <a:pt x="4108" y="1755"/>
                  </a:lnTo>
                  <a:lnTo>
                    <a:pt x="4204" y="1565"/>
                  </a:lnTo>
                  <a:lnTo>
                    <a:pt x="4285" y="1375"/>
                  </a:lnTo>
                  <a:lnTo>
                    <a:pt x="4367" y="1184"/>
                  </a:lnTo>
                  <a:lnTo>
                    <a:pt x="4421" y="980"/>
                  </a:lnTo>
                  <a:lnTo>
                    <a:pt x="4476" y="762"/>
                  </a:lnTo>
                  <a:lnTo>
                    <a:pt x="4530" y="558"/>
                  </a:lnTo>
                  <a:lnTo>
                    <a:pt x="4557" y="341"/>
                  </a:lnTo>
                  <a:lnTo>
                    <a:pt x="4585" y="123"/>
                  </a:lnTo>
                  <a:lnTo>
                    <a:pt x="4027" y="55"/>
                  </a:lnTo>
                  <a:lnTo>
                    <a:pt x="345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28"/>
            <p:cNvSpPr/>
            <p:nvPr/>
          </p:nvSpPr>
          <p:spPr>
            <a:xfrm>
              <a:off x="1385517" y="1693120"/>
              <a:ext cx="410114" cy="177914"/>
            </a:xfrm>
            <a:custGeom>
              <a:avLst/>
              <a:gdLst/>
              <a:ahLst/>
              <a:cxnLst/>
              <a:rect l="l" t="t" r="r" b="b"/>
              <a:pathLst>
                <a:path w="11604" h="5034" extrusionOk="0">
                  <a:moveTo>
                    <a:pt x="1035" y="0"/>
                  </a:moveTo>
                  <a:lnTo>
                    <a:pt x="763" y="273"/>
                  </a:lnTo>
                  <a:lnTo>
                    <a:pt x="504" y="558"/>
                  </a:lnTo>
                  <a:lnTo>
                    <a:pt x="1" y="1129"/>
                  </a:lnTo>
                  <a:lnTo>
                    <a:pt x="6571" y="1129"/>
                  </a:lnTo>
                  <a:lnTo>
                    <a:pt x="6761" y="1143"/>
                  </a:lnTo>
                  <a:lnTo>
                    <a:pt x="6965" y="1157"/>
                  </a:lnTo>
                  <a:lnTo>
                    <a:pt x="7156" y="1170"/>
                  </a:lnTo>
                  <a:lnTo>
                    <a:pt x="7346" y="1211"/>
                  </a:lnTo>
                  <a:lnTo>
                    <a:pt x="7537" y="1252"/>
                  </a:lnTo>
                  <a:lnTo>
                    <a:pt x="7727" y="1306"/>
                  </a:lnTo>
                  <a:lnTo>
                    <a:pt x="7904" y="1374"/>
                  </a:lnTo>
                  <a:lnTo>
                    <a:pt x="8081" y="1442"/>
                  </a:lnTo>
                  <a:lnTo>
                    <a:pt x="8258" y="1510"/>
                  </a:lnTo>
                  <a:lnTo>
                    <a:pt x="8421" y="1606"/>
                  </a:lnTo>
                  <a:lnTo>
                    <a:pt x="8584" y="1701"/>
                  </a:lnTo>
                  <a:lnTo>
                    <a:pt x="8747" y="1796"/>
                  </a:lnTo>
                  <a:lnTo>
                    <a:pt x="8897" y="1905"/>
                  </a:lnTo>
                  <a:lnTo>
                    <a:pt x="9047" y="2027"/>
                  </a:lnTo>
                  <a:lnTo>
                    <a:pt x="9196" y="2150"/>
                  </a:lnTo>
                  <a:lnTo>
                    <a:pt x="9332" y="2272"/>
                  </a:lnTo>
                  <a:lnTo>
                    <a:pt x="9455" y="2408"/>
                  </a:lnTo>
                  <a:lnTo>
                    <a:pt x="9577" y="2558"/>
                  </a:lnTo>
                  <a:lnTo>
                    <a:pt x="9700" y="2707"/>
                  </a:lnTo>
                  <a:lnTo>
                    <a:pt x="9808" y="2857"/>
                  </a:lnTo>
                  <a:lnTo>
                    <a:pt x="9904" y="3007"/>
                  </a:lnTo>
                  <a:lnTo>
                    <a:pt x="9999" y="3170"/>
                  </a:lnTo>
                  <a:lnTo>
                    <a:pt x="10094" y="3347"/>
                  </a:lnTo>
                  <a:lnTo>
                    <a:pt x="10162" y="3524"/>
                  </a:lnTo>
                  <a:lnTo>
                    <a:pt x="10230" y="3700"/>
                  </a:lnTo>
                  <a:lnTo>
                    <a:pt x="10298" y="3877"/>
                  </a:lnTo>
                  <a:lnTo>
                    <a:pt x="10353" y="4054"/>
                  </a:lnTo>
                  <a:lnTo>
                    <a:pt x="10393" y="4244"/>
                  </a:lnTo>
                  <a:lnTo>
                    <a:pt x="10434" y="4435"/>
                  </a:lnTo>
                  <a:lnTo>
                    <a:pt x="10448" y="4639"/>
                  </a:lnTo>
                  <a:lnTo>
                    <a:pt x="10475" y="4829"/>
                  </a:lnTo>
                  <a:lnTo>
                    <a:pt x="10475" y="5033"/>
                  </a:lnTo>
                  <a:lnTo>
                    <a:pt x="11604" y="5033"/>
                  </a:lnTo>
                  <a:lnTo>
                    <a:pt x="11604" y="4775"/>
                  </a:lnTo>
                  <a:lnTo>
                    <a:pt x="11590" y="4516"/>
                  </a:lnTo>
                  <a:lnTo>
                    <a:pt x="11550" y="4272"/>
                  </a:lnTo>
                  <a:lnTo>
                    <a:pt x="11509" y="4027"/>
                  </a:lnTo>
                  <a:lnTo>
                    <a:pt x="11454" y="3782"/>
                  </a:lnTo>
                  <a:lnTo>
                    <a:pt x="11386" y="3537"/>
                  </a:lnTo>
                  <a:lnTo>
                    <a:pt x="11305" y="3306"/>
                  </a:lnTo>
                  <a:lnTo>
                    <a:pt x="11209" y="3075"/>
                  </a:lnTo>
                  <a:lnTo>
                    <a:pt x="11114" y="2857"/>
                  </a:lnTo>
                  <a:lnTo>
                    <a:pt x="11005" y="2639"/>
                  </a:lnTo>
                  <a:lnTo>
                    <a:pt x="10883" y="2422"/>
                  </a:lnTo>
                  <a:lnTo>
                    <a:pt x="10747" y="2218"/>
                  </a:lnTo>
                  <a:lnTo>
                    <a:pt x="10611" y="2027"/>
                  </a:lnTo>
                  <a:lnTo>
                    <a:pt x="10461" y="1837"/>
                  </a:lnTo>
                  <a:lnTo>
                    <a:pt x="10298" y="1646"/>
                  </a:lnTo>
                  <a:lnTo>
                    <a:pt x="10135" y="1470"/>
                  </a:lnTo>
                  <a:lnTo>
                    <a:pt x="9958" y="1306"/>
                  </a:lnTo>
                  <a:lnTo>
                    <a:pt x="9768" y="1143"/>
                  </a:lnTo>
                  <a:lnTo>
                    <a:pt x="9577" y="993"/>
                  </a:lnTo>
                  <a:lnTo>
                    <a:pt x="9387" y="857"/>
                  </a:lnTo>
                  <a:lnTo>
                    <a:pt x="9183" y="721"/>
                  </a:lnTo>
                  <a:lnTo>
                    <a:pt x="8965" y="599"/>
                  </a:lnTo>
                  <a:lnTo>
                    <a:pt x="8747" y="490"/>
                  </a:lnTo>
                  <a:lnTo>
                    <a:pt x="8530" y="395"/>
                  </a:lnTo>
                  <a:lnTo>
                    <a:pt x="8299" y="300"/>
                  </a:lnTo>
                  <a:lnTo>
                    <a:pt x="8067" y="218"/>
                  </a:lnTo>
                  <a:lnTo>
                    <a:pt x="7822" y="150"/>
                  </a:lnTo>
                  <a:lnTo>
                    <a:pt x="7578" y="96"/>
                  </a:lnTo>
                  <a:lnTo>
                    <a:pt x="7333" y="55"/>
                  </a:lnTo>
                  <a:lnTo>
                    <a:pt x="7074" y="28"/>
                  </a:lnTo>
                  <a:lnTo>
                    <a:pt x="682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28"/>
            <p:cNvSpPr/>
            <p:nvPr/>
          </p:nvSpPr>
          <p:spPr>
            <a:xfrm>
              <a:off x="2079264" y="1680149"/>
              <a:ext cx="135609" cy="131757"/>
            </a:xfrm>
            <a:custGeom>
              <a:avLst/>
              <a:gdLst/>
              <a:ahLst/>
              <a:cxnLst/>
              <a:rect l="l" t="t" r="r" b="b"/>
              <a:pathLst>
                <a:path w="3837" h="3728" extrusionOk="0">
                  <a:moveTo>
                    <a:pt x="0" y="0"/>
                  </a:moveTo>
                  <a:lnTo>
                    <a:pt x="14" y="191"/>
                  </a:lnTo>
                  <a:lnTo>
                    <a:pt x="28" y="381"/>
                  </a:lnTo>
                  <a:lnTo>
                    <a:pt x="41" y="571"/>
                  </a:lnTo>
                  <a:lnTo>
                    <a:pt x="82" y="748"/>
                  </a:lnTo>
                  <a:lnTo>
                    <a:pt x="123" y="939"/>
                  </a:lnTo>
                  <a:lnTo>
                    <a:pt x="177" y="1116"/>
                  </a:lnTo>
                  <a:lnTo>
                    <a:pt x="232" y="1279"/>
                  </a:lnTo>
                  <a:lnTo>
                    <a:pt x="300" y="1456"/>
                  </a:lnTo>
                  <a:lnTo>
                    <a:pt x="368" y="1619"/>
                  </a:lnTo>
                  <a:lnTo>
                    <a:pt x="449" y="1782"/>
                  </a:lnTo>
                  <a:lnTo>
                    <a:pt x="545" y="1932"/>
                  </a:lnTo>
                  <a:lnTo>
                    <a:pt x="640" y="2081"/>
                  </a:lnTo>
                  <a:lnTo>
                    <a:pt x="749" y="2231"/>
                  </a:lnTo>
                  <a:lnTo>
                    <a:pt x="857" y="2381"/>
                  </a:lnTo>
                  <a:lnTo>
                    <a:pt x="980" y="2517"/>
                  </a:lnTo>
                  <a:lnTo>
                    <a:pt x="1102" y="2639"/>
                  </a:lnTo>
                  <a:lnTo>
                    <a:pt x="1225" y="2761"/>
                  </a:lnTo>
                  <a:lnTo>
                    <a:pt x="1361" y="2884"/>
                  </a:lnTo>
                  <a:lnTo>
                    <a:pt x="1497" y="2993"/>
                  </a:lnTo>
                  <a:lnTo>
                    <a:pt x="1646" y="3102"/>
                  </a:lnTo>
                  <a:lnTo>
                    <a:pt x="1796" y="3197"/>
                  </a:lnTo>
                  <a:lnTo>
                    <a:pt x="1959" y="3278"/>
                  </a:lnTo>
                  <a:lnTo>
                    <a:pt x="2122" y="3360"/>
                  </a:lnTo>
                  <a:lnTo>
                    <a:pt x="2286" y="3442"/>
                  </a:lnTo>
                  <a:lnTo>
                    <a:pt x="2449" y="3510"/>
                  </a:lnTo>
                  <a:lnTo>
                    <a:pt x="2626" y="3564"/>
                  </a:lnTo>
                  <a:lnTo>
                    <a:pt x="2803" y="3618"/>
                  </a:lnTo>
                  <a:lnTo>
                    <a:pt x="2979" y="3659"/>
                  </a:lnTo>
                  <a:lnTo>
                    <a:pt x="3170" y="3686"/>
                  </a:lnTo>
                  <a:lnTo>
                    <a:pt x="3347" y="3714"/>
                  </a:lnTo>
                  <a:lnTo>
                    <a:pt x="3537" y="3727"/>
                  </a:lnTo>
                  <a:lnTo>
                    <a:pt x="3836" y="3727"/>
                  </a:lnTo>
                  <a:lnTo>
                    <a:pt x="3836" y="2598"/>
                  </a:lnTo>
                  <a:lnTo>
                    <a:pt x="3728" y="2598"/>
                  </a:lnTo>
                  <a:lnTo>
                    <a:pt x="3469" y="2585"/>
                  </a:lnTo>
                  <a:lnTo>
                    <a:pt x="3211" y="2544"/>
                  </a:lnTo>
                  <a:lnTo>
                    <a:pt x="2966" y="2476"/>
                  </a:lnTo>
                  <a:lnTo>
                    <a:pt x="2721" y="2394"/>
                  </a:lnTo>
                  <a:lnTo>
                    <a:pt x="2503" y="2285"/>
                  </a:lnTo>
                  <a:lnTo>
                    <a:pt x="2286" y="2149"/>
                  </a:lnTo>
                  <a:lnTo>
                    <a:pt x="2082" y="2000"/>
                  </a:lnTo>
                  <a:lnTo>
                    <a:pt x="1905" y="1837"/>
                  </a:lnTo>
                  <a:lnTo>
                    <a:pt x="1728" y="1646"/>
                  </a:lnTo>
                  <a:lnTo>
                    <a:pt x="1578" y="1456"/>
                  </a:lnTo>
                  <a:lnTo>
                    <a:pt x="1456" y="1238"/>
                  </a:lnTo>
                  <a:lnTo>
                    <a:pt x="1347" y="1007"/>
                  </a:lnTo>
                  <a:lnTo>
                    <a:pt x="1252" y="776"/>
                  </a:lnTo>
                  <a:lnTo>
                    <a:pt x="1198" y="531"/>
                  </a:lnTo>
                  <a:lnTo>
                    <a:pt x="1157" y="272"/>
                  </a:lnTo>
                  <a:lnTo>
                    <a:pt x="114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28"/>
            <p:cNvSpPr/>
            <p:nvPr/>
          </p:nvSpPr>
          <p:spPr>
            <a:xfrm>
              <a:off x="1620124" y="2059944"/>
              <a:ext cx="113980" cy="184134"/>
            </a:xfrm>
            <a:custGeom>
              <a:avLst/>
              <a:gdLst/>
              <a:ahLst/>
              <a:cxnLst/>
              <a:rect l="l" t="t" r="r" b="b"/>
              <a:pathLst>
                <a:path w="3225" h="5210" extrusionOk="0">
                  <a:moveTo>
                    <a:pt x="1" y="0"/>
                  </a:moveTo>
                  <a:lnTo>
                    <a:pt x="1" y="2000"/>
                  </a:lnTo>
                  <a:lnTo>
                    <a:pt x="15" y="2163"/>
                  </a:lnTo>
                  <a:lnTo>
                    <a:pt x="28" y="2326"/>
                  </a:lnTo>
                  <a:lnTo>
                    <a:pt x="42" y="2489"/>
                  </a:lnTo>
                  <a:lnTo>
                    <a:pt x="69" y="2653"/>
                  </a:lnTo>
                  <a:lnTo>
                    <a:pt x="151" y="2952"/>
                  </a:lnTo>
                  <a:lnTo>
                    <a:pt x="259" y="3251"/>
                  </a:lnTo>
                  <a:lnTo>
                    <a:pt x="395" y="3537"/>
                  </a:lnTo>
                  <a:lnTo>
                    <a:pt x="559" y="3795"/>
                  </a:lnTo>
                  <a:lnTo>
                    <a:pt x="736" y="4040"/>
                  </a:lnTo>
                  <a:lnTo>
                    <a:pt x="953" y="4271"/>
                  </a:lnTo>
                  <a:lnTo>
                    <a:pt x="1171" y="4475"/>
                  </a:lnTo>
                  <a:lnTo>
                    <a:pt x="1429" y="4666"/>
                  </a:lnTo>
                  <a:lnTo>
                    <a:pt x="1688" y="4829"/>
                  </a:lnTo>
                  <a:lnTo>
                    <a:pt x="1973" y="4965"/>
                  </a:lnTo>
                  <a:lnTo>
                    <a:pt x="2259" y="5074"/>
                  </a:lnTo>
                  <a:lnTo>
                    <a:pt x="2572" y="5142"/>
                  </a:lnTo>
                  <a:lnTo>
                    <a:pt x="2735" y="5183"/>
                  </a:lnTo>
                  <a:lnTo>
                    <a:pt x="2885" y="5196"/>
                  </a:lnTo>
                  <a:lnTo>
                    <a:pt x="3048" y="5210"/>
                  </a:lnTo>
                  <a:lnTo>
                    <a:pt x="3225" y="5210"/>
                  </a:lnTo>
                  <a:lnTo>
                    <a:pt x="3225" y="4081"/>
                  </a:lnTo>
                  <a:lnTo>
                    <a:pt x="3007" y="4067"/>
                  </a:lnTo>
                  <a:lnTo>
                    <a:pt x="2803" y="4040"/>
                  </a:lnTo>
                  <a:lnTo>
                    <a:pt x="2599" y="3986"/>
                  </a:lnTo>
                  <a:lnTo>
                    <a:pt x="2409" y="3918"/>
                  </a:lnTo>
                  <a:lnTo>
                    <a:pt x="2232" y="3822"/>
                  </a:lnTo>
                  <a:lnTo>
                    <a:pt x="2055" y="3727"/>
                  </a:lnTo>
                  <a:lnTo>
                    <a:pt x="1892" y="3605"/>
                  </a:lnTo>
                  <a:lnTo>
                    <a:pt x="1756" y="3469"/>
                  </a:lnTo>
                  <a:lnTo>
                    <a:pt x="1620" y="3319"/>
                  </a:lnTo>
                  <a:lnTo>
                    <a:pt x="1497" y="3156"/>
                  </a:lnTo>
                  <a:lnTo>
                    <a:pt x="1388" y="2993"/>
                  </a:lnTo>
                  <a:lnTo>
                    <a:pt x="1307" y="2802"/>
                  </a:lnTo>
                  <a:lnTo>
                    <a:pt x="1239" y="2612"/>
                  </a:lnTo>
                  <a:lnTo>
                    <a:pt x="1184" y="2421"/>
                  </a:lnTo>
                  <a:lnTo>
                    <a:pt x="1157" y="2217"/>
                  </a:lnTo>
                  <a:lnTo>
                    <a:pt x="1144" y="2000"/>
                  </a:lnTo>
                  <a:lnTo>
                    <a:pt x="11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28"/>
            <p:cNvSpPr/>
            <p:nvPr/>
          </p:nvSpPr>
          <p:spPr>
            <a:xfrm>
              <a:off x="1973977" y="2142152"/>
              <a:ext cx="185619" cy="441817"/>
            </a:xfrm>
            <a:custGeom>
              <a:avLst/>
              <a:gdLst/>
              <a:ahLst/>
              <a:cxnLst/>
              <a:rect l="l" t="t" r="r" b="b"/>
              <a:pathLst>
                <a:path w="5252" h="12501" extrusionOk="0">
                  <a:moveTo>
                    <a:pt x="1" y="0"/>
                  </a:moveTo>
                  <a:lnTo>
                    <a:pt x="1" y="2245"/>
                  </a:lnTo>
                  <a:lnTo>
                    <a:pt x="14" y="2517"/>
                  </a:lnTo>
                  <a:lnTo>
                    <a:pt x="55" y="2775"/>
                  </a:lnTo>
                  <a:lnTo>
                    <a:pt x="109" y="3034"/>
                  </a:lnTo>
                  <a:lnTo>
                    <a:pt x="205" y="3265"/>
                  </a:lnTo>
                  <a:lnTo>
                    <a:pt x="313" y="3496"/>
                  </a:lnTo>
                  <a:lnTo>
                    <a:pt x="449" y="3714"/>
                  </a:lnTo>
                  <a:lnTo>
                    <a:pt x="599" y="3918"/>
                  </a:lnTo>
                  <a:lnTo>
                    <a:pt x="762" y="4108"/>
                  </a:lnTo>
                  <a:lnTo>
                    <a:pt x="953" y="4271"/>
                  </a:lnTo>
                  <a:lnTo>
                    <a:pt x="1157" y="4435"/>
                  </a:lnTo>
                  <a:lnTo>
                    <a:pt x="1374" y="4557"/>
                  </a:lnTo>
                  <a:lnTo>
                    <a:pt x="1606" y="4666"/>
                  </a:lnTo>
                  <a:lnTo>
                    <a:pt x="1850" y="4761"/>
                  </a:lnTo>
                  <a:lnTo>
                    <a:pt x="2095" y="4829"/>
                  </a:lnTo>
                  <a:lnTo>
                    <a:pt x="2354" y="4870"/>
                  </a:lnTo>
                  <a:lnTo>
                    <a:pt x="2626" y="4884"/>
                  </a:lnTo>
                  <a:lnTo>
                    <a:pt x="2775" y="4884"/>
                  </a:lnTo>
                  <a:lnTo>
                    <a:pt x="2925" y="4911"/>
                  </a:lnTo>
                  <a:lnTo>
                    <a:pt x="3075" y="4952"/>
                  </a:lnTo>
                  <a:lnTo>
                    <a:pt x="3211" y="4992"/>
                  </a:lnTo>
                  <a:lnTo>
                    <a:pt x="3333" y="5060"/>
                  </a:lnTo>
                  <a:lnTo>
                    <a:pt x="3456" y="5128"/>
                  </a:lnTo>
                  <a:lnTo>
                    <a:pt x="3578" y="5224"/>
                  </a:lnTo>
                  <a:lnTo>
                    <a:pt x="3687" y="5319"/>
                  </a:lnTo>
                  <a:lnTo>
                    <a:pt x="3782" y="5428"/>
                  </a:lnTo>
                  <a:lnTo>
                    <a:pt x="3864" y="5536"/>
                  </a:lnTo>
                  <a:lnTo>
                    <a:pt x="3945" y="5659"/>
                  </a:lnTo>
                  <a:lnTo>
                    <a:pt x="4000" y="5795"/>
                  </a:lnTo>
                  <a:lnTo>
                    <a:pt x="4054" y="5931"/>
                  </a:lnTo>
                  <a:lnTo>
                    <a:pt x="4095" y="6067"/>
                  </a:lnTo>
                  <a:lnTo>
                    <a:pt x="4109" y="6217"/>
                  </a:lnTo>
                  <a:lnTo>
                    <a:pt x="4122" y="6366"/>
                  </a:lnTo>
                  <a:lnTo>
                    <a:pt x="4122" y="12501"/>
                  </a:lnTo>
                  <a:lnTo>
                    <a:pt x="5251" y="12501"/>
                  </a:lnTo>
                  <a:lnTo>
                    <a:pt x="5251" y="6366"/>
                  </a:lnTo>
                  <a:lnTo>
                    <a:pt x="5238" y="6108"/>
                  </a:lnTo>
                  <a:lnTo>
                    <a:pt x="5197" y="5836"/>
                  </a:lnTo>
                  <a:lnTo>
                    <a:pt x="5142" y="5591"/>
                  </a:lnTo>
                  <a:lnTo>
                    <a:pt x="5047" y="5346"/>
                  </a:lnTo>
                  <a:lnTo>
                    <a:pt x="4938" y="5115"/>
                  </a:lnTo>
                  <a:lnTo>
                    <a:pt x="4802" y="4897"/>
                  </a:lnTo>
                  <a:lnTo>
                    <a:pt x="4653" y="4693"/>
                  </a:lnTo>
                  <a:lnTo>
                    <a:pt x="4489" y="4516"/>
                  </a:lnTo>
                  <a:lnTo>
                    <a:pt x="4299" y="4339"/>
                  </a:lnTo>
                  <a:lnTo>
                    <a:pt x="4095" y="4190"/>
                  </a:lnTo>
                  <a:lnTo>
                    <a:pt x="3877" y="4054"/>
                  </a:lnTo>
                  <a:lnTo>
                    <a:pt x="3646" y="3945"/>
                  </a:lnTo>
                  <a:lnTo>
                    <a:pt x="3401" y="3863"/>
                  </a:lnTo>
                  <a:lnTo>
                    <a:pt x="3156" y="3795"/>
                  </a:lnTo>
                  <a:lnTo>
                    <a:pt x="2898" y="3755"/>
                  </a:lnTo>
                  <a:lnTo>
                    <a:pt x="2626" y="3741"/>
                  </a:lnTo>
                  <a:lnTo>
                    <a:pt x="2476" y="3727"/>
                  </a:lnTo>
                  <a:lnTo>
                    <a:pt x="2327" y="3714"/>
                  </a:lnTo>
                  <a:lnTo>
                    <a:pt x="2177" y="3673"/>
                  </a:lnTo>
                  <a:lnTo>
                    <a:pt x="2041" y="3618"/>
                  </a:lnTo>
                  <a:lnTo>
                    <a:pt x="1918" y="3564"/>
                  </a:lnTo>
                  <a:lnTo>
                    <a:pt x="1796" y="3482"/>
                  </a:lnTo>
                  <a:lnTo>
                    <a:pt x="1674" y="3401"/>
                  </a:lnTo>
                  <a:lnTo>
                    <a:pt x="1565" y="3306"/>
                  </a:lnTo>
                  <a:lnTo>
                    <a:pt x="1470" y="3197"/>
                  </a:lnTo>
                  <a:lnTo>
                    <a:pt x="1388" y="3088"/>
                  </a:lnTo>
                  <a:lnTo>
                    <a:pt x="1306" y="2966"/>
                  </a:lnTo>
                  <a:lnTo>
                    <a:pt x="1252" y="2830"/>
                  </a:lnTo>
                  <a:lnTo>
                    <a:pt x="1198" y="2694"/>
                  </a:lnTo>
                  <a:lnTo>
                    <a:pt x="1157" y="2544"/>
                  </a:lnTo>
                  <a:lnTo>
                    <a:pt x="1143" y="2394"/>
                  </a:lnTo>
                  <a:lnTo>
                    <a:pt x="1130" y="2245"/>
                  </a:lnTo>
                  <a:lnTo>
                    <a:pt x="113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28"/>
            <p:cNvSpPr/>
            <p:nvPr/>
          </p:nvSpPr>
          <p:spPr>
            <a:xfrm>
              <a:off x="2139841" y="2327702"/>
              <a:ext cx="133665" cy="155790"/>
            </a:xfrm>
            <a:custGeom>
              <a:avLst/>
              <a:gdLst/>
              <a:ahLst/>
              <a:cxnLst/>
              <a:rect l="l" t="t" r="r" b="b"/>
              <a:pathLst>
                <a:path w="3782" h="4408" extrusionOk="0">
                  <a:moveTo>
                    <a:pt x="2639" y="1"/>
                  </a:moveTo>
                  <a:lnTo>
                    <a:pt x="2639" y="627"/>
                  </a:lnTo>
                  <a:lnTo>
                    <a:pt x="2626" y="899"/>
                  </a:lnTo>
                  <a:lnTo>
                    <a:pt x="2599" y="1157"/>
                  </a:lnTo>
                  <a:lnTo>
                    <a:pt x="2530" y="1415"/>
                  </a:lnTo>
                  <a:lnTo>
                    <a:pt x="2435" y="1647"/>
                  </a:lnTo>
                  <a:lnTo>
                    <a:pt x="2326" y="1892"/>
                  </a:lnTo>
                  <a:lnTo>
                    <a:pt x="2190" y="2109"/>
                  </a:lnTo>
                  <a:lnTo>
                    <a:pt x="2041" y="2313"/>
                  </a:lnTo>
                  <a:lnTo>
                    <a:pt x="1864" y="2490"/>
                  </a:lnTo>
                  <a:lnTo>
                    <a:pt x="1674" y="2667"/>
                  </a:lnTo>
                  <a:lnTo>
                    <a:pt x="1469" y="2817"/>
                  </a:lnTo>
                  <a:lnTo>
                    <a:pt x="1252" y="2953"/>
                  </a:lnTo>
                  <a:lnTo>
                    <a:pt x="1021" y="3061"/>
                  </a:lnTo>
                  <a:lnTo>
                    <a:pt x="776" y="3157"/>
                  </a:lnTo>
                  <a:lnTo>
                    <a:pt x="531" y="3225"/>
                  </a:lnTo>
                  <a:lnTo>
                    <a:pt x="259" y="3265"/>
                  </a:lnTo>
                  <a:lnTo>
                    <a:pt x="0" y="3279"/>
                  </a:lnTo>
                  <a:lnTo>
                    <a:pt x="0" y="4408"/>
                  </a:lnTo>
                  <a:lnTo>
                    <a:pt x="191" y="4408"/>
                  </a:lnTo>
                  <a:lnTo>
                    <a:pt x="381" y="4394"/>
                  </a:lnTo>
                  <a:lnTo>
                    <a:pt x="572" y="4367"/>
                  </a:lnTo>
                  <a:lnTo>
                    <a:pt x="762" y="4326"/>
                  </a:lnTo>
                  <a:lnTo>
                    <a:pt x="939" y="4286"/>
                  </a:lnTo>
                  <a:lnTo>
                    <a:pt x="1116" y="4245"/>
                  </a:lnTo>
                  <a:lnTo>
                    <a:pt x="1293" y="4177"/>
                  </a:lnTo>
                  <a:lnTo>
                    <a:pt x="1469" y="4109"/>
                  </a:lnTo>
                  <a:lnTo>
                    <a:pt x="1633" y="4041"/>
                  </a:lnTo>
                  <a:lnTo>
                    <a:pt x="1796" y="3946"/>
                  </a:lnTo>
                  <a:lnTo>
                    <a:pt x="1959" y="3864"/>
                  </a:lnTo>
                  <a:lnTo>
                    <a:pt x="2109" y="3769"/>
                  </a:lnTo>
                  <a:lnTo>
                    <a:pt x="2258" y="3660"/>
                  </a:lnTo>
                  <a:lnTo>
                    <a:pt x="2408" y="3537"/>
                  </a:lnTo>
                  <a:lnTo>
                    <a:pt x="2544" y="3429"/>
                  </a:lnTo>
                  <a:lnTo>
                    <a:pt x="2667" y="3293"/>
                  </a:lnTo>
                  <a:lnTo>
                    <a:pt x="2803" y="3170"/>
                  </a:lnTo>
                  <a:lnTo>
                    <a:pt x="2911" y="3034"/>
                  </a:lnTo>
                  <a:lnTo>
                    <a:pt x="3034" y="2885"/>
                  </a:lnTo>
                  <a:lnTo>
                    <a:pt x="3129" y="2735"/>
                  </a:lnTo>
                  <a:lnTo>
                    <a:pt x="3238" y="2585"/>
                  </a:lnTo>
                  <a:lnTo>
                    <a:pt x="3319" y="2422"/>
                  </a:lnTo>
                  <a:lnTo>
                    <a:pt x="3415" y="2259"/>
                  </a:lnTo>
                  <a:lnTo>
                    <a:pt x="3483" y="2096"/>
                  </a:lnTo>
                  <a:lnTo>
                    <a:pt x="3551" y="1919"/>
                  </a:lnTo>
                  <a:lnTo>
                    <a:pt x="3605" y="1742"/>
                  </a:lnTo>
                  <a:lnTo>
                    <a:pt x="3660" y="1565"/>
                  </a:lnTo>
                  <a:lnTo>
                    <a:pt x="3700" y="1388"/>
                  </a:lnTo>
                  <a:lnTo>
                    <a:pt x="3741" y="1198"/>
                  </a:lnTo>
                  <a:lnTo>
                    <a:pt x="3768" y="1007"/>
                  </a:lnTo>
                  <a:lnTo>
                    <a:pt x="3782" y="817"/>
                  </a:lnTo>
                  <a:lnTo>
                    <a:pt x="3782" y="627"/>
                  </a:lnTo>
                  <a:lnTo>
                    <a:pt x="37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28"/>
            <p:cNvSpPr/>
            <p:nvPr/>
          </p:nvSpPr>
          <p:spPr>
            <a:xfrm>
              <a:off x="1591779" y="1921470"/>
              <a:ext cx="503383" cy="187068"/>
            </a:xfrm>
            <a:custGeom>
              <a:avLst/>
              <a:gdLst/>
              <a:ahLst/>
              <a:cxnLst/>
              <a:rect l="l" t="t" r="r" b="b"/>
              <a:pathLst>
                <a:path w="14243" h="5293" extrusionOk="0">
                  <a:moveTo>
                    <a:pt x="0" y="1"/>
                  </a:moveTo>
                  <a:lnTo>
                    <a:pt x="0" y="1130"/>
                  </a:lnTo>
                  <a:lnTo>
                    <a:pt x="8937" y="1130"/>
                  </a:lnTo>
                  <a:lnTo>
                    <a:pt x="9155" y="1143"/>
                  </a:lnTo>
                  <a:lnTo>
                    <a:pt x="9373" y="1157"/>
                  </a:lnTo>
                  <a:lnTo>
                    <a:pt x="9577" y="1184"/>
                  </a:lnTo>
                  <a:lnTo>
                    <a:pt x="9781" y="1211"/>
                  </a:lnTo>
                  <a:lnTo>
                    <a:pt x="9985" y="1266"/>
                  </a:lnTo>
                  <a:lnTo>
                    <a:pt x="10175" y="1320"/>
                  </a:lnTo>
                  <a:lnTo>
                    <a:pt x="10379" y="1388"/>
                  </a:lnTo>
                  <a:lnTo>
                    <a:pt x="10570" y="1456"/>
                  </a:lnTo>
                  <a:lnTo>
                    <a:pt x="10746" y="1538"/>
                  </a:lnTo>
                  <a:lnTo>
                    <a:pt x="10923" y="1633"/>
                  </a:lnTo>
                  <a:lnTo>
                    <a:pt x="11100" y="1742"/>
                  </a:lnTo>
                  <a:lnTo>
                    <a:pt x="11277" y="1837"/>
                  </a:lnTo>
                  <a:lnTo>
                    <a:pt x="11440" y="1959"/>
                  </a:lnTo>
                  <a:lnTo>
                    <a:pt x="11590" y="2082"/>
                  </a:lnTo>
                  <a:lnTo>
                    <a:pt x="11739" y="2218"/>
                  </a:lnTo>
                  <a:lnTo>
                    <a:pt x="11889" y="2354"/>
                  </a:lnTo>
                  <a:lnTo>
                    <a:pt x="12025" y="2504"/>
                  </a:lnTo>
                  <a:lnTo>
                    <a:pt x="12161" y="2653"/>
                  </a:lnTo>
                  <a:lnTo>
                    <a:pt x="12284" y="2803"/>
                  </a:lnTo>
                  <a:lnTo>
                    <a:pt x="12392" y="2966"/>
                  </a:lnTo>
                  <a:lnTo>
                    <a:pt x="12501" y="3143"/>
                  </a:lnTo>
                  <a:lnTo>
                    <a:pt x="12610" y="3320"/>
                  </a:lnTo>
                  <a:lnTo>
                    <a:pt x="12705" y="3497"/>
                  </a:lnTo>
                  <a:lnTo>
                    <a:pt x="12787" y="3673"/>
                  </a:lnTo>
                  <a:lnTo>
                    <a:pt x="12855" y="3864"/>
                  </a:lnTo>
                  <a:lnTo>
                    <a:pt x="12923" y="4054"/>
                  </a:lnTo>
                  <a:lnTo>
                    <a:pt x="12977" y="4258"/>
                  </a:lnTo>
                  <a:lnTo>
                    <a:pt x="13032" y="4462"/>
                  </a:lnTo>
                  <a:lnTo>
                    <a:pt x="13059" y="4666"/>
                  </a:lnTo>
                  <a:lnTo>
                    <a:pt x="13086" y="4870"/>
                  </a:lnTo>
                  <a:lnTo>
                    <a:pt x="13100" y="5088"/>
                  </a:lnTo>
                  <a:lnTo>
                    <a:pt x="13113" y="5292"/>
                  </a:lnTo>
                  <a:lnTo>
                    <a:pt x="14242" y="5292"/>
                  </a:lnTo>
                  <a:lnTo>
                    <a:pt x="14242" y="5020"/>
                  </a:lnTo>
                  <a:lnTo>
                    <a:pt x="14215" y="4762"/>
                  </a:lnTo>
                  <a:lnTo>
                    <a:pt x="14188" y="4489"/>
                  </a:lnTo>
                  <a:lnTo>
                    <a:pt x="14134" y="4231"/>
                  </a:lnTo>
                  <a:lnTo>
                    <a:pt x="14079" y="3973"/>
                  </a:lnTo>
                  <a:lnTo>
                    <a:pt x="14011" y="3728"/>
                  </a:lnTo>
                  <a:lnTo>
                    <a:pt x="13930" y="3483"/>
                  </a:lnTo>
                  <a:lnTo>
                    <a:pt x="13834" y="3238"/>
                  </a:lnTo>
                  <a:lnTo>
                    <a:pt x="13725" y="3007"/>
                  </a:lnTo>
                  <a:lnTo>
                    <a:pt x="13603" y="2776"/>
                  </a:lnTo>
                  <a:lnTo>
                    <a:pt x="13481" y="2544"/>
                  </a:lnTo>
                  <a:lnTo>
                    <a:pt x="13345" y="2340"/>
                  </a:lnTo>
                  <a:lnTo>
                    <a:pt x="13195" y="2123"/>
                  </a:lnTo>
                  <a:lnTo>
                    <a:pt x="13032" y="1932"/>
                  </a:lnTo>
                  <a:lnTo>
                    <a:pt x="12869" y="1728"/>
                  </a:lnTo>
                  <a:lnTo>
                    <a:pt x="12692" y="1551"/>
                  </a:lnTo>
                  <a:lnTo>
                    <a:pt x="12501" y="1375"/>
                  </a:lnTo>
                  <a:lnTo>
                    <a:pt x="12311" y="1211"/>
                  </a:lnTo>
                  <a:lnTo>
                    <a:pt x="12120" y="1048"/>
                  </a:lnTo>
                  <a:lnTo>
                    <a:pt x="11903" y="898"/>
                  </a:lnTo>
                  <a:lnTo>
                    <a:pt x="11685" y="762"/>
                  </a:lnTo>
                  <a:lnTo>
                    <a:pt x="11467" y="640"/>
                  </a:lnTo>
                  <a:lnTo>
                    <a:pt x="11236" y="518"/>
                  </a:lnTo>
                  <a:lnTo>
                    <a:pt x="11005" y="409"/>
                  </a:lnTo>
                  <a:lnTo>
                    <a:pt x="10760" y="314"/>
                  </a:lnTo>
                  <a:lnTo>
                    <a:pt x="10515" y="232"/>
                  </a:lnTo>
                  <a:lnTo>
                    <a:pt x="10270" y="164"/>
                  </a:lnTo>
                  <a:lnTo>
                    <a:pt x="10012" y="96"/>
                  </a:lnTo>
                  <a:lnTo>
                    <a:pt x="9754" y="55"/>
                  </a:lnTo>
                  <a:lnTo>
                    <a:pt x="9481" y="28"/>
                  </a:lnTo>
                  <a:lnTo>
                    <a:pt x="920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28"/>
            <p:cNvSpPr/>
            <p:nvPr/>
          </p:nvSpPr>
          <p:spPr>
            <a:xfrm>
              <a:off x="2041765" y="1881109"/>
              <a:ext cx="298573" cy="147131"/>
            </a:xfrm>
            <a:custGeom>
              <a:avLst/>
              <a:gdLst/>
              <a:ahLst/>
              <a:cxnLst/>
              <a:rect l="l" t="t" r="r" b="b"/>
              <a:pathLst>
                <a:path w="8448" h="4163" extrusionOk="0">
                  <a:moveTo>
                    <a:pt x="7319" y="0"/>
                  </a:moveTo>
                  <a:lnTo>
                    <a:pt x="7305" y="313"/>
                  </a:lnTo>
                  <a:lnTo>
                    <a:pt x="7251" y="612"/>
                  </a:lnTo>
                  <a:lnTo>
                    <a:pt x="7183" y="898"/>
                  </a:lnTo>
                  <a:lnTo>
                    <a:pt x="7074" y="1183"/>
                  </a:lnTo>
                  <a:lnTo>
                    <a:pt x="6951" y="1442"/>
                  </a:lnTo>
                  <a:lnTo>
                    <a:pt x="6802" y="1687"/>
                  </a:lnTo>
                  <a:lnTo>
                    <a:pt x="6625" y="1932"/>
                  </a:lnTo>
                  <a:lnTo>
                    <a:pt x="6421" y="2136"/>
                  </a:lnTo>
                  <a:lnTo>
                    <a:pt x="6217" y="2340"/>
                  </a:lnTo>
                  <a:lnTo>
                    <a:pt x="5986" y="2517"/>
                  </a:lnTo>
                  <a:lnTo>
                    <a:pt x="5727" y="2666"/>
                  </a:lnTo>
                  <a:lnTo>
                    <a:pt x="5469" y="2789"/>
                  </a:lnTo>
                  <a:lnTo>
                    <a:pt x="5183" y="2897"/>
                  </a:lnTo>
                  <a:lnTo>
                    <a:pt x="4897" y="2965"/>
                  </a:lnTo>
                  <a:lnTo>
                    <a:pt x="4598" y="3006"/>
                  </a:lnTo>
                  <a:lnTo>
                    <a:pt x="4285" y="3033"/>
                  </a:lnTo>
                  <a:lnTo>
                    <a:pt x="0" y="3033"/>
                  </a:lnTo>
                  <a:lnTo>
                    <a:pt x="0" y="4162"/>
                  </a:lnTo>
                  <a:lnTo>
                    <a:pt x="4503" y="4162"/>
                  </a:lnTo>
                  <a:lnTo>
                    <a:pt x="4707" y="4149"/>
                  </a:lnTo>
                  <a:lnTo>
                    <a:pt x="4925" y="4122"/>
                  </a:lnTo>
                  <a:lnTo>
                    <a:pt x="5129" y="4081"/>
                  </a:lnTo>
                  <a:lnTo>
                    <a:pt x="5333" y="4026"/>
                  </a:lnTo>
                  <a:lnTo>
                    <a:pt x="5523" y="3972"/>
                  </a:lnTo>
                  <a:lnTo>
                    <a:pt x="5714" y="3918"/>
                  </a:lnTo>
                  <a:lnTo>
                    <a:pt x="5904" y="3836"/>
                  </a:lnTo>
                  <a:lnTo>
                    <a:pt x="6094" y="3754"/>
                  </a:lnTo>
                  <a:lnTo>
                    <a:pt x="6271" y="3659"/>
                  </a:lnTo>
                  <a:lnTo>
                    <a:pt x="6448" y="3564"/>
                  </a:lnTo>
                  <a:lnTo>
                    <a:pt x="6611" y="3455"/>
                  </a:lnTo>
                  <a:lnTo>
                    <a:pt x="6775" y="3333"/>
                  </a:lnTo>
                  <a:lnTo>
                    <a:pt x="6938" y="3210"/>
                  </a:lnTo>
                  <a:lnTo>
                    <a:pt x="7087" y="3088"/>
                  </a:lnTo>
                  <a:lnTo>
                    <a:pt x="7237" y="2938"/>
                  </a:lnTo>
                  <a:lnTo>
                    <a:pt x="7373" y="2802"/>
                  </a:lnTo>
                  <a:lnTo>
                    <a:pt x="7496" y="2653"/>
                  </a:lnTo>
                  <a:lnTo>
                    <a:pt x="7618" y="2489"/>
                  </a:lnTo>
                  <a:lnTo>
                    <a:pt x="7740" y="2326"/>
                  </a:lnTo>
                  <a:lnTo>
                    <a:pt x="7849" y="2163"/>
                  </a:lnTo>
                  <a:lnTo>
                    <a:pt x="7944" y="1986"/>
                  </a:lnTo>
                  <a:lnTo>
                    <a:pt x="8040" y="1809"/>
                  </a:lnTo>
                  <a:lnTo>
                    <a:pt x="8121" y="1619"/>
                  </a:lnTo>
                  <a:lnTo>
                    <a:pt x="8203" y="1428"/>
                  </a:lnTo>
                  <a:lnTo>
                    <a:pt x="8257" y="1238"/>
                  </a:lnTo>
                  <a:lnTo>
                    <a:pt x="8325" y="1034"/>
                  </a:lnTo>
                  <a:lnTo>
                    <a:pt x="8366" y="843"/>
                  </a:lnTo>
                  <a:lnTo>
                    <a:pt x="8407" y="639"/>
                  </a:lnTo>
                  <a:lnTo>
                    <a:pt x="8434" y="422"/>
                  </a:lnTo>
                  <a:lnTo>
                    <a:pt x="8448" y="218"/>
                  </a:lnTo>
                  <a:lnTo>
                    <a:pt x="8448"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28"/>
            <p:cNvSpPr/>
            <p:nvPr/>
          </p:nvSpPr>
          <p:spPr>
            <a:xfrm>
              <a:off x="2499456" y="2274334"/>
              <a:ext cx="140416" cy="163989"/>
            </a:xfrm>
            <a:custGeom>
              <a:avLst/>
              <a:gdLst/>
              <a:ahLst/>
              <a:cxnLst/>
              <a:rect l="l" t="t" r="r" b="b"/>
              <a:pathLst>
                <a:path w="3973" h="4640" extrusionOk="0">
                  <a:moveTo>
                    <a:pt x="0" y="1"/>
                  </a:moveTo>
                  <a:lnTo>
                    <a:pt x="0" y="667"/>
                  </a:lnTo>
                  <a:lnTo>
                    <a:pt x="0" y="871"/>
                  </a:lnTo>
                  <a:lnTo>
                    <a:pt x="14" y="1076"/>
                  </a:lnTo>
                  <a:lnTo>
                    <a:pt x="41" y="1266"/>
                  </a:lnTo>
                  <a:lnTo>
                    <a:pt x="82" y="1470"/>
                  </a:lnTo>
                  <a:lnTo>
                    <a:pt x="123" y="1660"/>
                  </a:lnTo>
                  <a:lnTo>
                    <a:pt x="177" y="1851"/>
                  </a:lnTo>
                  <a:lnTo>
                    <a:pt x="245" y="2028"/>
                  </a:lnTo>
                  <a:lnTo>
                    <a:pt x="313" y="2205"/>
                  </a:lnTo>
                  <a:lnTo>
                    <a:pt x="395" y="2381"/>
                  </a:lnTo>
                  <a:lnTo>
                    <a:pt x="476" y="2558"/>
                  </a:lnTo>
                  <a:lnTo>
                    <a:pt x="571" y="2721"/>
                  </a:lnTo>
                  <a:lnTo>
                    <a:pt x="680" y="2885"/>
                  </a:lnTo>
                  <a:lnTo>
                    <a:pt x="789" y="3048"/>
                  </a:lnTo>
                  <a:lnTo>
                    <a:pt x="912" y="3197"/>
                  </a:lnTo>
                  <a:lnTo>
                    <a:pt x="1034" y="3334"/>
                  </a:lnTo>
                  <a:lnTo>
                    <a:pt x="1170" y="3470"/>
                  </a:lnTo>
                  <a:lnTo>
                    <a:pt x="1306" y="3606"/>
                  </a:lnTo>
                  <a:lnTo>
                    <a:pt x="1442" y="3728"/>
                  </a:lnTo>
                  <a:lnTo>
                    <a:pt x="1605" y="3850"/>
                  </a:lnTo>
                  <a:lnTo>
                    <a:pt x="1755" y="3959"/>
                  </a:lnTo>
                  <a:lnTo>
                    <a:pt x="1918" y="4068"/>
                  </a:lnTo>
                  <a:lnTo>
                    <a:pt x="2081" y="4163"/>
                  </a:lnTo>
                  <a:lnTo>
                    <a:pt x="2258" y="4245"/>
                  </a:lnTo>
                  <a:lnTo>
                    <a:pt x="2435" y="4327"/>
                  </a:lnTo>
                  <a:lnTo>
                    <a:pt x="2612" y="4395"/>
                  </a:lnTo>
                  <a:lnTo>
                    <a:pt x="2789" y="4463"/>
                  </a:lnTo>
                  <a:lnTo>
                    <a:pt x="2979" y="4517"/>
                  </a:lnTo>
                  <a:lnTo>
                    <a:pt x="3170" y="4558"/>
                  </a:lnTo>
                  <a:lnTo>
                    <a:pt x="3374" y="4599"/>
                  </a:lnTo>
                  <a:lnTo>
                    <a:pt x="3564" y="4626"/>
                  </a:lnTo>
                  <a:lnTo>
                    <a:pt x="3768" y="4639"/>
                  </a:lnTo>
                  <a:lnTo>
                    <a:pt x="3972" y="4639"/>
                  </a:lnTo>
                  <a:lnTo>
                    <a:pt x="3972" y="3510"/>
                  </a:lnTo>
                  <a:lnTo>
                    <a:pt x="3686" y="3497"/>
                  </a:lnTo>
                  <a:lnTo>
                    <a:pt x="3401" y="3442"/>
                  </a:lnTo>
                  <a:lnTo>
                    <a:pt x="3129" y="3374"/>
                  </a:lnTo>
                  <a:lnTo>
                    <a:pt x="2870" y="3279"/>
                  </a:lnTo>
                  <a:lnTo>
                    <a:pt x="2625" y="3157"/>
                  </a:lnTo>
                  <a:lnTo>
                    <a:pt x="2394" y="3021"/>
                  </a:lnTo>
                  <a:lnTo>
                    <a:pt x="2177" y="2857"/>
                  </a:lnTo>
                  <a:lnTo>
                    <a:pt x="1973" y="2667"/>
                  </a:lnTo>
                  <a:lnTo>
                    <a:pt x="1782" y="2477"/>
                  </a:lnTo>
                  <a:lnTo>
                    <a:pt x="1619" y="2245"/>
                  </a:lnTo>
                  <a:lnTo>
                    <a:pt x="1483" y="2014"/>
                  </a:lnTo>
                  <a:lnTo>
                    <a:pt x="1360" y="1769"/>
                  </a:lnTo>
                  <a:lnTo>
                    <a:pt x="1265" y="1511"/>
                  </a:lnTo>
                  <a:lnTo>
                    <a:pt x="1197" y="1239"/>
                  </a:lnTo>
                  <a:lnTo>
                    <a:pt x="1156" y="953"/>
                  </a:lnTo>
                  <a:lnTo>
                    <a:pt x="1129" y="667"/>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28"/>
            <p:cNvSpPr/>
            <p:nvPr/>
          </p:nvSpPr>
          <p:spPr>
            <a:xfrm>
              <a:off x="2457610" y="1856086"/>
              <a:ext cx="175511" cy="140416"/>
            </a:xfrm>
            <a:custGeom>
              <a:avLst/>
              <a:gdLst/>
              <a:ahLst/>
              <a:cxnLst/>
              <a:rect l="l" t="t" r="r" b="b"/>
              <a:pathLst>
                <a:path w="4966" h="3973" extrusionOk="0">
                  <a:moveTo>
                    <a:pt x="3837" y="1"/>
                  </a:moveTo>
                  <a:lnTo>
                    <a:pt x="3823" y="286"/>
                  </a:lnTo>
                  <a:lnTo>
                    <a:pt x="3782" y="572"/>
                  </a:lnTo>
                  <a:lnTo>
                    <a:pt x="3701" y="844"/>
                  </a:lnTo>
                  <a:lnTo>
                    <a:pt x="3605" y="1103"/>
                  </a:lnTo>
                  <a:lnTo>
                    <a:pt x="3497" y="1347"/>
                  </a:lnTo>
                  <a:lnTo>
                    <a:pt x="3347" y="1579"/>
                  </a:lnTo>
                  <a:lnTo>
                    <a:pt x="3184" y="1810"/>
                  </a:lnTo>
                  <a:lnTo>
                    <a:pt x="3007" y="2000"/>
                  </a:lnTo>
                  <a:lnTo>
                    <a:pt x="2803" y="2191"/>
                  </a:lnTo>
                  <a:lnTo>
                    <a:pt x="2585" y="2354"/>
                  </a:lnTo>
                  <a:lnTo>
                    <a:pt x="2340" y="2490"/>
                  </a:lnTo>
                  <a:lnTo>
                    <a:pt x="2096" y="2612"/>
                  </a:lnTo>
                  <a:lnTo>
                    <a:pt x="1837" y="2708"/>
                  </a:lnTo>
                  <a:lnTo>
                    <a:pt x="1565" y="2776"/>
                  </a:lnTo>
                  <a:lnTo>
                    <a:pt x="1279" y="2830"/>
                  </a:lnTo>
                  <a:lnTo>
                    <a:pt x="994" y="2844"/>
                  </a:lnTo>
                  <a:lnTo>
                    <a:pt x="1" y="2844"/>
                  </a:lnTo>
                  <a:lnTo>
                    <a:pt x="1" y="3973"/>
                  </a:lnTo>
                  <a:lnTo>
                    <a:pt x="1198" y="3973"/>
                  </a:lnTo>
                  <a:lnTo>
                    <a:pt x="1402" y="3959"/>
                  </a:lnTo>
                  <a:lnTo>
                    <a:pt x="1606" y="3932"/>
                  </a:lnTo>
                  <a:lnTo>
                    <a:pt x="1796" y="3891"/>
                  </a:lnTo>
                  <a:lnTo>
                    <a:pt x="1987" y="3850"/>
                  </a:lnTo>
                  <a:lnTo>
                    <a:pt x="2177" y="3796"/>
                  </a:lnTo>
                  <a:lnTo>
                    <a:pt x="2354" y="3728"/>
                  </a:lnTo>
                  <a:lnTo>
                    <a:pt x="2544" y="3660"/>
                  </a:lnTo>
                  <a:lnTo>
                    <a:pt x="2721" y="3578"/>
                  </a:lnTo>
                  <a:lnTo>
                    <a:pt x="2884" y="3497"/>
                  </a:lnTo>
                  <a:lnTo>
                    <a:pt x="3061" y="3401"/>
                  </a:lnTo>
                  <a:lnTo>
                    <a:pt x="3211" y="3293"/>
                  </a:lnTo>
                  <a:lnTo>
                    <a:pt x="3374" y="3184"/>
                  </a:lnTo>
                  <a:lnTo>
                    <a:pt x="3524" y="3061"/>
                  </a:lnTo>
                  <a:lnTo>
                    <a:pt x="3673" y="2939"/>
                  </a:lnTo>
                  <a:lnTo>
                    <a:pt x="3809" y="2803"/>
                  </a:lnTo>
                  <a:lnTo>
                    <a:pt x="3932" y="2667"/>
                  </a:lnTo>
                  <a:lnTo>
                    <a:pt x="4068" y="2531"/>
                  </a:lnTo>
                  <a:lnTo>
                    <a:pt x="4177" y="2381"/>
                  </a:lnTo>
                  <a:lnTo>
                    <a:pt x="4286" y="2218"/>
                  </a:lnTo>
                  <a:lnTo>
                    <a:pt x="4394" y="2055"/>
                  </a:lnTo>
                  <a:lnTo>
                    <a:pt x="4490" y="1891"/>
                  </a:lnTo>
                  <a:lnTo>
                    <a:pt x="4585" y="1715"/>
                  </a:lnTo>
                  <a:lnTo>
                    <a:pt x="4653" y="1551"/>
                  </a:lnTo>
                  <a:lnTo>
                    <a:pt x="4734" y="1361"/>
                  </a:lnTo>
                  <a:lnTo>
                    <a:pt x="4789" y="1184"/>
                  </a:lnTo>
                  <a:lnTo>
                    <a:pt x="4843" y="994"/>
                  </a:lnTo>
                  <a:lnTo>
                    <a:pt x="4884" y="803"/>
                  </a:lnTo>
                  <a:lnTo>
                    <a:pt x="4925" y="599"/>
                  </a:lnTo>
                  <a:lnTo>
                    <a:pt x="4952" y="409"/>
                  </a:lnTo>
                  <a:lnTo>
                    <a:pt x="4966" y="205"/>
                  </a:lnTo>
                  <a:lnTo>
                    <a:pt x="496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28"/>
            <p:cNvSpPr/>
            <p:nvPr/>
          </p:nvSpPr>
          <p:spPr>
            <a:xfrm>
              <a:off x="2566254" y="2088784"/>
              <a:ext cx="203891" cy="39937"/>
            </a:xfrm>
            <a:custGeom>
              <a:avLst/>
              <a:gdLst/>
              <a:ahLst/>
              <a:cxnLst/>
              <a:rect l="l" t="t" r="r" b="b"/>
              <a:pathLst>
                <a:path w="5769" h="1130" extrusionOk="0">
                  <a:moveTo>
                    <a:pt x="1" y="0"/>
                  </a:moveTo>
                  <a:lnTo>
                    <a:pt x="1" y="1129"/>
                  </a:lnTo>
                  <a:lnTo>
                    <a:pt x="5768" y="1129"/>
                  </a:lnTo>
                  <a:lnTo>
                    <a:pt x="5741" y="558"/>
                  </a:lnTo>
                  <a:lnTo>
                    <a:pt x="571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28"/>
            <p:cNvSpPr/>
            <p:nvPr/>
          </p:nvSpPr>
          <p:spPr>
            <a:xfrm>
              <a:off x="1550427" y="1547931"/>
              <a:ext cx="197140" cy="102423"/>
            </a:xfrm>
            <a:custGeom>
              <a:avLst/>
              <a:gdLst/>
              <a:ahLst/>
              <a:cxnLst/>
              <a:rect l="l" t="t" r="r" b="b"/>
              <a:pathLst>
                <a:path w="5578" h="2898" extrusionOk="0">
                  <a:moveTo>
                    <a:pt x="2041" y="0"/>
                  </a:moveTo>
                  <a:lnTo>
                    <a:pt x="1511" y="273"/>
                  </a:lnTo>
                  <a:lnTo>
                    <a:pt x="1007" y="545"/>
                  </a:lnTo>
                  <a:lnTo>
                    <a:pt x="504" y="844"/>
                  </a:lnTo>
                  <a:lnTo>
                    <a:pt x="1" y="1143"/>
                  </a:lnTo>
                  <a:lnTo>
                    <a:pt x="2694" y="1143"/>
                  </a:lnTo>
                  <a:lnTo>
                    <a:pt x="2871" y="1157"/>
                  </a:lnTo>
                  <a:lnTo>
                    <a:pt x="3048" y="1184"/>
                  </a:lnTo>
                  <a:lnTo>
                    <a:pt x="3211" y="1225"/>
                  </a:lnTo>
                  <a:lnTo>
                    <a:pt x="3374" y="1279"/>
                  </a:lnTo>
                  <a:lnTo>
                    <a:pt x="3524" y="1361"/>
                  </a:lnTo>
                  <a:lnTo>
                    <a:pt x="3673" y="1442"/>
                  </a:lnTo>
                  <a:lnTo>
                    <a:pt x="3796" y="1538"/>
                  </a:lnTo>
                  <a:lnTo>
                    <a:pt x="3932" y="1660"/>
                  </a:lnTo>
                  <a:lnTo>
                    <a:pt x="4041" y="1782"/>
                  </a:lnTo>
                  <a:lnTo>
                    <a:pt x="4136" y="1918"/>
                  </a:lnTo>
                  <a:lnTo>
                    <a:pt x="4231" y="2054"/>
                  </a:lnTo>
                  <a:lnTo>
                    <a:pt x="4299" y="2218"/>
                  </a:lnTo>
                  <a:lnTo>
                    <a:pt x="4353" y="2367"/>
                  </a:lnTo>
                  <a:lnTo>
                    <a:pt x="4408" y="2544"/>
                  </a:lnTo>
                  <a:lnTo>
                    <a:pt x="4435" y="2721"/>
                  </a:lnTo>
                  <a:lnTo>
                    <a:pt x="4435" y="2898"/>
                  </a:lnTo>
                  <a:lnTo>
                    <a:pt x="5578" y="2898"/>
                  </a:lnTo>
                  <a:lnTo>
                    <a:pt x="5564" y="2599"/>
                  </a:lnTo>
                  <a:lnTo>
                    <a:pt x="5510" y="2313"/>
                  </a:lnTo>
                  <a:lnTo>
                    <a:pt x="5442" y="2041"/>
                  </a:lnTo>
                  <a:lnTo>
                    <a:pt x="5346" y="1769"/>
                  </a:lnTo>
                  <a:lnTo>
                    <a:pt x="5224" y="1524"/>
                  </a:lnTo>
                  <a:lnTo>
                    <a:pt x="5074" y="1279"/>
                  </a:lnTo>
                  <a:lnTo>
                    <a:pt x="4911" y="1061"/>
                  </a:lnTo>
                  <a:lnTo>
                    <a:pt x="4734" y="857"/>
                  </a:lnTo>
                  <a:lnTo>
                    <a:pt x="4517" y="667"/>
                  </a:lnTo>
                  <a:lnTo>
                    <a:pt x="4299" y="504"/>
                  </a:lnTo>
                  <a:lnTo>
                    <a:pt x="4068" y="354"/>
                  </a:lnTo>
                  <a:lnTo>
                    <a:pt x="3809" y="232"/>
                  </a:lnTo>
                  <a:lnTo>
                    <a:pt x="3551" y="137"/>
                  </a:lnTo>
                  <a:lnTo>
                    <a:pt x="3265" y="69"/>
                  </a:lnTo>
                  <a:lnTo>
                    <a:pt x="2980" y="28"/>
                  </a:lnTo>
                  <a:lnTo>
                    <a:pt x="269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28"/>
            <p:cNvSpPr/>
            <p:nvPr/>
          </p:nvSpPr>
          <p:spPr>
            <a:xfrm>
              <a:off x="1335542" y="2398847"/>
              <a:ext cx="40396" cy="136599"/>
            </a:xfrm>
            <a:custGeom>
              <a:avLst/>
              <a:gdLst/>
              <a:ahLst/>
              <a:cxnLst/>
              <a:rect l="l" t="t" r="r" b="b"/>
              <a:pathLst>
                <a:path w="1143" h="3865" extrusionOk="0">
                  <a:moveTo>
                    <a:pt x="0" y="1"/>
                  </a:moveTo>
                  <a:lnTo>
                    <a:pt x="0" y="3306"/>
                  </a:lnTo>
                  <a:lnTo>
                    <a:pt x="14" y="3415"/>
                  </a:lnTo>
                  <a:lnTo>
                    <a:pt x="55" y="3524"/>
                  </a:lnTo>
                  <a:lnTo>
                    <a:pt x="109" y="3619"/>
                  </a:lnTo>
                  <a:lnTo>
                    <a:pt x="177" y="3714"/>
                  </a:lnTo>
                  <a:lnTo>
                    <a:pt x="259" y="3782"/>
                  </a:lnTo>
                  <a:lnTo>
                    <a:pt x="368" y="3823"/>
                  </a:lnTo>
                  <a:lnTo>
                    <a:pt x="476" y="3850"/>
                  </a:lnTo>
                  <a:lnTo>
                    <a:pt x="585" y="3864"/>
                  </a:lnTo>
                  <a:lnTo>
                    <a:pt x="599" y="3864"/>
                  </a:lnTo>
                  <a:lnTo>
                    <a:pt x="708" y="3850"/>
                  </a:lnTo>
                  <a:lnTo>
                    <a:pt x="816" y="3810"/>
                  </a:lnTo>
                  <a:lnTo>
                    <a:pt x="898" y="3755"/>
                  </a:lnTo>
                  <a:lnTo>
                    <a:pt x="980" y="3687"/>
                  </a:lnTo>
                  <a:lnTo>
                    <a:pt x="1048" y="3606"/>
                  </a:lnTo>
                  <a:lnTo>
                    <a:pt x="1102" y="3510"/>
                  </a:lnTo>
                  <a:lnTo>
                    <a:pt x="1129"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28"/>
            <p:cNvSpPr/>
            <p:nvPr/>
          </p:nvSpPr>
          <p:spPr>
            <a:xfrm>
              <a:off x="1412449" y="2398847"/>
              <a:ext cx="40432" cy="136599"/>
            </a:xfrm>
            <a:custGeom>
              <a:avLst/>
              <a:gdLst/>
              <a:ahLst/>
              <a:cxnLst/>
              <a:rect l="l" t="t" r="r" b="b"/>
              <a:pathLst>
                <a:path w="1144" h="3865" extrusionOk="0">
                  <a:moveTo>
                    <a:pt x="1" y="1"/>
                  </a:moveTo>
                  <a:lnTo>
                    <a:pt x="1" y="3306"/>
                  </a:lnTo>
                  <a:lnTo>
                    <a:pt x="14" y="3415"/>
                  </a:lnTo>
                  <a:lnTo>
                    <a:pt x="55" y="3524"/>
                  </a:lnTo>
                  <a:lnTo>
                    <a:pt x="109" y="3619"/>
                  </a:lnTo>
                  <a:lnTo>
                    <a:pt x="177" y="3714"/>
                  </a:lnTo>
                  <a:lnTo>
                    <a:pt x="259" y="3782"/>
                  </a:lnTo>
                  <a:lnTo>
                    <a:pt x="368" y="3823"/>
                  </a:lnTo>
                  <a:lnTo>
                    <a:pt x="477" y="3850"/>
                  </a:lnTo>
                  <a:lnTo>
                    <a:pt x="586" y="3864"/>
                  </a:lnTo>
                  <a:lnTo>
                    <a:pt x="599" y="3864"/>
                  </a:lnTo>
                  <a:lnTo>
                    <a:pt x="708" y="3850"/>
                  </a:lnTo>
                  <a:lnTo>
                    <a:pt x="817" y="3810"/>
                  </a:lnTo>
                  <a:lnTo>
                    <a:pt x="898" y="3755"/>
                  </a:lnTo>
                  <a:lnTo>
                    <a:pt x="980" y="3687"/>
                  </a:lnTo>
                  <a:lnTo>
                    <a:pt x="1048" y="3606"/>
                  </a:lnTo>
                  <a:lnTo>
                    <a:pt x="1102"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28"/>
            <p:cNvSpPr/>
            <p:nvPr/>
          </p:nvSpPr>
          <p:spPr>
            <a:xfrm>
              <a:off x="1489850" y="2398847"/>
              <a:ext cx="39937" cy="136599"/>
            </a:xfrm>
            <a:custGeom>
              <a:avLst/>
              <a:gdLst/>
              <a:ahLst/>
              <a:cxnLst/>
              <a:rect l="l" t="t" r="r" b="b"/>
              <a:pathLst>
                <a:path w="1130" h="3865" extrusionOk="0">
                  <a:moveTo>
                    <a:pt x="1" y="1"/>
                  </a:moveTo>
                  <a:lnTo>
                    <a:pt x="1" y="3306"/>
                  </a:lnTo>
                  <a:lnTo>
                    <a:pt x="1" y="3415"/>
                  </a:lnTo>
                  <a:lnTo>
                    <a:pt x="41" y="3524"/>
                  </a:lnTo>
                  <a:lnTo>
                    <a:pt x="96" y="3619"/>
                  </a:lnTo>
                  <a:lnTo>
                    <a:pt x="164" y="3714"/>
                  </a:lnTo>
                  <a:lnTo>
                    <a:pt x="259" y="3782"/>
                  </a:lnTo>
                  <a:lnTo>
                    <a:pt x="354" y="3823"/>
                  </a:lnTo>
                  <a:lnTo>
                    <a:pt x="463" y="3850"/>
                  </a:lnTo>
                  <a:lnTo>
                    <a:pt x="586" y="3864"/>
                  </a:lnTo>
                  <a:lnTo>
                    <a:pt x="694" y="3850"/>
                  </a:lnTo>
                  <a:lnTo>
                    <a:pt x="803" y="3810"/>
                  </a:lnTo>
                  <a:lnTo>
                    <a:pt x="898" y="3755"/>
                  </a:lnTo>
                  <a:lnTo>
                    <a:pt x="980" y="3687"/>
                  </a:lnTo>
                  <a:lnTo>
                    <a:pt x="1034" y="3606"/>
                  </a:lnTo>
                  <a:lnTo>
                    <a:pt x="1089" y="3510"/>
                  </a:lnTo>
                  <a:lnTo>
                    <a:pt x="1116" y="3415"/>
                  </a:lnTo>
                  <a:lnTo>
                    <a:pt x="1130" y="3306"/>
                  </a:lnTo>
                  <a:lnTo>
                    <a:pt x="1130"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28"/>
            <p:cNvSpPr/>
            <p:nvPr/>
          </p:nvSpPr>
          <p:spPr>
            <a:xfrm>
              <a:off x="1566791" y="2398847"/>
              <a:ext cx="39937" cy="136599"/>
            </a:xfrm>
            <a:custGeom>
              <a:avLst/>
              <a:gdLst/>
              <a:ahLst/>
              <a:cxnLst/>
              <a:rect l="l" t="t" r="r" b="b"/>
              <a:pathLst>
                <a:path w="1130" h="3865" extrusionOk="0">
                  <a:moveTo>
                    <a:pt x="0" y="1"/>
                  </a:moveTo>
                  <a:lnTo>
                    <a:pt x="0" y="3306"/>
                  </a:lnTo>
                  <a:lnTo>
                    <a:pt x="14" y="3415"/>
                  </a:lnTo>
                  <a:lnTo>
                    <a:pt x="41" y="3524"/>
                  </a:lnTo>
                  <a:lnTo>
                    <a:pt x="95" y="3619"/>
                  </a:lnTo>
                  <a:lnTo>
                    <a:pt x="163" y="3714"/>
                  </a:lnTo>
                  <a:lnTo>
                    <a:pt x="259" y="3782"/>
                  </a:lnTo>
                  <a:lnTo>
                    <a:pt x="354" y="3823"/>
                  </a:lnTo>
                  <a:lnTo>
                    <a:pt x="463" y="3850"/>
                  </a:lnTo>
                  <a:lnTo>
                    <a:pt x="585" y="3864"/>
                  </a:lnTo>
                  <a:lnTo>
                    <a:pt x="599" y="3864"/>
                  </a:lnTo>
                  <a:lnTo>
                    <a:pt x="707" y="3850"/>
                  </a:lnTo>
                  <a:lnTo>
                    <a:pt x="803" y="3810"/>
                  </a:lnTo>
                  <a:lnTo>
                    <a:pt x="898" y="3755"/>
                  </a:lnTo>
                  <a:lnTo>
                    <a:pt x="979" y="3687"/>
                  </a:lnTo>
                  <a:lnTo>
                    <a:pt x="1048" y="3606"/>
                  </a:lnTo>
                  <a:lnTo>
                    <a:pt x="1088" y="3510"/>
                  </a:lnTo>
                  <a:lnTo>
                    <a:pt x="1129" y="3415"/>
                  </a:lnTo>
                  <a:lnTo>
                    <a:pt x="1129" y="3306"/>
                  </a:lnTo>
                  <a:lnTo>
                    <a:pt x="112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28"/>
            <p:cNvSpPr/>
            <p:nvPr/>
          </p:nvSpPr>
          <p:spPr>
            <a:xfrm>
              <a:off x="1643697" y="2398847"/>
              <a:ext cx="40432" cy="136599"/>
            </a:xfrm>
            <a:custGeom>
              <a:avLst/>
              <a:gdLst/>
              <a:ahLst/>
              <a:cxnLst/>
              <a:rect l="l" t="t" r="r" b="b"/>
              <a:pathLst>
                <a:path w="1144" h="3865" extrusionOk="0">
                  <a:moveTo>
                    <a:pt x="1" y="1"/>
                  </a:moveTo>
                  <a:lnTo>
                    <a:pt x="1" y="3306"/>
                  </a:lnTo>
                  <a:lnTo>
                    <a:pt x="14" y="3415"/>
                  </a:lnTo>
                  <a:lnTo>
                    <a:pt x="41" y="3524"/>
                  </a:lnTo>
                  <a:lnTo>
                    <a:pt x="96" y="3619"/>
                  </a:lnTo>
                  <a:lnTo>
                    <a:pt x="177" y="3714"/>
                  </a:lnTo>
                  <a:lnTo>
                    <a:pt x="259" y="3782"/>
                  </a:lnTo>
                  <a:lnTo>
                    <a:pt x="354" y="3823"/>
                  </a:lnTo>
                  <a:lnTo>
                    <a:pt x="463" y="3850"/>
                  </a:lnTo>
                  <a:lnTo>
                    <a:pt x="585" y="3864"/>
                  </a:lnTo>
                  <a:lnTo>
                    <a:pt x="599" y="3864"/>
                  </a:lnTo>
                  <a:lnTo>
                    <a:pt x="708" y="3850"/>
                  </a:lnTo>
                  <a:lnTo>
                    <a:pt x="803" y="3810"/>
                  </a:lnTo>
                  <a:lnTo>
                    <a:pt x="898" y="3755"/>
                  </a:lnTo>
                  <a:lnTo>
                    <a:pt x="980" y="3687"/>
                  </a:lnTo>
                  <a:lnTo>
                    <a:pt x="1048" y="3606"/>
                  </a:lnTo>
                  <a:lnTo>
                    <a:pt x="1089" y="3510"/>
                  </a:lnTo>
                  <a:lnTo>
                    <a:pt x="1130" y="3415"/>
                  </a:lnTo>
                  <a:lnTo>
                    <a:pt x="1143" y="3306"/>
                  </a:lnTo>
                  <a:lnTo>
                    <a:pt x="114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28"/>
            <p:cNvSpPr/>
            <p:nvPr/>
          </p:nvSpPr>
          <p:spPr>
            <a:xfrm>
              <a:off x="3336447" y="4559360"/>
              <a:ext cx="1235538" cy="146671"/>
            </a:xfrm>
            <a:custGeom>
              <a:avLst/>
              <a:gdLst/>
              <a:ahLst/>
              <a:cxnLst/>
              <a:rect l="l" t="t" r="r" b="b"/>
              <a:pathLst>
                <a:path w="34959" h="4150" extrusionOk="0">
                  <a:moveTo>
                    <a:pt x="17480" y="1"/>
                  </a:moveTo>
                  <a:lnTo>
                    <a:pt x="15698" y="14"/>
                  </a:lnTo>
                  <a:lnTo>
                    <a:pt x="13957" y="42"/>
                  </a:lnTo>
                  <a:lnTo>
                    <a:pt x="12283" y="96"/>
                  </a:lnTo>
                  <a:lnTo>
                    <a:pt x="10678" y="164"/>
                  </a:lnTo>
                  <a:lnTo>
                    <a:pt x="9155" y="246"/>
                  </a:lnTo>
                  <a:lnTo>
                    <a:pt x="7713" y="354"/>
                  </a:lnTo>
                  <a:lnTo>
                    <a:pt x="6366" y="477"/>
                  </a:lnTo>
                  <a:lnTo>
                    <a:pt x="5128" y="613"/>
                  </a:lnTo>
                  <a:lnTo>
                    <a:pt x="3999" y="762"/>
                  </a:lnTo>
                  <a:lnTo>
                    <a:pt x="2993" y="912"/>
                  </a:lnTo>
                  <a:lnTo>
                    <a:pt x="2530" y="994"/>
                  </a:lnTo>
                  <a:lnTo>
                    <a:pt x="2109" y="1089"/>
                  </a:lnTo>
                  <a:lnTo>
                    <a:pt x="1728" y="1171"/>
                  </a:lnTo>
                  <a:lnTo>
                    <a:pt x="1374" y="1266"/>
                  </a:lnTo>
                  <a:lnTo>
                    <a:pt x="1061" y="1361"/>
                  </a:lnTo>
                  <a:lnTo>
                    <a:pt x="789" y="1456"/>
                  </a:lnTo>
                  <a:lnTo>
                    <a:pt x="558" y="1551"/>
                  </a:lnTo>
                  <a:lnTo>
                    <a:pt x="354" y="1660"/>
                  </a:lnTo>
                  <a:lnTo>
                    <a:pt x="204" y="1755"/>
                  </a:lnTo>
                  <a:lnTo>
                    <a:pt x="96" y="1864"/>
                  </a:lnTo>
                  <a:lnTo>
                    <a:pt x="55" y="1919"/>
                  </a:lnTo>
                  <a:lnTo>
                    <a:pt x="28" y="1973"/>
                  </a:lnTo>
                  <a:lnTo>
                    <a:pt x="14" y="2027"/>
                  </a:lnTo>
                  <a:lnTo>
                    <a:pt x="0" y="2082"/>
                  </a:lnTo>
                  <a:lnTo>
                    <a:pt x="14" y="2123"/>
                  </a:lnTo>
                  <a:lnTo>
                    <a:pt x="28" y="2177"/>
                  </a:lnTo>
                  <a:lnTo>
                    <a:pt x="55" y="2232"/>
                  </a:lnTo>
                  <a:lnTo>
                    <a:pt x="96" y="2286"/>
                  </a:lnTo>
                  <a:lnTo>
                    <a:pt x="204" y="2395"/>
                  </a:lnTo>
                  <a:lnTo>
                    <a:pt x="354" y="2490"/>
                  </a:lnTo>
                  <a:lnTo>
                    <a:pt x="558" y="2599"/>
                  </a:lnTo>
                  <a:lnTo>
                    <a:pt x="789" y="2694"/>
                  </a:lnTo>
                  <a:lnTo>
                    <a:pt x="1061" y="2789"/>
                  </a:lnTo>
                  <a:lnTo>
                    <a:pt x="1374" y="2884"/>
                  </a:lnTo>
                  <a:lnTo>
                    <a:pt x="1728" y="2980"/>
                  </a:lnTo>
                  <a:lnTo>
                    <a:pt x="2109" y="3061"/>
                  </a:lnTo>
                  <a:lnTo>
                    <a:pt x="2530" y="3156"/>
                  </a:lnTo>
                  <a:lnTo>
                    <a:pt x="2993" y="3238"/>
                  </a:lnTo>
                  <a:lnTo>
                    <a:pt x="3999" y="3401"/>
                  </a:lnTo>
                  <a:lnTo>
                    <a:pt x="5128" y="3537"/>
                  </a:lnTo>
                  <a:lnTo>
                    <a:pt x="6366" y="3673"/>
                  </a:lnTo>
                  <a:lnTo>
                    <a:pt x="7713" y="3796"/>
                  </a:lnTo>
                  <a:lnTo>
                    <a:pt x="9155" y="3905"/>
                  </a:lnTo>
                  <a:lnTo>
                    <a:pt x="10678" y="3986"/>
                  </a:lnTo>
                  <a:lnTo>
                    <a:pt x="12283" y="4054"/>
                  </a:lnTo>
                  <a:lnTo>
                    <a:pt x="13957" y="4109"/>
                  </a:lnTo>
                  <a:lnTo>
                    <a:pt x="15698" y="4136"/>
                  </a:lnTo>
                  <a:lnTo>
                    <a:pt x="17480" y="4149"/>
                  </a:lnTo>
                  <a:lnTo>
                    <a:pt x="19262" y="4136"/>
                  </a:lnTo>
                  <a:lnTo>
                    <a:pt x="21003" y="4109"/>
                  </a:lnTo>
                  <a:lnTo>
                    <a:pt x="22676" y="4054"/>
                  </a:lnTo>
                  <a:lnTo>
                    <a:pt x="24281" y="3986"/>
                  </a:lnTo>
                  <a:lnTo>
                    <a:pt x="25804" y="3905"/>
                  </a:lnTo>
                  <a:lnTo>
                    <a:pt x="27246" y="3796"/>
                  </a:lnTo>
                  <a:lnTo>
                    <a:pt x="28593" y="3673"/>
                  </a:lnTo>
                  <a:lnTo>
                    <a:pt x="29831" y="3537"/>
                  </a:lnTo>
                  <a:lnTo>
                    <a:pt x="30960" y="3401"/>
                  </a:lnTo>
                  <a:lnTo>
                    <a:pt x="31966" y="3238"/>
                  </a:lnTo>
                  <a:lnTo>
                    <a:pt x="32429" y="3156"/>
                  </a:lnTo>
                  <a:lnTo>
                    <a:pt x="32851" y="3061"/>
                  </a:lnTo>
                  <a:lnTo>
                    <a:pt x="33231" y="2980"/>
                  </a:lnTo>
                  <a:lnTo>
                    <a:pt x="33585" y="2884"/>
                  </a:lnTo>
                  <a:lnTo>
                    <a:pt x="33898" y="2789"/>
                  </a:lnTo>
                  <a:lnTo>
                    <a:pt x="34170" y="2694"/>
                  </a:lnTo>
                  <a:lnTo>
                    <a:pt x="34401" y="2599"/>
                  </a:lnTo>
                  <a:lnTo>
                    <a:pt x="34605" y="2490"/>
                  </a:lnTo>
                  <a:lnTo>
                    <a:pt x="34755" y="2395"/>
                  </a:lnTo>
                  <a:lnTo>
                    <a:pt x="34864" y="2286"/>
                  </a:lnTo>
                  <a:lnTo>
                    <a:pt x="34905" y="2232"/>
                  </a:lnTo>
                  <a:lnTo>
                    <a:pt x="34932" y="2177"/>
                  </a:lnTo>
                  <a:lnTo>
                    <a:pt x="34945" y="2123"/>
                  </a:lnTo>
                  <a:lnTo>
                    <a:pt x="34959" y="2082"/>
                  </a:lnTo>
                  <a:lnTo>
                    <a:pt x="34945" y="2027"/>
                  </a:lnTo>
                  <a:lnTo>
                    <a:pt x="34932" y="1973"/>
                  </a:lnTo>
                  <a:lnTo>
                    <a:pt x="34905" y="1919"/>
                  </a:lnTo>
                  <a:lnTo>
                    <a:pt x="34864" y="1864"/>
                  </a:lnTo>
                  <a:lnTo>
                    <a:pt x="34755" y="1755"/>
                  </a:lnTo>
                  <a:lnTo>
                    <a:pt x="34605" y="1660"/>
                  </a:lnTo>
                  <a:lnTo>
                    <a:pt x="34401" y="1551"/>
                  </a:lnTo>
                  <a:lnTo>
                    <a:pt x="34170" y="1456"/>
                  </a:lnTo>
                  <a:lnTo>
                    <a:pt x="33898" y="1361"/>
                  </a:lnTo>
                  <a:lnTo>
                    <a:pt x="33585" y="1266"/>
                  </a:lnTo>
                  <a:lnTo>
                    <a:pt x="33231" y="1171"/>
                  </a:lnTo>
                  <a:lnTo>
                    <a:pt x="32851" y="1089"/>
                  </a:lnTo>
                  <a:lnTo>
                    <a:pt x="32429" y="994"/>
                  </a:lnTo>
                  <a:lnTo>
                    <a:pt x="31966" y="912"/>
                  </a:lnTo>
                  <a:lnTo>
                    <a:pt x="30960" y="762"/>
                  </a:lnTo>
                  <a:lnTo>
                    <a:pt x="29831" y="613"/>
                  </a:lnTo>
                  <a:lnTo>
                    <a:pt x="28593" y="477"/>
                  </a:lnTo>
                  <a:lnTo>
                    <a:pt x="27246" y="354"/>
                  </a:lnTo>
                  <a:lnTo>
                    <a:pt x="25804" y="246"/>
                  </a:lnTo>
                  <a:lnTo>
                    <a:pt x="24281" y="164"/>
                  </a:lnTo>
                  <a:lnTo>
                    <a:pt x="22676" y="96"/>
                  </a:lnTo>
                  <a:lnTo>
                    <a:pt x="21003" y="42"/>
                  </a:lnTo>
                  <a:lnTo>
                    <a:pt x="19262" y="14"/>
                  </a:lnTo>
                  <a:lnTo>
                    <a:pt x="17480"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28"/>
            <p:cNvSpPr/>
            <p:nvPr/>
          </p:nvSpPr>
          <p:spPr>
            <a:xfrm>
              <a:off x="3168638" y="3276730"/>
              <a:ext cx="788491" cy="663944"/>
            </a:xfrm>
            <a:custGeom>
              <a:avLst/>
              <a:gdLst/>
              <a:ahLst/>
              <a:cxnLst/>
              <a:rect l="l" t="t" r="r" b="b"/>
              <a:pathLst>
                <a:path w="22310" h="18786" extrusionOk="0">
                  <a:moveTo>
                    <a:pt x="5864" y="0"/>
                  </a:moveTo>
                  <a:lnTo>
                    <a:pt x="5782" y="14"/>
                  </a:lnTo>
                  <a:lnTo>
                    <a:pt x="5700" y="41"/>
                  </a:lnTo>
                  <a:lnTo>
                    <a:pt x="5619" y="82"/>
                  </a:lnTo>
                  <a:lnTo>
                    <a:pt x="5551" y="136"/>
                  </a:lnTo>
                  <a:lnTo>
                    <a:pt x="5496" y="191"/>
                  </a:lnTo>
                  <a:lnTo>
                    <a:pt x="5456" y="272"/>
                  </a:lnTo>
                  <a:lnTo>
                    <a:pt x="5428" y="354"/>
                  </a:lnTo>
                  <a:lnTo>
                    <a:pt x="5428" y="449"/>
                  </a:lnTo>
                  <a:lnTo>
                    <a:pt x="5428" y="17901"/>
                  </a:lnTo>
                  <a:lnTo>
                    <a:pt x="450" y="17901"/>
                  </a:lnTo>
                  <a:lnTo>
                    <a:pt x="355" y="17915"/>
                  </a:lnTo>
                  <a:lnTo>
                    <a:pt x="273" y="17928"/>
                  </a:lnTo>
                  <a:lnTo>
                    <a:pt x="191" y="17969"/>
                  </a:lnTo>
                  <a:lnTo>
                    <a:pt x="137" y="18024"/>
                  </a:lnTo>
                  <a:lnTo>
                    <a:pt x="83" y="18092"/>
                  </a:lnTo>
                  <a:lnTo>
                    <a:pt x="42" y="18173"/>
                  </a:lnTo>
                  <a:lnTo>
                    <a:pt x="15" y="18255"/>
                  </a:lnTo>
                  <a:lnTo>
                    <a:pt x="1" y="18336"/>
                  </a:lnTo>
                  <a:lnTo>
                    <a:pt x="15" y="18432"/>
                  </a:lnTo>
                  <a:lnTo>
                    <a:pt x="42" y="18513"/>
                  </a:lnTo>
                  <a:lnTo>
                    <a:pt x="83" y="18595"/>
                  </a:lnTo>
                  <a:lnTo>
                    <a:pt x="137" y="18649"/>
                  </a:lnTo>
                  <a:lnTo>
                    <a:pt x="191" y="18704"/>
                  </a:lnTo>
                  <a:lnTo>
                    <a:pt x="273" y="18744"/>
                  </a:lnTo>
                  <a:lnTo>
                    <a:pt x="355" y="18772"/>
                  </a:lnTo>
                  <a:lnTo>
                    <a:pt x="450" y="18785"/>
                  </a:lnTo>
                  <a:lnTo>
                    <a:pt x="5864" y="18785"/>
                  </a:lnTo>
                  <a:lnTo>
                    <a:pt x="5959" y="18772"/>
                  </a:lnTo>
                  <a:lnTo>
                    <a:pt x="6041" y="18744"/>
                  </a:lnTo>
                  <a:lnTo>
                    <a:pt x="6109" y="18704"/>
                  </a:lnTo>
                  <a:lnTo>
                    <a:pt x="6177" y="18649"/>
                  </a:lnTo>
                  <a:lnTo>
                    <a:pt x="6231" y="18595"/>
                  </a:lnTo>
                  <a:lnTo>
                    <a:pt x="6272" y="18513"/>
                  </a:lnTo>
                  <a:lnTo>
                    <a:pt x="6299" y="18432"/>
                  </a:lnTo>
                  <a:lnTo>
                    <a:pt x="6313" y="18336"/>
                  </a:lnTo>
                  <a:lnTo>
                    <a:pt x="6313" y="884"/>
                  </a:lnTo>
                  <a:lnTo>
                    <a:pt x="21425" y="884"/>
                  </a:lnTo>
                  <a:lnTo>
                    <a:pt x="21425" y="4217"/>
                  </a:lnTo>
                  <a:lnTo>
                    <a:pt x="21439" y="4312"/>
                  </a:lnTo>
                  <a:lnTo>
                    <a:pt x="21466" y="4394"/>
                  </a:lnTo>
                  <a:lnTo>
                    <a:pt x="21507" y="4462"/>
                  </a:lnTo>
                  <a:lnTo>
                    <a:pt x="21561" y="4530"/>
                  </a:lnTo>
                  <a:lnTo>
                    <a:pt x="21616" y="4584"/>
                  </a:lnTo>
                  <a:lnTo>
                    <a:pt x="21697" y="4625"/>
                  </a:lnTo>
                  <a:lnTo>
                    <a:pt x="21779" y="4652"/>
                  </a:lnTo>
                  <a:lnTo>
                    <a:pt x="21874" y="4666"/>
                  </a:lnTo>
                  <a:lnTo>
                    <a:pt x="21956" y="4652"/>
                  </a:lnTo>
                  <a:lnTo>
                    <a:pt x="22037" y="4625"/>
                  </a:lnTo>
                  <a:lnTo>
                    <a:pt x="22119" y="4584"/>
                  </a:lnTo>
                  <a:lnTo>
                    <a:pt x="22187" y="4530"/>
                  </a:lnTo>
                  <a:lnTo>
                    <a:pt x="22241" y="4462"/>
                  </a:lnTo>
                  <a:lnTo>
                    <a:pt x="22282" y="4394"/>
                  </a:lnTo>
                  <a:lnTo>
                    <a:pt x="22296" y="4312"/>
                  </a:lnTo>
                  <a:lnTo>
                    <a:pt x="22309" y="4217"/>
                  </a:lnTo>
                  <a:lnTo>
                    <a:pt x="22309" y="449"/>
                  </a:lnTo>
                  <a:lnTo>
                    <a:pt x="22296" y="354"/>
                  </a:lnTo>
                  <a:lnTo>
                    <a:pt x="22282" y="272"/>
                  </a:lnTo>
                  <a:lnTo>
                    <a:pt x="22241" y="191"/>
                  </a:lnTo>
                  <a:lnTo>
                    <a:pt x="22187" y="136"/>
                  </a:lnTo>
                  <a:lnTo>
                    <a:pt x="22119" y="82"/>
                  </a:lnTo>
                  <a:lnTo>
                    <a:pt x="22037" y="41"/>
                  </a:lnTo>
                  <a:lnTo>
                    <a:pt x="21956" y="14"/>
                  </a:lnTo>
                  <a:lnTo>
                    <a:pt x="2187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28"/>
            <p:cNvSpPr/>
            <p:nvPr/>
          </p:nvSpPr>
          <p:spPr>
            <a:xfrm>
              <a:off x="3082119" y="3865649"/>
              <a:ext cx="118786" cy="118291"/>
            </a:xfrm>
            <a:custGeom>
              <a:avLst/>
              <a:gdLst/>
              <a:ahLst/>
              <a:cxnLst/>
              <a:rect l="l" t="t" r="r" b="b"/>
              <a:pathLst>
                <a:path w="3361" h="3347" extrusionOk="0">
                  <a:moveTo>
                    <a:pt x="1" y="0"/>
                  </a:moveTo>
                  <a:lnTo>
                    <a:pt x="1" y="3346"/>
                  </a:lnTo>
                  <a:lnTo>
                    <a:pt x="1905" y="3346"/>
                  </a:lnTo>
                  <a:lnTo>
                    <a:pt x="2055" y="3319"/>
                  </a:lnTo>
                  <a:lnTo>
                    <a:pt x="2218" y="3278"/>
                  </a:lnTo>
                  <a:lnTo>
                    <a:pt x="2367" y="3224"/>
                  </a:lnTo>
                  <a:lnTo>
                    <a:pt x="2503" y="3156"/>
                  </a:lnTo>
                  <a:lnTo>
                    <a:pt x="2639" y="3074"/>
                  </a:lnTo>
                  <a:lnTo>
                    <a:pt x="2762" y="2979"/>
                  </a:lnTo>
                  <a:lnTo>
                    <a:pt x="2884" y="2884"/>
                  </a:lnTo>
                  <a:lnTo>
                    <a:pt x="2979" y="2762"/>
                  </a:lnTo>
                  <a:lnTo>
                    <a:pt x="3075" y="2639"/>
                  </a:lnTo>
                  <a:lnTo>
                    <a:pt x="3156" y="2503"/>
                  </a:lnTo>
                  <a:lnTo>
                    <a:pt x="3224" y="2367"/>
                  </a:lnTo>
                  <a:lnTo>
                    <a:pt x="3279" y="2217"/>
                  </a:lnTo>
                  <a:lnTo>
                    <a:pt x="3320" y="2054"/>
                  </a:lnTo>
                  <a:lnTo>
                    <a:pt x="3347" y="1905"/>
                  </a:lnTo>
                  <a:lnTo>
                    <a:pt x="3360" y="1728"/>
                  </a:lnTo>
                  <a:lnTo>
                    <a:pt x="3360" y="1619"/>
                  </a:lnTo>
                  <a:lnTo>
                    <a:pt x="3347" y="1456"/>
                  </a:lnTo>
                  <a:lnTo>
                    <a:pt x="3320" y="1293"/>
                  </a:lnTo>
                  <a:lnTo>
                    <a:pt x="3279" y="1143"/>
                  </a:lnTo>
                  <a:lnTo>
                    <a:pt x="3224" y="993"/>
                  </a:lnTo>
                  <a:lnTo>
                    <a:pt x="3156" y="857"/>
                  </a:lnTo>
                  <a:lnTo>
                    <a:pt x="3075" y="721"/>
                  </a:lnTo>
                  <a:lnTo>
                    <a:pt x="2979" y="599"/>
                  </a:lnTo>
                  <a:lnTo>
                    <a:pt x="2884" y="476"/>
                  </a:lnTo>
                  <a:lnTo>
                    <a:pt x="2762" y="368"/>
                  </a:lnTo>
                  <a:lnTo>
                    <a:pt x="2639" y="286"/>
                  </a:lnTo>
                  <a:lnTo>
                    <a:pt x="2503" y="204"/>
                  </a:lnTo>
                  <a:lnTo>
                    <a:pt x="2367" y="136"/>
                  </a:lnTo>
                  <a:lnTo>
                    <a:pt x="2218" y="82"/>
                  </a:lnTo>
                  <a:lnTo>
                    <a:pt x="2055" y="41"/>
                  </a:lnTo>
                  <a:lnTo>
                    <a:pt x="1905" y="14"/>
                  </a:lnTo>
                  <a:lnTo>
                    <a:pt x="1728"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28"/>
            <p:cNvSpPr/>
            <p:nvPr/>
          </p:nvSpPr>
          <p:spPr>
            <a:xfrm>
              <a:off x="3586922" y="3474297"/>
              <a:ext cx="709147" cy="1161036"/>
            </a:xfrm>
            <a:custGeom>
              <a:avLst/>
              <a:gdLst/>
              <a:ahLst/>
              <a:cxnLst/>
              <a:rect l="l" t="t" r="r" b="b"/>
              <a:pathLst>
                <a:path w="20065" h="32851" extrusionOk="0">
                  <a:moveTo>
                    <a:pt x="1211" y="1"/>
                  </a:moveTo>
                  <a:lnTo>
                    <a:pt x="1034" y="14"/>
                  </a:lnTo>
                  <a:lnTo>
                    <a:pt x="871" y="55"/>
                  </a:lnTo>
                  <a:lnTo>
                    <a:pt x="708" y="110"/>
                  </a:lnTo>
                  <a:lnTo>
                    <a:pt x="572" y="191"/>
                  </a:lnTo>
                  <a:lnTo>
                    <a:pt x="449" y="286"/>
                  </a:lnTo>
                  <a:lnTo>
                    <a:pt x="340" y="382"/>
                  </a:lnTo>
                  <a:lnTo>
                    <a:pt x="245" y="490"/>
                  </a:lnTo>
                  <a:lnTo>
                    <a:pt x="163" y="627"/>
                  </a:lnTo>
                  <a:lnTo>
                    <a:pt x="95" y="763"/>
                  </a:lnTo>
                  <a:lnTo>
                    <a:pt x="41" y="899"/>
                  </a:lnTo>
                  <a:lnTo>
                    <a:pt x="14" y="1062"/>
                  </a:lnTo>
                  <a:lnTo>
                    <a:pt x="0" y="1211"/>
                  </a:lnTo>
                  <a:lnTo>
                    <a:pt x="0" y="31640"/>
                  </a:lnTo>
                  <a:lnTo>
                    <a:pt x="14" y="31763"/>
                  </a:lnTo>
                  <a:lnTo>
                    <a:pt x="27" y="31885"/>
                  </a:lnTo>
                  <a:lnTo>
                    <a:pt x="55" y="32008"/>
                  </a:lnTo>
                  <a:lnTo>
                    <a:pt x="95" y="32116"/>
                  </a:lnTo>
                  <a:lnTo>
                    <a:pt x="150" y="32225"/>
                  </a:lnTo>
                  <a:lnTo>
                    <a:pt x="218" y="32320"/>
                  </a:lnTo>
                  <a:lnTo>
                    <a:pt x="286" y="32416"/>
                  </a:lnTo>
                  <a:lnTo>
                    <a:pt x="354" y="32497"/>
                  </a:lnTo>
                  <a:lnTo>
                    <a:pt x="449" y="32579"/>
                  </a:lnTo>
                  <a:lnTo>
                    <a:pt x="544" y="32647"/>
                  </a:lnTo>
                  <a:lnTo>
                    <a:pt x="640" y="32701"/>
                  </a:lnTo>
                  <a:lnTo>
                    <a:pt x="748" y="32756"/>
                  </a:lnTo>
                  <a:lnTo>
                    <a:pt x="857" y="32796"/>
                  </a:lnTo>
                  <a:lnTo>
                    <a:pt x="966" y="32824"/>
                  </a:lnTo>
                  <a:lnTo>
                    <a:pt x="1088" y="32851"/>
                  </a:lnTo>
                  <a:lnTo>
                    <a:pt x="18976" y="32851"/>
                  </a:lnTo>
                  <a:lnTo>
                    <a:pt x="19098" y="32824"/>
                  </a:lnTo>
                  <a:lnTo>
                    <a:pt x="19221" y="32796"/>
                  </a:lnTo>
                  <a:lnTo>
                    <a:pt x="19330" y="32756"/>
                  </a:lnTo>
                  <a:lnTo>
                    <a:pt x="19438" y="32701"/>
                  </a:lnTo>
                  <a:lnTo>
                    <a:pt x="19534" y="32647"/>
                  </a:lnTo>
                  <a:lnTo>
                    <a:pt x="19629" y="32579"/>
                  </a:lnTo>
                  <a:lnTo>
                    <a:pt x="19710" y="32497"/>
                  </a:lnTo>
                  <a:lnTo>
                    <a:pt x="19792" y="32402"/>
                  </a:lnTo>
                  <a:lnTo>
                    <a:pt x="19860" y="32320"/>
                  </a:lnTo>
                  <a:lnTo>
                    <a:pt x="19914" y="32212"/>
                  </a:lnTo>
                  <a:lnTo>
                    <a:pt x="19969" y="32116"/>
                  </a:lnTo>
                  <a:lnTo>
                    <a:pt x="20010" y="32008"/>
                  </a:lnTo>
                  <a:lnTo>
                    <a:pt x="20037" y="31885"/>
                  </a:lnTo>
                  <a:lnTo>
                    <a:pt x="20051" y="31763"/>
                  </a:lnTo>
                  <a:lnTo>
                    <a:pt x="20064" y="31640"/>
                  </a:lnTo>
                  <a:lnTo>
                    <a:pt x="20064" y="1211"/>
                  </a:lnTo>
                  <a:lnTo>
                    <a:pt x="20051" y="1089"/>
                  </a:lnTo>
                  <a:lnTo>
                    <a:pt x="20037" y="967"/>
                  </a:lnTo>
                  <a:lnTo>
                    <a:pt x="20010" y="858"/>
                  </a:lnTo>
                  <a:lnTo>
                    <a:pt x="19969" y="749"/>
                  </a:lnTo>
                  <a:lnTo>
                    <a:pt x="19914" y="640"/>
                  </a:lnTo>
                  <a:lnTo>
                    <a:pt x="19860" y="531"/>
                  </a:lnTo>
                  <a:lnTo>
                    <a:pt x="19792" y="450"/>
                  </a:lnTo>
                  <a:lnTo>
                    <a:pt x="19710" y="354"/>
                  </a:lnTo>
                  <a:lnTo>
                    <a:pt x="19615" y="286"/>
                  </a:lnTo>
                  <a:lnTo>
                    <a:pt x="19534" y="205"/>
                  </a:lnTo>
                  <a:lnTo>
                    <a:pt x="19425" y="150"/>
                  </a:lnTo>
                  <a:lnTo>
                    <a:pt x="19330" y="96"/>
                  </a:lnTo>
                  <a:lnTo>
                    <a:pt x="19207" y="55"/>
                  </a:lnTo>
                  <a:lnTo>
                    <a:pt x="19098" y="28"/>
                  </a:lnTo>
                  <a:lnTo>
                    <a:pt x="18976" y="14"/>
                  </a:lnTo>
                  <a:lnTo>
                    <a:pt x="1885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69" name="Google Shape;669;p28"/>
            <p:cNvSpPr/>
            <p:nvPr/>
          </p:nvSpPr>
          <p:spPr>
            <a:xfrm>
              <a:off x="3751797" y="3622843"/>
              <a:ext cx="475039" cy="59199"/>
            </a:xfrm>
            <a:custGeom>
              <a:avLst/>
              <a:gdLst/>
              <a:ahLst/>
              <a:cxnLst/>
              <a:rect l="l" t="t" r="r" b="b"/>
              <a:pathLst>
                <a:path w="13441" h="1675" extrusionOk="0">
                  <a:moveTo>
                    <a:pt x="749" y="1"/>
                  </a:moveTo>
                  <a:lnTo>
                    <a:pt x="667" y="15"/>
                  </a:lnTo>
                  <a:lnTo>
                    <a:pt x="586" y="42"/>
                  </a:lnTo>
                  <a:lnTo>
                    <a:pt x="518" y="69"/>
                  </a:lnTo>
                  <a:lnTo>
                    <a:pt x="368" y="151"/>
                  </a:lnTo>
                  <a:lnTo>
                    <a:pt x="246" y="246"/>
                  </a:lnTo>
                  <a:lnTo>
                    <a:pt x="151" y="368"/>
                  </a:lnTo>
                  <a:lnTo>
                    <a:pt x="69" y="504"/>
                  </a:lnTo>
                  <a:lnTo>
                    <a:pt x="42" y="586"/>
                  </a:lnTo>
                  <a:lnTo>
                    <a:pt x="15" y="668"/>
                  </a:lnTo>
                  <a:lnTo>
                    <a:pt x="1" y="749"/>
                  </a:lnTo>
                  <a:lnTo>
                    <a:pt x="1" y="831"/>
                  </a:lnTo>
                  <a:lnTo>
                    <a:pt x="1" y="926"/>
                  </a:lnTo>
                  <a:lnTo>
                    <a:pt x="15" y="1008"/>
                  </a:lnTo>
                  <a:lnTo>
                    <a:pt x="42" y="1089"/>
                  </a:lnTo>
                  <a:lnTo>
                    <a:pt x="69" y="1157"/>
                  </a:lnTo>
                  <a:lnTo>
                    <a:pt x="151" y="1307"/>
                  </a:lnTo>
                  <a:lnTo>
                    <a:pt x="246" y="1429"/>
                  </a:lnTo>
                  <a:lnTo>
                    <a:pt x="368" y="1524"/>
                  </a:lnTo>
                  <a:lnTo>
                    <a:pt x="518" y="1606"/>
                  </a:lnTo>
                  <a:lnTo>
                    <a:pt x="586" y="1633"/>
                  </a:lnTo>
                  <a:lnTo>
                    <a:pt x="667" y="1647"/>
                  </a:lnTo>
                  <a:lnTo>
                    <a:pt x="749" y="1660"/>
                  </a:lnTo>
                  <a:lnTo>
                    <a:pt x="831" y="1674"/>
                  </a:lnTo>
                  <a:lnTo>
                    <a:pt x="12611" y="1674"/>
                  </a:lnTo>
                  <a:lnTo>
                    <a:pt x="12692" y="1660"/>
                  </a:lnTo>
                  <a:lnTo>
                    <a:pt x="12774" y="1647"/>
                  </a:lnTo>
                  <a:lnTo>
                    <a:pt x="12855" y="1633"/>
                  </a:lnTo>
                  <a:lnTo>
                    <a:pt x="12937" y="1606"/>
                  </a:lnTo>
                  <a:lnTo>
                    <a:pt x="13073" y="1524"/>
                  </a:lnTo>
                  <a:lnTo>
                    <a:pt x="13195" y="1429"/>
                  </a:lnTo>
                  <a:lnTo>
                    <a:pt x="13304" y="1307"/>
                  </a:lnTo>
                  <a:lnTo>
                    <a:pt x="13386" y="1157"/>
                  </a:lnTo>
                  <a:lnTo>
                    <a:pt x="13413" y="1089"/>
                  </a:lnTo>
                  <a:lnTo>
                    <a:pt x="13427" y="1008"/>
                  </a:lnTo>
                  <a:lnTo>
                    <a:pt x="13440" y="926"/>
                  </a:lnTo>
                  <a:lnTo>
                    <a:pt x="13440" y="831"/>
                  </a:lnTo>
                  <a:lnTo>
                    <a:pt x="13440" y="749"/>
                  </a:lnTo>
                  <a:lnTo>
                    <a:pt x="13427" y="668"/>
                  </a:lnTo>
                  <a:lnTo>
                    <a:pt x="13413" y="586"/>
                  </a:lnTo>
                  <a:lnTo>
                    <a:pt x="13386" y="504"/>
                  </a:lnTo>
                  <a:lnTo>
                    <a:pt x="13304" y="368"/>
                  </a:lnTo>
                  <a:lnTo>
                    <a:pt x="13195" y="246"/>
                  </a:lnTo>
                  <a:lnTo>
                    <a:pt x="13073" y="151"/>
                  </a:lnTo>
                  <a:lnTo>
                    <a:pt x="12937" y="69"/>
                  </a:lnTo>
                  <a:lnTo>
                    <a:pt x="12855" y="42"/>
                  </a:lnTo>
                  <a:lnTo>
                    <a:pt x="12774" y="15"/>
                  </a:lnTo>
                  <a:lnTo>
                    <a:pt x="12692" y="1"/>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28"/>
            <p:cNvSpPr/>
            <p:nvPr/>
          </p:nvSpPr>
          <p:spPr>
            <a:xfrm>
              <a:off x="3751797" y="3757005"/>
              <a:ext cx="475039" cy="59163"/>
            </a:xfrm>
            <a:custGeom>
              <a:avLst/>
              <a:gdLst/>
              <a:ahLst/>
              <a:cxnLst/>
              <a:rect l="l" t="t" r="r" b="b"/>
              <a:pathLst>
                <a:path w="13441" h="1674" extrusionOk="0">
                  <a:moveTo>
                    <a:pt x="749" y="0"/>
                  </a:moveTo>
                  <a:lnTo>
                    <a:pt x="667" y="14"/>
                  </a:lnTo>
                  <a:lnTo>
                    <a:pt x="586" y="41"/>
                  </a:lnTo>
                  <a:lnTo>
                    <a:pt x="518" y="68"/>
                  </a:lnTo>
                  <a:lnTo>
                    <a:pt x="368" y="150"/>
                  </a:lnTo>
                  <a:lnTo>
                    <a:pt x="246" y="245"/>
                  </a:lnTo>
                  <a:lnTo>
                    <a:pt x="151" y="367"/>
                  </a:lnTo>
                  <a:lnTo>
                    <a:pt x="69" y="517"/>
                  </a:lnTo>
                  <a:lnTo>
                    <a:pt x="42" y="585"/>
                  </a:lnTo>
                  <a:lnTo>
                    <a:pt x="15" y="667"/>
                  </a:lnTo>
                  <a:lnTo>
                    <a:pt x="1" y="748"/>
                  </a:lnTo>
                  <a:lnTo>
                    <a:pt x="1" y="830"/>
                  </a:lnTo>
                  <a:lnTo>
                    <a:pt x="1" y="925"/>
                  </a:lnTo>
                  <a:lnTo>
                    <a:pt x="15" y="1007"/>
                  </a:lnTo>
                  <a:lnTo>
                    <a:pt x="42" y="1088"/>
                  </a:lnTo>
                  <a:lnTo>
                    <a:pt x="69" y="1156"/>
                  </a:lnTo>
                  <a:lnTo>
                    <a:pt x="151" y="1306"/>
                  </a:lnTo>
                  <a:lnTo>
                    <a:pt x="246" y="1428"/>
                  </a:lnTo>
                  <a:lnTo>
                    <a:pt x="368" y="1524"/>
                  </a:lnTo>
                  <a:lnTo>
                    <a:pt x="518" y="1605"/>
                  </a:lnTo>
                  <a:lnTo>
                    <a:pt x="586" y="1632"/>
                  </a:lnTo>
                  <a:lnTo>
                    <a:pt x="667" y="1646"/>
                  </a:lnTo>
                  <a:lnTo>
                    <a:pt x="749" y="1660"/>
                  </a:lnTo>
                  <a:lnTo>
                    <a:pt x="831" y="1673"/>
                  </a:lnTo>
                  <a:lnTo>
                    <a:pt x="12611" y="1673"/>
                  </a:lnTo>
                  <a:lnTo>
                    <a:pt x="12692" y="1660"/>
                  </a:lnTo>
                  <a:lnTo>
                    <a:pt x="12774" y="1646"/>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30"/>
                  </a:lnTo>
                  <a:lnTo>
                    <a:pt x="13440" y="748"/>
                  </a:lnTo>
                  <a:lnTo>
                    <a:pt x="13427" y="667"/>
                  </a:lnTo>
                  <a:lnTo>
                    <a:pt x="13413" y="585"/>
                  </a:lnTo>
                  <a:lnTo>
                    <a:pt x="13386" y="517"/>
                  </a:lnTo>
                  <a:lnTo>
                    <a:pt x="13304" y="367"/>
                  </a:lnTo>
                  <a:lnTo>
                    <a:pt x="13195" y="245"/>
                  </a:lnTo>
                  <a:lnTo>
                    <a:pt x="13073" y="150"/>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28"/>
            <p:cNvSpPr/>
            <p:nvPr/>
          </p:nvSpPr>
          <p:spPr>
            <a:xfrm>
              <a:off x="3751797" y="3891131"/>
              <a:ext cx="475039" cy="59163"/>
            </a:xfrm>
            <a:custGeom>
              <a:avLst/>
              <a:gdLst/>
              <a:ahLst/>
              <a:cxnLst/>
              <a:rect l="l" t="t" r="r" b="b"/>
              <a:pathLst>
                <a:path w="13441" h="1674" extrusionOk="0">
                  <a:moveTo>
                    <a:pt x="831" y="0"/>
                  </a:moveTo>
                  <a:lnTo>
                    <a:pt x="749" y="14"/>
                  </a:lnTo>
                  <a:lnTo>
                    <a:pt x="667" y="27"/>
                  </a:lnTo>
                  <a:lnTo>
                    <a:pt x="586" y="41"/>
                  </a:lnTo>
                  <a:lnTo>
                    <a:pt x="518" y="68"/>
                  </a:lnTo>
                  <a:lnTo>
                    <a:pt x="368" y="150"/>
                  </a:lnTo>
                  <a:lnTo>
                    <a:pt x="246" y="245"/>
                  </a:lnTo>
                  <a:lnTo>
                    <a:pt x="151" y="367"/>
                  </a:lnTo>
                  <a:lnTo>
                    <a:pt x="69" y="517"/>
                  </a:lnTo>
                  <a:lnTo>
                    <a:pt x="42" y="585"/>
                  </a:lnTo>
                  <a:lnTo>
                    <a:pt x="15" y="667"/>
                  </a:lnTo>
                  <a:lnTo>
                    <a:pt x="1" y="748"/>
                  </a:lnTo>
                  <a:lnTo>
                    <a:pt x="1" y="844"/>
                  </a:lnTo>
                  <a:lnTo>
                    <a:pt x="1" y="925"/>
                  </a:lnTo>
                  <a:lnTo>
                    <a:pt x="15" y="1007"/>
                  </a:lnTo>
                  <a:lnTo>
                    <a:pt x="42" y="1088"/>
                  </a:lnTo>
                  <a:lnTo>
                    <a:pt x="69" y="1156"/>
                  </a:lnTo>
                  <a:lnTo>
                    <a:pt x="151" y="1306"/>
                  </a:lnTo>
                  <a:lnTo>
                    <a:pt x="246" y="1428"/>
                  </a:lnTo>
                  <a:lnTo>
                    <a:pt x="368" y="1524"/>
                  </a:lnTo>
                  <a:lnTo>
                    <a:pt x="518" y="1605"/>
                  </a:lnTo>
                  <a:lnTo>
                    <a:pt x="586" y="1632"/>
                  </a:lnTo>
                  <a:lnTo>
                    <a:pt x="667" y="1660"/>
                  </a:lnTo>
                  <a:lnTo>
                    <a:pt x="749" y="1673"/>
                  </a:lnTo>
                  <a:lnTo>
                    <a:pt x="12692" y="1673"/>
                  </a:lnTo>
                  <a:lnTo>
                    <a:pt x="12774" y="1660"/>
                  </a:lnTo>
                  <a:lnTo>
                    <a:pt x="12855" y="1632"/>
                  </a:lnTo>
                  <a:lnTo>
                    <a:pt x="12937" y="1605"/>
                  </a:lnTo>
                  <a:lnTo>
                    <a:pt x="13073" y="1524"/>
                  </a:lnTo>
                  <a:lnTo>
                    <a:pt x="13195" y="1428"/>
                  </a:lnTo>
                  <a:lnTo>
                    <a:pt x="13304" y="1306"/>
                  </a:lnTo>
                  <a:lnTo>
                    <a:pt x="13386" y="1156"/>
                  </a:lnTo>
                  <a:lnTo>
                    <a:pt x="13413" y="1088"/>
                  </a:lnTo>
                  <a:lnTo>
                    <a:pt x="13427" y="1007"/>
                  </a:lnTo>
                  <a:lnTo>
                    <a:pt x="13440" y="925"/>
                  </a:lnTo>
                  <a:lnTo>
                    <a:pt x="13440" y="844"/>
                  </a:lnTo>
                  <a:lnTo>
                    <a:pt x="13440" y="748"/>
                  </a:lnTo>
                  <a:lnTo>
                    <a:pt x="13427" y="667"/>
                  </a:lnTo>
                  <a:lnTo>
                    <a:pt x="13413" y="585"/>
                  </a:lnTo>
                  <a:lnTo>
                    <a:pt x="13386" y="517"/>
                  </a:lnTo>
                  <a:lnTo>
                    <a:pt x="13304" y="367"/>
                  </a:lnTo>
                  <a:lnTo>
                    <a:pt x="13195" y="245"/>
                  </a:lnTo>
                  <a:lnTo>
                    <a:pt x="13073" y="150"/>
                  </a:lnTo>
                  <a:lnTo>
                    <a:pt x="12937" y="68"/>
                  </a:lnTo>
                  <a:lnTo>
                    <a:pt x="12855" y="41"/>
                  </a:lnTo>
                  <a:lnTo>
                    <a:pt x="12774" y="27"/>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28"/>
            <p:cNvSpPr/>
            <p:nvPr/>
          </p:nvSpPr>
          <p:spPr>
            <a:xfrm>
              <a:off x="3751797" y="4025258"/>
              <a:ext cx="475039" cy="59163"/>
            </a:xfrm>
            <a:custGeom>
              <a:avLst/>
              <a:gdLst/>
              <a:ahLst/>
              <a:cxnLst/>
              <a:rect l="l" t="t" r="r" b="b"/>
              <a:pathLst>
                <a:path w="13441" h="1674" extrusionOk="0">
                  <a:moveTo>
                    <a:pt x="831" y="0"/>
                  </a:moveTo>
                  <a:lnTo>
                    <a:pt x="749" y="14"/>
                  </a:lnTo>
                  <a:lnTo>
                    <a:pt x="667" y="28"/>
                  </a:lnTo>
                  <a:lnTo>
                    <a:pt x="586" y="41"/>
                  </a:lnTo>
                  <a:lnTo>
                    <a:pt x="518" y="68"/>
                  </a:lnTo>
                  <a:lnTo>
                    <a:pt x="368" y="150"/>
                  </a:lnTo>
                  <a:lnTo>
                    <a:pt x="246" y="245"/>
                  </a:lnTo>
                  <a:lnTo>
                    <a:pt x="151" y="368"/>
                  </a:lnTo>
                  <a:lnTo>
                    <a:pt x="69" y="517"/>
                  </a:lnTo>
                  <a:lnTo>
                    <a:pt x="42" y="585"/>
                  </a:lnTo>
                  <a:lnTo>
                    <a:pt x="15" y="667"/>
                  </a:lnTo>
                  <a:lnTo>
                    <a:pt x="1" y="748"/>
                  </a:lnTo>
                  <a:lnTo>
                    <a:pt x="1" y="844"/>
                  </a:lnTo>
                  <a:lnTo>
                    <a:pt x="1" y="925"/>
                  </a:lnTo>
                  <a:lnTo>
                    <a:pt x="15" y="1007"/>
                  </a:lnTo>
                  <a:lnTo>
                    <a:pt x="42" y="1089"/>
                  </a:lnTo>
                  <a:lnTo>
                    <a:pt x="69" y="1170"/>
                  </a:lnTo>
                  <a:lnTo>
                    <a:pt x="151" y="1306"/>
                  </a:lnTo>
                  <a:lnTo>
                    <a:pt x="246" y="1429"/>
                  </a:lnTo>
                  <a:lnTo>
                    <a:pt x="368" y="1537"/>
                  </a:lnTo>
                  <a:lnTo>
                    <a:pt x="518" y="1605"/>
                  </a:lnTo>
                  <a:lnTo>
                    <a:pt x="586" y="1633"/>
                  </a:lnTo>
                  <a:lnTo>
                    <a:pt x="667" y="1660"/>
                  </a:lnTo>
                  <a:lnTo>
                    <a:pt x="749" y="1673"/>
                  </a:lnTo>
                  <a:lnTo>
                    <a:pt x="12692" y="1673"/>
                  </a:lnTo>
                  <a:lnTo>
                    <a:pt x="12774" y="1660"/>
                  </a:lnTo>
                  <a:lnTo>
                    <a:pt x="12855" y="1633"/>
                  </a:lnTo>
                  <a:lnTo>
                    <a:pt x="12937" y="1605"/>
                  </a:lnTo>
                  <a:lnTo>
                    <a:pt x="13073" y="1537"/>
                  </a:lnTo>
                  <a:lnTo>
                    <a:pt x="13195" y="1429"/>
                  </a:lnTo>
                  <a:lnTo>
                    <a:pt x="13304" y="1306"/>
                  </a:lnTo>
                  <a:lnTo>
                    <a:pt x="13386" y="1170"/>
                  </a:lnTo>
                  <a:lnTo>
                    <a:pt x="13413" y="1089"/>
                  </a:lnTo>
                  <a:lnTo>
                    <a:pt x="13427" y="1007"/>
                  </a:lnTo>
                  <a:lnTo>
                    <a:pt x="13440" y="925"/>
                  </a:lnTo>
                  <a:lnTo>
                    <a:pt x="13440" y="844"/>
                  </a:lnTo>
                  <a:lnTo>
                    <a:pt x="13440" y="748"/>
                  </a:lnTo>
                  <a:lnTo>
                    <a:pt x="13427" y="667"/>
                  </a:lnTo>
                  <a:lnTo>
                    <a:pt x="13413" y="585"/>
                  </a:lnTo>
                  <a:lnTo>
                    <a:pt x="13386" y="517"/>
                  </a:lnTo>
                  <a:lnTo>
                    <a:pt x="13304" y="368"/>
                  </a:lnTo>
                  <a:lnTo>
                    <a:pt x="13195" y="245"/>
                  </a:lnTo>
                  <a:lnTo>
                    <a:pt x="13073" y="150"/>
                  </a:lnTo>
                  <a:lnTo>
                    <a:pt x="12937" y="68"/>
                  </a:lnTo>
                  <a:lnTo>
                    <a:pt x="12855" y="41"/>
                  </a:lnTo>
                  <a:lnTo>
                    <a:pt x="12774" y="28"/>
                  </a:lnTo>
                  <a:lnTo>
                    <a:pt x="12692" y="14"/>
                  </a:lnTo>
                  <a:lnTo>
                    <a:pt x="12611"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28"/>
            <p:cNvSpPr/>
            <p:nvPr/>
          </p:nvSpPr>
          <p:spPr>
            <a:xfrm>
              <a:off x="3751797" y="4159879"/>
              <a:ext cx="475039" cy="58669"/>
            </a:xfrm>
            <a:custGeom>
              <a:avLst/>
              <a:gdLst/>
              <a:ahLst/>
              <a:cxnLst/>
              <a:rect l="l" t="t" r="r" b="b"/>
              <a:pathLst>
                <a:path w="13441" h="1660" extrusionOk="0">
                  <a:moveTo>
                    <a:pt x="749" y="0"/>
                  </a:moveTo>
                  <a:lnTo>
                    <a:pt x="667" y="14"/>
                  </a:lnTo>
                  <a:lnTo>
                    <a:pt x="586" y="27"/>
                  </a:lnTo>
                  <a:lnTo>
                    <a:pt x="518" y="54"/>
                  </a:lnTo>
                  <a:lnTo>
                    <a:pt x="368" y="136"/>
                  </a:lnTo>
                  <a:lnTo>
                    <a:pt x="246" y="245"/>
                  </a:lnTo>
                  <a:lnTo>
                    <a:pt x="151" y="367"/>
                  </a:lnTo>
                  <a:lnTo>
                    <a:pt x="69" y="503"/>
                  </a:lnTo>
                  <a:lnTo>
                    <a:pt x="42" y="585"/>
                  </a:lnTo>
                  <a:lnTo>
                    <a:pt x="15" y="653"/>
                  </a:lnTo>
                  <a:lnTo>
                    <a:pt x="1" y="748"/>
                  </a:lnTo>
                  <a:lnTo>
                    <a:pt x="1" y="830"/>
                  </a:lnTo>
                  <a:lnTo>
                    <a:pt x="1" y="911"/>
                  </a:lnTo>
                  <a:lnTo>
                    <a:pt x="15" y="993"/>
                  </a:lnTo>
                  <a:lnTo>
                    <a:pt x="42" y="1075"/>
                  </a:lnTo>
                  <a:lnTo>
                    <a:pt x="69" y="1156"/>
                  </a:lnTo>
                  <a:lnTo>
                    <a:pt x="151" y="1292"/>
                  </a:lnTo>
                  <a:lnTo>
                    <a:pt x="246" y="1415"/>
                  </a:lnTo>
                  <a:lnTo>
                    <a:pt x="368" y="1523"/>
                  </a:lnTo>
                  <a:lnTo>
                    <a:pt x="518" y="1592"/>
                  </a:lnTo>
                  <a:lnTo>
                    <a:pt x="586" y="1619"/>
                  </a:lnTo>
                  <a:lnTo>
                    <a:pt x="667" y="1646"/>
                  </a:lnTo>
                  <a:lnTo>
                    <a:pt x="749" y="1660"/>
                  </a:lnTo>
                  <a:lnTo>
                    <a:pt x="12692" y="1660"/>
                  </a:lnTo>
                  <a:lnTo>
                    <a:pt x="12774" y="1646"/>
                  </a:lnTo>
                  <a:lnTo>
                    <a:pt x="12855" y="1619"/>
                  </a:lnTo>
                  <a:lnTo>
                    <a:pt x="12937" y="1592"/>
                  </a:lnTo>
                  <a:lnTo>
                    <a:pt x="13073" y="1523"/>
                  </a:lnTo>
                  <a:lnTo>
                    <a:pt x="13195" y="1415"/>
                  </a:lnTo>
                  <a:lnTo>
                    <a:pt x="13304" y="1292"/>
                  </a:lnTo>
                  <a:lnTo>
                    <a:pt x="13386" y="1156"/>
                  </a:lnTo>
                  <a:lnTo>
                    <a:pt x="13413" y="1075"/>
                  </a:lnTo>
                  <a:lnTo>
                    <a:pt x="13427" y="993"/>
                  </a:lnTo>
                  <a:lnTo>
                    <a:pt x="13440" y="911"/>
                  </a:lnTo>
                  <a:lnTo>
                    <a:pt x="13440" y="830"/>
                  </a:lnTo>
                  <a:lnTo>
                    <a:pt x="13440" y="748"/>
                  </a:lnTo>
                  <a:lnTo>
                    <a:pt x="13427" y="653"/>
                  </a:lnTo>
                  <a:lnTo>
                    <a:pt x="13413" y="585"/>
                  </a:lnTo>
                  <a:lnTo>
                    <a:pt x="13386" y="503"/>
                  </a:lnTo>
                  <a:lnTo>
                    <a:pt x="13304" y="367"/>
                  </a:lnTo>
                  <a:lnTo>
                    <a:pt x="13195" y="245"/>
                  </a:lnTo>
                  <a:lnTo>
                    <a:pt x="13073" y="136"/>
                  </a:lnTo>
                  <a:lnTo>
                    <a:pt x="12937" y="54"/>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28"/>
            <p:cNvSpPr/>
            <p:nvPr/>
          </p:nvSpPr>
          <p:spPr>
            <a:xfrm>
              <a:off x="3751797" y="4294005"/>
              <a:ext cx="475039" cy="58669"/>
            </a:xfrm>
            <a:custGeom>
              <a:avLst/>
              <a:gdLst/>
              <a:ahLst/>
              <a:cxnLst/>
              <a:rect l="l" t="t" r="r" b="b"/>
              <a:pathLst>
                <a:path w="13441" h="1660" extrusionOk="0">
                  <a:moveTo>
                    <a:pt x="749" y="0"/>
                  </a:moveTo>
                  <a:lnTo>
                    <a:pt x="667" y="14"/>
                  </a:lnTo>
                  <a:lnTo>
                    <a:pt x="586" y="27"/>
                  </a:lnTo>
                  <a:lnTo>
                    <a:pt x="518" y="68"/>
                  </a:lnTo>
                  <a:lnTo>
                    <a:pt x="368" y="136"/>
                  </a:lnTo>
                  <a:lnTo>
                    <a:pt x="246" y="245"/>
                  </a:lnTo>
                  <a:lnTo>
                    <a:pt x="151" y="367"/>
                  </a:lnTo>
                  <a:lnTo>
                    <a:pt x="69" y="503"/>
                  </a:lnTo>
                  <a:lnTo>
                    <a:pt x="42" y="585"/>
                  </a:lnTo>
                  <a:lnTo>
                    <a:pt x="15" y="667"/>
                  </a:lnTo>
                  <a:lnTo>
                    <a:pt x="1" y="748"/>
                  </a:lnTo>
                  <a:lnTo>
                    <a:pt x="1" y="830"/>
                  </a:lnTo>
                  <a:lnTo>
                    <a:pt x="1" y="911"/>
                  </a:lnTo>
                  <a:lnTo>
                    <a:pt x="15" y="993"/>
                  </a:lnTo>
                  <a:lnTo>
                    <a:pt x="42" y="1075"/>
                  </a:lnTo>
                  <a:lnTo>
                    <a:pt x="69" y="1156"/>
                  </a:lnTo>
                  <a:lnTo>
                    <a:pt x="151" y="1292"/>
                  </a:lnTo>
                  <a:lnTo>
                    <a:pt x="246" y="1415"/>
                  </a:lnTo>
                  <a:lnTo>
                    <a:pt x="368" y="1524"/>
                  </a:lnTo>
                  <a:lnTo>
                    <a:pt x="518" y="1592"/>
                  </a:lnTo>
                  <a:lnTo>
                    <a:pt x="586" y="1619"/>
                  </a:lnTo>
                  <a:lnTo>
                    <a:pt x="667" y="1646"/>
                  </a:lnTo>
                  <a:lnTo>
                    <a:pt x="749" y="1660"/>
                  </a:lnTo>
                  <a:lnTo>
                    <a:pt x="12692" y="1660"/>
                  </a:lnTo>
                  <a:lnTo>
                    <a:pt x="12774" y="1646"/>
                  </a:lnTo>
                  <a:lnTo>
                    <a:pt x="12855" y="1619"/>
                  </a:lnTo>
                  <a:lnTo>
                    <a:pt x="12937" y="1592"/>
                  </a:lnTo>
                  <a:lnTo>
                    <a:pt x="13073" y="1524"/>
                  </a:lnTo>
                  <a:lnTo>
                    <a:pt x="13195" y="1415"/>
                  </a:lnTo>
                  <a:lnTo>
                    <a:pt x="13304" y="1292"/>
                  </a:lnTo>
                  <a:lnTo>
                    <a:pt x="13386" y="1156"/>
                  </a:lnTo>
                  <a:lnTo>
                    <a:pt x="13413" y="1075"/>
                  </a:lnTo>
                  <a:lnTo>
                    <a:pt x="13427" y="993"/>
                  </a:lnTo>
                  <a:lnTo>
                    <a:pt x="13440" y="911"/>
                  </a:lnTo>
                  <a:lnTo>
                    <a:pt x="13440" y="830"/>
                  </a:lnTo>
                  <a:lnTo>
                    <a:pt x="13440" y="748"/>
                  </a:lnTo>
                  <a:lnTo>
                    <a:pt x="13427" y="667"/>
                  </a:lnTo>
                  <a:lnTo>
                    <a:pt x="13413" y="585"/>
                  </a:lnTo>
                  <a:lnTo>
                    <a:pt x="13386" y="503"/>
                  </a:lnTo>
                  <a:lnTo>
                    <a:pt x="13304" y="367"/>
                  </a:lnTo>
                  <a:lnTo>
                    <a:pt x="13195" y="245"/>
                  </a:lnTo>
                  <a:lnTo>
                    <a:pt x="13073" y="136"/>
                  </a:lnTo>
                  <a:lnTo>
                    <a:pt x="12937" y="68"/>
                  </a:lnTo>
                  <a:lnTo>
                    <a:pt x="12855" y="27"/>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28"/>
            <p:cNvSpPr/>
            <p:nvPr/>
          </p:nvSpPr>
          <p:spPr>
            <a:xfrm>
              <a:off x="3751797" y="4428132"/>
              <a:ext cx="475039" cy="58669"/>
            </a:xfrm>
            <a:custGeom>
              <a:avLst/>
              <a:gdLst/>
              <a:ahLst/>
              <a:cxnLst/>
              <a:rect l="l" t="t" r="r" b="b"/>
              <a:pathLst>
                <a:path w="13441" h="1660" extrusionOk="0">
                  <a:moveTo>
                    <a:pt x="749" y="0"/>
                  </a:moveTo>
                  <a:lnTo>
                    <a:pt x="667" y="14"/>
                  </a:lnTo>
                  <a:lnTo>
                    <a:pt x="586" y="41"/>
                  </a:lnTo>
                  <a:lnTo>
                    <a:pt x="518" y="68"/>
                  </a:lnTo>
                  <a:lnTo>
                    <a:pt x="368" y="136"/>
                  </a:lnTo>
                  <a:lnTo>
                    <a:pt x="246" y="245"/>
                  </a:lnTo>
                  <a:lnTo>
                    <a:pt x="151" y="367"/>
                  </a:lnTo>
                  <a:lnTo>
                    <a:pt x="69" y="504"/>
                  </a:lnTo>
                  <a:lnTo>
                    <a:pt x="42" y="585"/>
                  </a:lnTo>
                  <a:lnTo>
                    <a:pt x="15" y="667"/>
                  </a:lnTo>
                  <a:lnTo>
                    <a:pt x="1" y="748"/>
                  </a:lnTo>
                  <a:lnTo>
                    <a:pt x="1" y="830"/>
                  </a:lnTo>
                  <a:lnTo>
                    <a:pt x="1" y="912"/>
                  </a:lnTo>
                  <a:lnTo>
                    <a:pt x="15" y="993"/>
                  </a:lnTo>
                  <a:lnTo>
                    <a:pt x="42" y="1075"/>
                  </a:lnTo>
                  <a:lnTo>
                    <a:pt x="69" y="1156"/>
                  </a:lnTo>
                  <a:lnTo>
                    <a:pt x="151" y="1292"/>
                  </a:lnTo>
                  <a:lnTo>
                    <a:pt x="246" y="1415"/>
                  </a:lnTo>
                  <a:lnTo>
                    <a:pt x="368" y="1524"/>
                  </a:lnTo>
                  <a:lnTo>
                    <a:pt x="518" y="1605"/>
                  </a:lnTo>
                  <a:lnTo>
                    <a:pt x="586" y="1633"/>
                  </a:lnTo>
                  <a:lnTo>
                    <a:pt x="667" y="1646"/>
                  </a:lnTo>
                  <a:lnTo>
                    <a:pt x="749" y="1660"/>
                  </a:lnTo>
                  <a:lnTo>
                    <a:pt x="12692" y="1660"/>
                  </a:lnTo>
                  <a:lnTo>
                    <a:pt x="12774" y="1646"/>
                  </a:lnTo>
                  <a:lnTo>
                    <a:pt x="12855" y="1633"/>
                  </a:lnTo>
                  <a:lnTo>
                    <a:pt x="12937" y="1605"/>
                  </a:lnTo>
                  <a:lnTo>
                    <a:pt x="13073" y="1524"/>
                  </a:lnTo>
                  <a:lnTo>
                    <a:pt x="13195" y="1415"/>
                  </a:lnTo>
                  <a:lnTo>
                    <a:pt x="13304" y="1292"/>
                  </a:lnTo>
                  <a:lnTo>
                    <a:pt x="13386" y="1156"/>
                  </a:lnTo>
                  <a:lnTo>
                    <a:pt x="13413" y="1075"/>
                  </a:lnTo>
                  <a:lnTo>
                    <a:pt x="13427" y="993"/>
                  </a:lnTo>
                  <a:lnTo>
                    <a:pt x="13440" y="912"/>
                  </a:lnTo>
                  <a:lnTo>
                    <a:pt x="13440" y="830"/>
                  </a:lnTo>
                  <a:lnTo>
                    <a:pt x="13440" y="748"/>
                  </a:lnTo>
                  <a:lnTo>
                    <a:pt x="13427" y="667"/>
                  </a:lnTo>
                  <a:lnTo>
                    <a:pt x="13413" y="585"/>
                  </a:lnTo>
                  <a:lnTo>
                    <a:pt x="13386" y="504"/>
                  </a:lnTo>
                  <a:lnTo>
                    <a:pt x="13304" y="367"/>
                  </a:lnTo>
                  <a:lnTo>
                    <a:pt x="13195" y="245"/>
                  </a:lnTo>
                  <a:lnTo>
                    <a:pt x="13073" y="136"/>
                  </a:lnTo>
                  <a:lnTo>
                    <a:pt x="12937" y="68"/>
                  </a:lnTo>
                  <a:lnTo>
                    <a:pt x="12855" y="41"/>
                  </a:lnTo>
                  <a:lnTo>
                    <a:pt x="12774" y="14"/>
                  </a:lnTo>
                  <a:lnTo>
                    <a:pt x="12692"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28"/>
            <p:cNvSpPr/>
            <p:nvPr/>
          </p:nvSpPr>
          <p:spPr>
            <a:xfrm>
              <a:off x="3667681" y="3622843"/>
              <a:ext cx="25517" cy="25517"/>
            </a:xfrm>
            <a:custGeom>
              <a:avLst/>
              <a:gdLst/>
              <a:ahLst/>
              <a:cxnLst/>
              <a:rect l="l" t="t" r="r" b="b"/>
              <a:pathLst>
                <a:path w="722" h="722" extrusionOk="0">
                  <a:moveTo>
                    <a:pt x="354" y="1"/>
                  </a:moveTo>
                  <a:lnTo>
                    <a:pt x="286" y="15"/>
                  </a:lnTo>
                  <a:lnTo>
                    <a:pt x="218" y="28"/>
                  </a:lnTo>
                  <a:lnTo>
                    <a:pt x="164" y="69"/>
                  </a:lnTo>
                  <a:lnTo>
                    <a:pt x="109" y="110"/>
                  </a:lnTo>
                  <a:lnTo>
                    <a:pt x="69" y="164"/>
                  </a:lnTo>
                  <a:lnTo>
                    <a:pt x="28" y="219"/>
                  </a:lnTo>
                  <a:lnTo>
                    <a:pt x="14" y="287"/>
                  </a:lnTo>
                  <a:lnTo>
                    <a:pt x="1" y="355"/>
                  </a:lnTo>
                  <a:lnTo>
                    <a:pt x="14" y="436"/>
                  </a:lnTo>
                  <a:lnTo>
                    <a:pt x="28" y="491"/>
                  </a:lnTo>
                  <a:lnTo>
                    <a:pt x="69" y="559"/>
                  </a:lnTo>
                  <a:lnTo>
                    <a:pt x="109" y="613"/>
                  </a:lnTo>
                  <a:lnTo>
                    <a:pt x="164" y="654"/>
                  </a:lnTo>
                  <a:lnTo>
                    <a:pt x="218" y="681"/>
                  </a:lnTo>
                  <a:lnTo>
                    <a:pt x="286" y="708"/>
                  </a:lnTo>
                  <a:lnTo>
                    <a:pt x="354" y="722"/>
                  </a:lnTo>
                  <a:lnTo>
                    <a:pt x="436" y="708"/>
                  </a:lnTo>
                  <a:lnTo>
                    <a:pt x="504" y="681"/>
                  </a:lnTo>
                  <a:lnTo>
                    <a:pt x="558" y="654"/>
                  </a:lnTo>
                  <a:lnTo>
                    <a:pt x="613" y="613"/>
                  </a:lnTo>
                  <a:lnTo>
                    <a:pt x="653" y="559"/>
                  </a:lnTo>
                  <a:lnTo>
                    <a:pt x="681" y="491"/>
                  </a:lnTo>
                  <a:lnTo>
                    <a:pt x="708" y="436"/>
                  </a:lnTo>
                  <a:lnTo>
                    <a:pt x="721" y="355"/>
                  </a:lnTo>
                  <a:lnTo>
                    <a:pt x="708" y="287"/>
                  </a:lnTo>
                  <a:lnTo>
                    <a:pt x="681" y="219"/>
                  </a:lnTo>
                  <a:lnTo>
                    <a:pt x="653" y="164"/>
                  </a:lnTo>
                  <a:lnTo>
                    <a:pt x="613" y="110"/>
                  </a:lnTo>
                  <a:lnTo>
                    <a:pt x="558" y="69"/>
                  </a:lnTo>
                  <a:lnTo>
                    <a:pt x="504" y="28"/>
                  </a:lnTo>
                  <a:lnTo>
                    <a:pt x="436" y="15"/>
                  </a:lnTo>
                  <a:lnTo>
                    <a:pt x="354" y="1"/>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28"/>
            <p:cNvSpPr/>
            <p:nvPr/>
          </p:nvSpPr>
          <p:spPr>
            <a:xfrm>
              <a:off x="3667681" y="365652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28"/>
            <p:cNvSpPr/>
            <p:nvPr/>
          </p:nvSpPr>
          <p:spPr>
            <a:xfrm>
              <a:off x="3667681" y="3757005"/>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5"/>
                  </a:lnTo>
                  <a:lnTo>
                    <a:pt x="28" y="503"/>
                  </a:lnTo>
                  <a:lnTo>
                    <a:pt x="69" y="558"/>
                  </a:lnTo>
                  <a:lnTo>
                    <a:pt x="109" y="612"/>
                  </a:lnTo>
                  <a:lnTo>
                    <a:pt x="164" y="653"/>
                  </a:lnTo>
                  <a:lnTo>
                    <a:pt x="218" y="694"/>
                  </a:lnTo>
                  <a:lnTo>
                    <a:pt x="286" y="707"/>
                  </a:lnTo>
                  <a:lnTo>
                    <a:pt x="354" y="721"/>
                  </a:lnTo>
                  <a:lnTo>
                    <a:pt x="436" y="707"/>
                  </a:lnTo>
                  <a:lnTo>
                    <a:pt x="504" y="694"/>
                  </a:lnTo>
                  <a:lnTo>
                    <a:pt x="558" y="653"/>
                  </a:lnTo>
                  <a:lnTo>
                    <a:pt x="613" y="612"/>
                  </a:lnTo>
                  <a:lnTo>
                    <a:pt x="653" y="558"/>
                  </a:lnTo>
                  <a:lnTo>
                    <a:pt x="681" y="503"/>
                  </a:lnTo>
                  <a:lnTo>
                    <a:pt x="708" y="435"/>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28"/>
            <p:cNvSpPr/>
            <p:nvPr/>
          </p:nvSpPr>
          <p:spPr>
            <a:xfrm>
              <a:off x="3667681" y="3790652"/>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54"/>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54"/>
                  </a:lnTo>
                  <a:lnTo>
                    <a:pt x="708" y="286"/>
                  </a:lnTo>
                  <a:lnTo>
                    <a:pt x="681" y="218"/>
                  </a:lnTo>
                  <a:lnTo>
                    <a:pt x="653" y="163"/>
                  </a:lnTo>
                  <a:lnTo>
                    <a:pt x="613" y="109"/>
                  </a:lnTo>
                  <a:lnTo>
                    <a:pt x="558" y="68"/>
                  </a:lnTo>
                  <a:lnTo>
                    <a:pt x="504" y="27"/>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28"/>
            <p:cNvSpPr/>
            <p:nvPr/>
          </p:nvSpPr>
          <p:spPr>
            <a:xfrm>
              <a:off x="3667681" y="4025258"/>
              <a:ext cx="25517" cy="25517"/>
            </a:xfrm>
            <a:custGeom>
              <a:avLst/>
              <a:gdLst/>
              <a:ahLst/>
              <a:cxnLst/>
              <a:rect l="l" t="t" r="r" b="b"/>
              <a:pathLst>
                <a:path w="722" h="722" extrusionOk="0">
                  <a:moveTo>
                    <a:pt x="354" y="0"/>
                  </a:moveTo>
                  <a:lnTo>
                    <a:pt x="286" y="14"/>
                  </a:lnTo>
                  <a:lnTo>
                    <a:pt x="218" y="41"/>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41"/>
                  </a:lnTo>
                  <a:lnTo>
                    <a:pt x="436" y="14"/>
                  </a:lnTo>
                  <a:lnTo>
                    <a:pt x="35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28"/>
            <p:cNvSpPr/>
            <p:nvPr/>
          </p:nvSpPr>
          <p:spPr>
            <a:xfrm>
              <a:off x="3667681" y="405939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72"/>
                  </a:lnTo>
                  <a:lnTo>
                    <a:pt x="1" y="354"/>
                  </a:lnTo>
                  <a:lnTo>
                    <a:pt x="14" y="422"/>
                  </a:lnTo>
                  <a:lnTo>
                    <a:pt x="28" y="490"/>
                  </a:lnTo>
                  <a:lnTo>
                    <a:pt x="69" y="544"/>
                  </a:lnTo>
                  <a:lnTo>
                    <a:pt x="109" y="599"/>
                  </a:lnTo>
                  <a:lnTo>
                    <a:pt x="164" y="653"/>
                  </a:lnTo>
                  <a:lnTo>
                    <a:pt x="218" y="680"/>
                  </a:lnTo>
                  <a:lnTo>
                    <a:pt x="286" y="694"/>
                  </a:lnTo>
                  <a:lnTo>
                    <a:pt x="354" y="707"/>
                  </a:lnTo>
                  <a:lnTo>
                    <a:pt x="436" y="694"/>
                  </a:lnTo>
                  <a:lnTo>
                    <a:pt x="504" y="680"/>
                  </a:lnTo>
                  <a:lnTo>
                    <a:pt x="558" y="653"/>
                  </a:lnTo>
                  <a:lnTo>
                    <a:pt x="613" y="599"/>
                  </a:lnTo>
                  <a:lnTo>
                    <a:pt x="653" y="544"/>
                  </a:lnTo>
                  <a:lnTo>
                    <a:pt x="681" y="490"/>
                  </a:lnTo>
                  <a:lnTo>
                    <a:pt x="708" y="422"/>
                  </a:lnTo>
                  <a:lnTo>
                    <a:pt x="721" y="354"/>
                  </a:lnTo>
                  <a:lnTo>
                    <a:pt x="708" y="272"/>
                  </a:lnTo>
                  <a:lnTo>
                    <a:pt x="681" y="218"/>
                  </a:lnTo>
                  <a:lnTo>
                    <a:pt x="653" y="150"/>
                  </a:lnTo>
                  <a:lnTo>
                    <a:pt x="613" y="95"/>
                  </a:lnTo>
                  <a:lnTo>
                    <a:pt x="558" y="54"/>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28"/>
            <p:cNvSpPr/>
            <p:nvPr/>
          </p:nvSpPr>
          <p:spPr>
            <a:xfrm>
              <a:off x="3667681" y="3891131"/>
              <a:ext cx="25517" cy="25517"/>
            </a:xfrm>
            <a:custGeom>
              <a:avLst/>
              <a:gdLst/>
              <a:ahLst/>
              <a:cxnLst/>
              <a:rect l="l" t="t" r="r" b="b"/>
              <a:pathLst>
                <a:path w="722" h="722" extrusionOk="0">
                  <a:moveTo>
                    <a:pt x="354" y="0"/>
                  </a:moveTo>
                  <a:lnTo>
                    <a:pt x="286" y="14"/>
                  </a:lnTo>
                  <a:lnTo>
                    <a:pt x="218" y="27"/>
                  </a:lnTo>
                  <a:lnTo>
                    <a:pt x="164" y="68"/>
                  </a:lnTo>
                  <a:lnTo>
                    <a:pt x="109" y="109"/>
                  </a:lnTo>
                  <a:lnTo>
                    <a:pt x="69" y="163"/>
                  </a:lnTo>
                  <a:lnTo>
                    <a:pt x="28" y="218"/>
                  </a:lnTo>
                  <a:lnTo>
                    <a:pt x="14" y="286"/>
                  </a:lnTo>
                  <a:lnTo>
                    <a:pt x="1" y="367"/>
                  </a:lnTo>
                  <a:lnTo>
                    <a:pt x="14" y="435"/>
                  </a:lnTo>
                  <a:lnTo>
                    <a:pt x="28" y="503"/>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3"/>
                  </a:lnTo>
                  <a:lnTo>
                    <a:pt x="708" y="435"/>
                  </a:lnTo>
                  <a:lnTo>
                    <a:pt x="721" y="367"/>
                  </a:lnTo>
                  <a:lnTo>
                    <a:pt x="708" y="286"/>
                  </a:lnTo>
                  <a:lnTo>
                    <a:pt x="681" y="218"/>
                  </a:lnTo>
                  <a:lnTo>
                    <a:pt x="653" y="163"/>
                  </a:lnTo>
                  <a:lnTo>
                    <a:pt x="613" y="109"/>
                  </a:lnTo>
                  <a:lnTo>
                    <a:pt x="558" y="68"/>
                  </a:lnTo>
                  <a:lnTo>
                    <a:pt x="504" y="27"/>
                  </a:lnTo>
                  <a:lnTo>
                    <a:pt x="436" y="14"/>
                  </a:lnTo>
                  <a:lnTo>
                    <a:pt x="354"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28"/>
            <p:cNvSpPr/>
            <p:nvPr/>
          </p:nvSpPr>
          <p:spPr>
            <a:xfrm>
              <a:off x="3667681" y="3924778"/>
              <a:ext cx="25517" cy="25517"/>
            </a:xfrm>
            <a:custGeom>
              <a:avLst/>
              <a:gdLst/>
              <a:ahLst/>
              <a:cxnLst/>
              <a:rect l="l" t="t" r="r" b="b"/>
              <a:pathLst>
                <a:path w="722" h="722" extrusionOk="0">
                  <a:moveTo>
                    <a:pt x="354" y="0"/>
                  </a:moveTo>
                  <a:lnTo>
                    <a:pt x="286" y="14"/>
                  </a:lnTo>
                  <a:lnTo>
                    <a:pt x="218" y="28"/>
                  </a:lnTo>
                  <a:lnTo>
                    <a:pt x="164" y="68"/>
                  </a:lnTo>
                  <a:lnTo>
                    <a:pt x="109" y="109"/>
                  </a:lnTo>
                  <a:lnTo>
                    <a:pt x="69" y="164"/>
                  </a:lnTo>
                  <a:lnTo>
                    <a:pt x="28" y="218"/>
                  </a:lnTo>
                  <a:lnTo>
                    <a:pt x="14" y="286"/>
                  </a:lnTo>
                  <a:lnTo>
                    <a:pt x="1" y="368"/>
                  </a:lnTo>
                  <a:lnTo>
                    <a:pt x="14" y="436"/>
                  </a:lnTo>
                  <a:lnTo>
                    <a:pt x="28" y="504"/>
                  </a:lnTo>
                  <a:lnTo>
                    <a:pt x="69" y="558"/>
                  </a:lnTo>
                  <a:lnTo>
                    <a:pt x="109" y="612"/>
                  </a:lnTo>
                  <a:lnTo>
                    <a:pt x="164" y="653"/>
                  </a:lnTo>
                  <a:lnTo>
                    <a:pt x="218" y="694"/>
                  </a:lnTo>
                  <a:lnTo>
                    <a:pt x="286" y="708"/>
                  </a:lnTo>
                  <a:lnTo>
                    <a:pt x="354" y="721"/>
                  </a:lnTo>
                  <a:lnTo>
                    <a:pt x="436" y="708"/>
                  </a:lnTo>
                  <a:lnTo>
                    <a:pt x="504" y="694"/>
                  </a:lnTo>
                  <a:lnTo>
                    <a:pt x="558" y="653"/>
                  </a:lnTo>
                  <a:lnTo>
                    <a:pt x="613" y="612"/>
                  </a:lnTo>
                  <a:lnTo>
                    <a:pt x="653" y="558"/>
                  </a:lnTo>
                  <a:lnTo>
                    <a:pt x="681" y="504"/>
                  </a:lnTo>
                  <a:lnTo>
                    <a:pt x="708" y="436"/>
                  </a:lnTo>
                  <a:lnTo>
                    <a:pt x="721" y="368"/>
                  </a:lnTo>
                  <a:lnTo>
                    <a:pt x="708" y="286"/>
                  </a:lnTo>
                  <a:lnTo>
                    <a:pt x="681" y="218"/>
                  </a:lnTo>
                  <a:lnTo>
                    <a:pt x="653" y="164"/>
                  </a:lnTo>
                  <a:lnTo>
                    <a:pt x="613" y="109"/>
                  </a:lnTo>
                  <a:lnTo>
                    <a:pt x="558" y="68"/>
                  </a:lnTo>
                  <a:lnTo>
                    <a:pt x="504" y="28"/>
                  </a:lnTo>
                  <a:lnTo>
                    <a:pt x="436" y="14"/>
                  </a:lnTo>
                  <a:lnTo>
                    <a:pt x="354"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28"/>
            <p:cNvSpPr/>
            <p:nvPr/>
          </p:nvSpPr>
          <p:spPr>
            <a:xfrm>
              <a:off x="3667681" y="4159879"/>
              <a:ext cx="25517" cy="25022"/>
            </a:xfrm>
            <a:custGeom>
              <a:avLst/>
              <a:gdLst/>
              <a:ahLst/>
              <a:cxnLst/>
              <a:rect l="l" t="t" r="r" b="b"/>
              <a:pathLst>
                <a:path w="722" h="708" extrusionOk="0">
                  <a:moveTo>
                    <a:pt x="286" y="0"/>
                  </a:moveTo>
                  <a:lnTo>
                    <a:pt x="218" y="27"/>
                  </a:lnTo>
                  <a:lnTo>
                    <a:pt x="164" y="54"/>
                  </a:lnTo>
                  <a:lnTo>
                    <a:pt x="109" y="95"/>
                  </a:lnTo>
                  <a:lnTo>
                    <a:pt x="69" y="150"/>
                  </a:lnTo>
                  <a:lnTo>
                    <a:pt x="28" y="218"/>
                  </a:lnTo>
                  <a:lnTo>
                    <a:pt x="14" y="286"/>
                  </a:lnTo>
                  <a:lnTo>
                    <a:pt x="1" y="354"/>
                  </a:lnTo>
                  <a:lnTo>
                    <a:pt x="14" y="422"/>
                  </a:lnTo>
                  <a:lnTo>
                    <a:pt x="28" y="490"/>
                  </a:lnTo>
                  <a:lnTo>
                    <a:pt x="69" y="544"/>
                  </a:lnTo>
                  <a:lnTo>
                    <a:pt x="109" y="599"/>
                  </a:lnTo>
                  <a:lnTo>
                    <a:pt x="164" y="653"/>
                  </a:lnTo>
                  <a:lnTo>
                    <a:pt x="218" y="680"/>
                  </a:lnTo>
                  <a:lnTo>
                    <a:pt x="286" y="707"/>
                  </a:lnTo>
                  <a:lnTo>
                    <a:pt x="436" y="707"/>
                  </a:lnTo>
                  <a:lnTo>
                    <a:pt x="504" y="680"/>
                  </a:lnTo>
                  <a:lnTo>
                    <a:pt x="558" y="653"/>
                  </a:lnTo>
                  <a:lnTo>
                    <a:pt x="613" y="599"/>
                  </a:lnTo>
                  <a:lnTo>
                    <a:pt x="653" y="544"/>
                  </a:lnTo>
                  <a:lnTo>
                    <a:pt x="681" y="490"/>
                  </a:lnTo>
                  <a:lnTo>
                    <a:pt x="708" y="422"/>
                  </a:lnTo>
                  <a:lnTo>
                    <a:pt x="721" y="354"/>
                  </a:lnTo>
                  <a:lnTo>
                    <a:pt x="708" y="286"/>
                  </a:lnTo>
                  <a:lnTo>
                    <a:pt x="681" y="218"/>
                  </a:lnTo>
                  <a:lnTo>
                    <a:pt x="653" y="150"/>
                  </a:lnTo>
                  <a:lnTo>
                    <a:pt x="613" y="95"/>
                  </a:lnTo>
                  <a:lnTo>
                    <a:pt x="558" y="54"/>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28"/>
            <p:cNvSpPr/>
            <p:nvPr/>
          </p:nvSpPr>
          <p:spPr>
            <a:xfrm>
              <a:off x="3667681" y="4193526"/>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8"/>
                  </a:lnTo>
                  <a:lnTo>
                    <a:pt x="436" y="708"/>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28"/>
            <p:cNvSpPr/>
            <p:nvPr/>
          </p:nvSpPr>
          <p:spPr>
            <a:xfrm>
              <a:off x="3667681" y="4294005"/>
              <a:ext cx="25517" cy="25022"/>
            </a:xfrm>
            <a:custGeom>
              <a:avLst/>
              <a:gdLst/>
              <a:ahLst/>
              <a:cxnLst/>
              <a:rect l="l" t="t" r="r" b="b"/>
              <a:pathLst>
                <a:path w="722" h="708" extrusionOk="0">
                  <a:moveTo>
                    <a:pt x="286" y="0"/>
                  </a:moveTo>
                  <a:lnTo>
                    <a:pt x="218" y="27"/>
                  </a:lnTo>
                  <a:lnTo>
                    <a:pt x="164" y="55"/>
                  </a:lnTo>
                  <a:lnTo>
                    <a:pt x="109" y="95"/>
                  </a:lnTo>
                  <a:lnTo>
                    <a:pt x="69" y="150"/>
                  </a:lnTo>
                  <a:lnTo>
                    <a:pt x="28" y="218"/>
                  </a:lnTo>
                  <a:lnTo>
                    <a:pt x="14" y="286"/>
                  </a:lnTo>
                  <a:lnTo>
                    <a:pt x="1" y="354"/>
                  </a:lnTo>
                  <a:lnTo>
                    <a:pt x="14" y="422"/>
                  </a:lnTo>
                  <a:lnTo>
                    <a:pt x="28" y="490"/>
                  </a:lnTo>
                  <a:lnTo>
                    <a:pt x="69" y="558"/>
                  </a:lnTo>
                  <a:lnTo>
                    <a:pt x="109" y="599"/>
                  </a:lnTo>
                  <a:lnTo>
                    <a:pt x="164" y="653"/>
                  </a:lnTo>
                  <a:lnTo>
                    <a:pt x="218" y="680"/>
                  </a:lnTo>
                  <a:lnTo>
                    <a:pt x="286" y="707"/>
                  </a:lnTo>
                  <a:lnTo>
                    <a:pt x="436" y="707"/>
                  </a:lnTo>
                  <a:lnTo>
                    <a:pt x="504" y="680"/>
                  </a:lnTo>
                  <a:lnTo>
                    <a:pt x="558" y="653"/>
                  </a:lnTo>
                  <a:lnTo>
                    <a:pt x="613" y="599"/>
                  </a:lnTo>
                  <a:lnTo>
                    <a:pt x="653" y="558"/>
                  </a:lnTo>
                  <a:lnTo>
                    <a:pt x="681" y="490"/>
                  </a:lnTo>
                  <a:lnTo>
                    <a:pt x="708" y="422"/>
                  </a:lnTo>
                  <a:lnTo>
                    <a:pt x="721" y="354"/>
                  </a:lnTo>
                  <a:lnTo>
                    <a:pt x="708" y="286"/>
                  </a:lnTo>
                  <a:lnTo>
                    <a:pt x="681" y="218"/>
                  </a:lnTo>
                  <a:lnTo>
                    <a:pt x="653" y="150"/>
                  </a:lnTo>
                  <a:lnTo>
                    <a:pt x="613" y="95"/>
                  </a:lnTo>
                  <a:lnTo>
                    <a:pt x="558" y="55"/>
                  </a:lnTo>
                  <a:lnTo>
                    <a:pt x="504" y="27"/>
                  </a:lnTo>
                  <a:lnTo>
                    <a:pt x="4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28"/>
            <p:cNvSpPr/>
            <p:nvPr/>
          </p:nvSpPr>
          <p:spPr>
            <a:xfrm>
              <a:off x="3667681" y="4327652"/>
              <a:ext cx="25517" cy="25022"/>
            </a:xfrm>
            <a:custGeom>
              <a:avLst/>
              <a:gdLst/>
              <a:ahLst/>
              <a:cxnLst/>
              <a:rect l="l" t="t" r="r" b="b"/>
              <a:pathLst>
                <a:path w="722" h="708" extrusionOk="0">
                  <a:moveTo>
                    <a:pt x="286" y="0"/>
                  </a:moveTo>
                  <a:lnTo>
                    <a:pt x="218" y="27"/>
                  </a:lnTo>
                  <a:lnTo>
                    <a:pt x="164" y="55"/>
                  </a:lnTo>
                  <a:lnTo>
                    <a:pt x="109" y="96"/>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96"/>
                  </a:lnTo>
                  <a:lnTo>
                    <a:pt x="558" y="55"/>
                  </a:lnTo>
                  <a:lnTo>
                    <a:pt x="504" y="27"/>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28"/>
            <p:cNvSpPr/>
            <p:nvPr/>
          </p:nvSpPr>
          <p:spPr>
            <a:xfrm>
              <a:off x="3667681" y="4428132"/>
              <a:ext cx="25517" cy="25022"/>
            </a:xfrm>
            <a:custGeom>
              <a:avLst/>
              <a:gdLst/>
              <a:ahLst/>
              <a:cxnLst/>
              <a:rect l="l" t="t" r="r" b="b"/>
              <a:pathLst>
                <a:path w="722" h="708" extrusionOk="0">
                  <a:moveTo>
                    <a:pt x="286" y="0"/>
                  </a:moveTo>
                  <a:lnTo>
                    <a:pt x="218" y="27"/>
                  </a:lnTo>
                  <a:lnTo>
                    <a:pt x="164" y="55"/>
                  </a:lnTo>
                  <a:lnTo>
                    <a:pt x="109" y="109"/>
                  </a:lnTo>
                  <a:lnTo>
                    <a:pt x="69" y="150"/>
                  </a:lnTo>
                  <a:lnTo>
                    <a:pt x="28" y="218"/>
                  </a:lnTo>
                  <a:lnTo>
                    <a:pt x="14" y="286"/>
                  </a:lnTo>
                  <a:lnTo>
                    <a:pt x="1" y="354"/>
                  </a:lnTo>
                  <a:lnTo>
                    <a:pt x="14" y="422"/>
                  </a:lnTo>
                  <a:lnTo>
                    <a:pt x="28" y="490"/>
                  </a:lnTo>
                  <a:lnTo>
                    <a:pt x="69" y="558"/>
                  </a:lnTo>
                  <a:lnTo>
                    <a:pt x="109" y="612"/>
                  </a:lnTo>
                  <a:lnTo>
                    <a:pt x="164" y="653"/>
                  </a:lnTo>
                  <a:lnTo>
                    <a:pt x="218" y="680"/>
                  </a:lnTo>
                  <a:lnTo>
                    <a:pt x="286" y="708"/>
                  </a:lnTo>
                  <a:lnTo>
                    <a:pt x="436" y="708"/>
                  </a:lnTo>
                  <a:lnTo>
                    <a:pt x="504" y="680"/>
                  </a:lnTo>
                  <a:lnTo>
                    <a:pt x="558" y="653"/>
                  </a:lnTo>
                  <a:lnTo>
                    <a:pt x="613" y="612"/>
                  </a:lnTo>
                  <a:lnTo>
                    <a:pt x="653" y="558"/>
                  </a:lnTo>
                  <a:lnTo>
                    <a:pt x="681" y="490"/>
                  </a:lnTo>
                  <a:lnTo>
                    <a:pt x="708" y="422"/>
                  </a:lnTo>
                  <a:lnTo>
                    <a:pt x="721" y="354"/>
                  </a:lnTo>
                  <a:lnTo>
                    <a:pt x="708" y="286"/>
                  </a:lnTo>
                  <a:lnTo>
                    <a:pt x="681" y="218"/>
                  </a:lnTo>
                  <a:lnTo>
                    <a:pt x="653" y="150"/>
                  </a:lnTo>
                  <a:lnTo>
                    <a:pt x="613" y="109"/>
                  </a:lnTo>
                  <a:lnTo>
                    <a:pt x="558" y="55"/>
                  </a:lnTo>
                  <a:lnTo>
                    <a:pt x="504" y="27"/>
                  </a:lnTo>
                  <a:lnTo>
                    <a:pt x="436" y="0"/>
                  </a:lnTo>
                  <a:close/>
                </a:path>
              </a:pathLst>
            </a:custGeom>
            <a:solidFill>
              <a:srgbClr val="17395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28"/>
            <p:cNvSpPr/>
            <p:nvPr/>
          </p:nvSpPr>
          <p:spPr>
            <a:xfrm>
              <a:off x="3667681" y="4461778"/>
              <a:ext cx="25517" cy="25022"/>
            </a:xfrm>
            <a:custGeom>
              <a:avLst/>
              <a:gdLst/>
              <a:ahLst/>
              <a:cxnLst/>
              <a:rect l="l" t="t" r="r" b="b"/>
              <a:pathLst>
                <a:path w="722" h="708" extrusionOk="0">
                  <a:moveTo>
                    <a:pt x="286" y="0"/>
                  </a:moveTo>
                  <a:lnTo>
                    <a:pt x="218" y="28"/>
                  </a:lnTo>
                  <a:lnTo>
                    <a:pt x="164" y="55"/>
                  </a:lnTo>
                  <a:lnTo>
                    <a:pt x="109" y="109"/>
                  </a:lnTo>
                  <a:lnTo>
                    <a:pt x="69" y="150"/>
                  </a:lnTo>
                  <a:lnTo>
                    <a:pt x="28" y="218"/>
                  </a:lnTo>
                  <a:lnTo>
                    <a:pt x="14" y="286"/>
                  </a:lnTo>
                  <a:lnTo>
                    <a:pt x="1" y="354"/>
                  </a:lnTo>
                  <a:lnTo>
                    <a:pt x="14" y="422"/>
                  </a:lnTo>
                  <a:lnTo>
                    <a:pt x="28" y="490"/>
                  </a:lnTo>
                  <a:lnTo>
                    <a:pt x="69" y="558"/>
                  </a:lnTo>
                  <a:lnTo>
                    <a:pt x="109" y="613"/>
                  </a:lnTo>
                  <a:lnTo>
                    <a:pt x="164" y="653"/>
                  </a:lnTo>
                  <a:lnTo>
                    <a:pt x="218" y="681"/>
                  </a:lnTo>
                  <a:lnTo>
                    <a:pt x="286" y="708"/>
                  </a:lnTo>
                  <a:lnTo>
                    <a:pt x="436" y="708"/>
                  </a:lnTo>
                  <a:lnTo>
                    <a:pt x="504" y="681"/>
                  </a:lnTo>
                  <a:lnTo>
                    <a:pt x="558" y="653"/>
                  </a:lnTo>
                  <a:lnTo>
                    <a:pt x="613" y="613"/>
                  </a:lnTo>
                  <a:lnTo>
                    <a:pt x="653" y="558"/>
                  </a:lnTo>
                  <a:lnTo>
                    <a:pt x="681" y="490"/>
                  </a:lnTo>
                  <a:lnTo>
                    <a:pt x="708" y="422"/>
                  </a:lnTo>
                  <a:lnTo>
                    <a:pt x="721" y="354"/>
                  </a:lnTo>
                  <a:lnTo>
                    <a:pt x="708" y="286"/>
                  </a:lnTo>
                  <a:lnTo>
                    <a:pt x="681" y="218"/>
                  </a:lnTo>
                  <a:lnTo>
                    <a:pt x="653" y="150"/>
                  </a:lnTo>
                  <a:lnTo>
                    <a:pt x="613" y="109"/>
                  </a:lnTo>
                  <a:lnTo>
                    <a:pt x="558" y="55"/>
                  </a:lnTo>
                  <a:lnTo>
                    <a:pt x="504" y="28"/>
                  </a:lnTo>
                  <a:lnTo>
                    <a:pt x="436" y="0"/>
                  </a:lnTo>
                  <a:close/>
                </a:path>
              </a:pathLst>
            </a:custGeom>
            <a:solidFill>
              <a:srgbClr val="FC806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28"/>
            <p:cNvSpPr/>
            <p:nvPr/>
          </p:nvSpPr>
          <p:spPr>
            <a:xfrm>
              <a:off x="3722497" y="3425736"/>
              <a:ext cx="438459" cy="48596"/>
            </a:xfrm>
            <a:custGeom>
              <a:avLst/>
              <a:gdLst/>
              <a:ahLst/>
              <a:cxnLst/>
              <a:rect l="l" t="t" r="r" b="b"/>
              <a:pathLst>
                <a:path w="12406" h="1375" extrusionOk="0">
                  <a:moveTo>
                    <a:pt x="1374" y="1"/>
                  </a:moveTo>
                  <a:lnTo>
                    <a:pt x="1224" y="15"/>
                  </a:lnTo>
                  <a:lnTo>
                    <a:pt x="1088" y="28"/>
                  </a:lnTo>
                  <a:lnTo>
                    <a:pt x="966" y="69"/>
                  </a:lnTo>
                  <a:lnTo>
                    <a:pt x="830" y="110"/>
                  </a:lnTo>
                  <a:lnTo>
                    <a:pt x="708" y="164"/>
                  </a:lnTo>
                  <a:lnTo>
                    <a:pt x="599" y="246"/>
                  </a:lnTo>
                  <a:lnTo>
                    <a:pt x="490" y="314"/>
                  </a:lnTo>
                  <a:lnTo>
                    <a:pt x="395" y="409"/>
                  </a:lnTo>
                  <a:lnTo>
                    <a:pt x="313" y="504"/>
                  </a:lnTo>
                  <a:lnTo>
                    <a:pt x="231" y="613"/>
                  </a:lnTo>
                  <a:lnTo>
                    <a:pt x="163" y="722"/>
                  </a:lnTo>
                  <a:lnTo>
                    <a:pt x="109" y="844"/>
                  </a:lnTo>
                  <a:lnTo>
                    <a:pt x="55" y="967"/>
                  </a:lnTo>
                  <a:lnTo>
                    <a:pt x="27" y="1103"/>
                  </a:lnTo>
                  <a:lnTo>
                    <a:pt x="0" y="1239"/>
                  </a:lnTo>
                  <a:lnTo>
                    <a:pt x="0" y="1375"/>
                  </a:lnTo>
                  <a:lnTo>
                    <a:pt x="12406" y="1375"/>
                  </a:lnTo>
                  <a:lnTo>
                    <a:pt x="12392" y="1239"/>
                  </a:lnTo>
                  <a:lnTo>
                    <a:pt x="12379" y="1103"/>
                  </a:lnTo>
                  <a:lnTo>
                    <a:pt x="12338" y="967"/>
                  </a:lnTo>
                  <a:lnTo>
                    <a:pt x="12297" y="844"/>
                  </a:lnTo>
                  <a:lnTo>
                    <a:pt x="12229" y="722"/>
                  </a:lnTo>
                  <a:lnTo>
                    <a:pt x="12161" y="613"/>
                  </a:lnTo>
                  <a:lnTo>
                    <a:pt x="12093" y="504"/>
                  </a:lnTo>
                  <a:lnTo>
                    <a:pt x="11998" y="409"/>
                  </a:lnTo>
                  <a:lnTo>
                    <a:pt x="11902" y="314"/>
                  </a:lnTo>
                  <a:lnTo>
                    <a:pt x="11794" y="246"/>
                  </a:lnTo>
                  <a:lnTo>
                    <a:pt x="11685" y="164"/>
                  </a:lnTo>
                  <a:lnTo>
                    <a:pt x="11562" y="110"/>
                  </a:lnTo>
                  <a:lnTo>
                    <a:pt x="11440" y="69"/>
                  </a:lnTo>
                  <a:lnTo>
                    <a:pt x="11304" y="28"/>
                  </a:lnTo>
                  <a:lnTo>
                    <a:pt x="11168" y="15"/>
                  </a:lnTo>
                  <a:lnTo>
                    <a:pt x="1103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1" name="Google Shape;691;p28"/>
          <p:cNvGrpSpPr/>
          <p:nvPr/>
        </p:nvGrpSpPr>
        <p:grpSpPr>
          <a:xfrm>
            <a:off x="6942880" y="135626"/>
            <a:ext cx="1678246" cy="3165373"/>
            <a:chOff x="3161760" y="1088175"/>
            <a:chExt cx="1931905" cy="3643804"/>
          </a:xfrm>
        </p:grpSpPr>
        <p:sp>
          <p:nvSpPr>
            <p:cNvPr id="692" name="Google Shape;692;p28"/>
            <p:cNvSpPr/>
            <p:nvPr/>
          </p:nvSpPr>
          <p:spPr>
            <a:xfrm>
              <a:off x="3482626" y="4612138"/>
              <a:ext cx="1422734" cy="119841"/>
            </a:xfrm>
            <a:custGeom>
              <a:avLst/>
              <a:gdLst/>
              <a:ahLst/>
              <a:cxnLst/>
              <a:rect l="l" t="t" r="r" b="b"/>
              <a:pathLst>
                <a:path w="51797" h="4363" extrusionOk="0">
                  <a:moveTo>
                    <a:pt x="25891" y="1"/>
                  </a:moveTo>
                  <a:lnTo>
                    <a:pt x="23247" y="16"/>
                  </a:lnTo>
                  <a:lnTo>
                    <a:pt x="20677" y="45"/>
                  </a:lnTo>
                  <a:lnTo>
                    <a:pt x="18197" y="105"/>
                  </a:lnTo>
                  <a:lnTo>
                    <a:pt x="15822" y="180"/>
                  </a:lnTo>
                  <a:lnTo>
                    <a:pt x="13551" y="270"/>
                  </a:lnTo>
                  <a:lnTo>
                    <a:pt x="11415" y="374"/>
                  </a:lnTo>
                  <a:lnTo>
                    <a:pt x="9428" y="509"/>
                  </a:lnTo>
                  <a:lnTo>
                    <a:pt x="7590" y="643"/>
                  </a:lnTo>
                  <a:lnTo>
                    <a:pt x="5917" y="792"/>
                  </a:lnTo>
                  <a:lnTo>
                    <a:pt x="4423" y="972"/>
                  </a:lnTo>
                  <a:lnTo>
                    <a:pt x="3751" y="1061"/>
                  </a:lnTo>
                  <a:lnTo>
                    <a:pt x="3123" y="1151"/>
                  </a:lnTo>
                  <a:lnTo>
                    <a:pt x="2555" y="1241"/>
                  </a:lnTo>
                  <a:lnTo>
                    <a:pt x="2033" y="1330"/>
                  </a:lnTo>
                  <a:lnTo>
                    <a:pt x="1569" y="1435"/>
                  </a:lnTo>
                  <a:lnTo>
                    <a:pt x="1166" y="1539"/>
                  </a:lnTo>
                  <a:lnTo>
                    <a:pt x="808" y="1644"/>
                  </a:lnTo>
                  <a:lnTo>
                    <a:pt x="524" y="1749"/>
                  </a:lnTo>
                  <a:lnTo>
                    <a:pt x="300" y="1853"/>
                  </a:lnTo>
                  <a:lnTo>
                    <a:pt x="210" y="1913"/>
                  </a:lnTo>
                  <a:lnTo>
                    <a:pt x="135" y="1958"/>
                  </a:lnTo>
                  <a:lnTo>
                    <a:pt x="75" y="2018"/>
                  </a:lnTo>
                  <a:lnTo>
                    <a:pt x="31" y="2077"/>
                  </a:lnTo>
                  <a:lnTo>
                    <a:pt x="1" y="2122"/>
                  </a:lnTo>
                  <a:lnTo>
                    <a:pt x="1" y="2182"/>
                  </a:lnTo>
                  <a:lnTo>
                    <a:pt x="1" y="2242"/>
                  </a:lnTo>
                  <a:lnTo>
                    <a:pt x="31" y="2301"/>
                  </a:lnTo>
                  <a:lnTo>
                    <a:pt x="75" y="2346"/>
                  </a:lnTo>
                  <a:lnTo>
                    <a:pt x="135" y="2406"/>
                  </a:lnTo>
                  <a:lnTo>
                    <a:pt x="210" y="2466"/>
                  </a:lnTo>
                  <a:lnTo>
                    <a:pt x="300" y="2511"/>
                  </a:lnTo>
                  <a:lnTo>
                    <a:pt x="524" y="2630"/>
                  </a:lnTo>
                  <a:lnTo>
                    <a:pt x="808" y="2735"/>
                  </a:lnTo>
                  <a:lnTo>
                    <a:pt x="1166" y="2839"/>
                  </a:lnTo>
                  <a:lnTo>
                    <a:pt x="1569" y="2929"/>
                  </a:lnTo>
                  <a:lnTo>
                    <a:pt x="2033" y="3033"/>
                  </a:lnTo>
                  <a:lnTo>
                    <a:pt x="2555" y="3123"/>
                  </a:lnTo>
                  <a:lnTo>
                    <a:pt x="3123" y="3228"/>
                  </a:lnTo>
                  <a:lnTo>
                    <a:pt x="3751" y="3317"/>
                  </a:lnTo>
                  <a:lnTo>
                    <a:pt x="4423" y="3407"/>
                  </a:lnTo>
                  <a:lnTo>
                    <a:pt x="5917" y="3571"/>
                  </a:lnTo>
                  <a:lnTo>
                    <a:pt x="7590" y="3721"/>
                  </a:lnTo>
                  <a:lnTo>
                    <a:pt x="9428" y="3870"/>
                  </a:lnTo>
                  <a:lnTo>
                    <a:pt x="11415" y="3990"/>
                  </a:lnTo>
                  <a:lnTo>
                    <a:pt x="13551" y="4094"/>
                  </a:lnTo>
                  <a:lnTo>
                    <a:pt x="15822" y="4184"/>
                  </a:lnTo>
                  <a:lnTo>
                    <a:pt x="18197" y="4258"/>
                  </a:lnTo>
                  <a:lnTo>
                    <a:pt x="20677" y="4318"/>
                  </a:lnTo>
                  <a:lnTo>
                    <a:pt x="23247" y="4348"/>
                  </a:lnTo>
                  <a:lnTo>
                    <a:pt x="25891" y="4363"/>
                  </a:lnTo>
                  <a:lnTo>
                    <a:pt x="28550" y="4348"/>
                  </a:lnTo>
                  <a:lnTo>
                    <a:pt x="31120" y="4318"/>
                  </a:lnTo>
                  <a:lnTo>
                    <a:pt x="33600" y="4258"/>
                  </a:lnTo>
                  <a:lnTo>
                    <a:pt x="35975" y="4184"/>
                  </a:lnTo>
                  <a:lnTo>
                    <a:pt x="38246" y="4094"/>
                  </a:lnTo>
                  <a:lnTo>
                    <a:pt x="40383" y="3990"/>
                  </a:lnTo>
                  <a:lnTo>
                    <a:pt x="42370" y="3870"/>
                  </a:lnTo>
                  <a:lnTo>
                    <a:pt x="44207" y="3721"/>
                  </a:lnTo>
                  <a:lnTo>
                    <a:pt x="45880" y="3571"/>
                  </a:lnTo>
                  <a:lnTo>
                    <a:pt x="47374" y="3407"/>
                  </a:lnTo>
                  <a:lnTo>
                    <a:pt x="48047" y="3317"/>
                  </a:lnTo>
                  <a:lnTo>
                    <a:pt x="48674" y="3228"/>
                  </a:lnTo>
                  <a:lnTo>
                    <a:pt x="49242" y="3123"/>
                  </a:lnTo>
                  <a:lnTo>
                    <a:pt x="49765" y="3033"/>
                  </a:lnTo>
                  <a:lnTo>
                    <a:pt x="50228" y="2929"/>
                  </a:lnTo>
                  <a:lnTo>
                    <a:pt x="50631" y="2839"/>
                  </a:lnTo>
                  <a:lnTo>
                    <a:pt x="50975" y="2735"/>
                  </a:lnTo>
                  <a:lnTo>
                    <a:pt x="51274" y="2630"/>
                  </a:lnTo>
                  <a:lnTo>
                    <a:pt x="51498" y="2511"/>
                  </a:lnTo>
                  <a:lnTo>
                    <a:pt x="51587" y="2466"/>
                  </a:lnTo>
                  <a:lnTo>
                    <a:pt x="51662" y="2406"/>
                  </a:lnTo>
                  <a:lnTo>
                    <a:pt x="51722" y="2346"/>
                  </a:lnTo>
                  <a:lnTo>
                    <a:pt x="51767" y="2301"/>
                  </a:lnTo>
                  <a:lnTo>
                    <a:pt x="51781" y="2242"/>
                  </a:lnTo>
                  <a:lnTo>
                    <a:pt x="51796" y="2182"/>
                  </a:lnTo>
                  <a:lnTo>
                    <a:pt x="51781" y="2122"/>
                  </a:lnTo>
                  <a:lnTo>
                    <a:pt x="51767" y="2077"/>
                  </a:lnTo>
                  <a:lnTo>
                    <a:pt x="51722" y="2018"/>
                  </a:lnTo>
                  <a:lnTo>
                    <a:pt x="51662" y="1958"/>
                  </a:lnTo>
                  <a:lnTo>
                    <a:pt x="51587" y="1913"/>
                  </a:lnTo>
                  <a:lnTo>
                    <a:pt x="51498" y="1853"/>
                  </a:lnTo>
                  <a:lnTo>
                    <a:pt x="51274" y="1749"/>
                  </a:lnTo>
                  <a:lnTo>
                    <a:pt x="50975" y="1644"/>
                  </a:lnTo>
                  <a:lnTo>
                    <a:pt x="50631" y="1539"/>
                  </a:lnTo>
                  <a:lnTo>
                    <a:pt x="50228" y="1435"/>
                  </a:lnTo>
                  <a:lnTo>
                    <a:pt x="49765" y="1330"/>
                  </a:lnTo>
                  <a:lnTo>
                    <a:pt x="49242" y="1241"/>
                  </a:lnTo>
                  <a:lnTo>
                    <a:pt x="48674" y="1151"/>
                  </a:lnTo>
                  <a:lnTo>
                    <a:pt x="48047" y="1061"/>
                  </a:lnTo>
                  <a:lnTo>
                    <a:pt x="47374" y="972"/>
                  </a:lnTo>
                  <a:lnTo>
                    <a:pt x="45880" y="792"/>
                  </a:lnTo>
                  <a:lnTo>
                    <a:pt x="44207" y="643"/>
                  </a:lnTo>
                  <a:lnTo>
                    <a:pt x="42370" y="509"/>
                  </a:lnTo>
                  <a:lnTo>
                    <a:pt x="40383" y="374"/>
                  </a:lnTo>
                  <a:lnTo>
                    <a:pt x="38246" y="270"/>
                  </a:lnTo>
                  <a:lnTo>
                    <a:pt x="35975" y="180"/>
                  </a:lnTo>
                  <a:lnTo>
                    <a:pt x="33600" y="105"/>
                  </a:lnTo>
                  <a:lnTo>
                    <a:pt x="31120" y="45"/>
                  </a:lnTo>
                  <a:lnTo>
                    <a:pt x="28550" y="16"/>
                  </a:lnTo>
                  <a:lnTo>
                    <a:pt x="25891"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3" name="Google Shape;693;p28"/>
            <p:cNvSpPr/>
            <p:nvPr/>
          </p:nvSpPr>
          <p:spPr>
            <a:xfrm>
              <a:off x="3811319" y="2050000"/>
              <a:ext cx="695972" cy="569594"/>
            </a:xfrm>
            <a:custGeom>
              <a:avLst/>
              <a:gdLst/>
              <a:ahLst/>
              <a:cxnLst/>
              <a:rect l="l" t="t" r="r" b="b"/>
              <a:pathLst>
                <a:path w="25338" h="20737" extrusionOk="0">
                  <a:moveTo>
                    <a:pt x="2525" y="0"/>
                  </a:moveTo>
                  <a:lnTo>
                    <a:pt x="2256" y="15"/>
                  </a:lnTo>
                  <a:lnTo>
                    <a:pt x="2017" y="45"/>
                  </a:lnTo>
                  <a:lnTo>
                    <a:pt x="1778" y="105"/>
                  </a:lnTo>
                  <a:lnTo>
                    <a:pt x="1539" y="194"/>
                  </a:lnTo>
                  <a:lnTo>
                    <a:pt x="1315" y="299"/>
                  </a:lnTo>
                  <a:lnTo>
                    <a:pt x="1121" y="434"/>
                  </a:lnTo>
                  <a:lnTo>
                    <a:pt x="927" y="568"/>
                  </a:lnTo>
                  <a:lnTo>
                    <a:pt x="747" y="732"/>
                  </a:lnTo>
                  <a:lnTo>
                    <a:pt x="583" y="912"/>
                  </a:lnTo>
                  <a:lnTo>
                    <a:pt x="434" y="1106"/>
                  </a:lnTo>
                  <a:lnTo>
                    <a:pt x="314" y="1315"/>
                  </a:lnTo>
                  <a:lnTo>
                    <a:pt x="210" y="1539"/>
                  </a:lnTo>
                  <a:lnTo>
                    <a:pt x="120" y="1763"/>
                  </a:lnTo>
                  <a:lnTo>
                    <a:pt x="60" y="2002"/>
                  </a:lnTo>
                  <a:lnTo>
                    <a:pt x="15" y="2256"/>
                  </a:lnTo>
                  <a:lnTo>
                    <a:pt x="0" y="2510"/>
                  </a:lnTo>
                  <a:lnTo>
                    <a:pt x="0" y="18226"/>
                  </a:lnTo>
                  <a:lnTo>
                    <a:pt x="15" y="18480"/>
                  </a:lnTo>
                  <a:lnTo>
                    <a:pt x="60" y="18734"/>
                  </a:lnTo>
                  <a:lnTo>
                    <a:pt x="120" y="18973"/>
                  </a:lnTo>
                  <a:lnTo>
                    <a:pt x="210" y="19198"/>
                  </a:lnTo>
                  <a:lnTo>
                    <a:pt x="314" y="19422"/>
                  </a:lnTo>
                  <a:lnTo>
                    <a:pt x="434" y="19631"/>
                  </a:lnTo>
                  <a:lnTo>
                    <a:pt x="583" y="19825"/>
                  </a:lnTo>
                  <a:lnTo>
                    <a:pt x="747" y="20004"/>
                  </a:lnTo>
                  <a:lnTo>
                    <a:pt x="927" y="20154"/>
                  </a:lnTo>
                  <a:lnTo>
                    <a:pt x="1121" y="20303"/>
                  </a:lnTo>
                  <a:lnTo>
                    <a:pt x="1315" y="20438"/>
                  </a:lnTo>
                  <a:lnTo>
                    <a:pt x="1539" y="20542"/>
                  </a:lnTo>
                  <a:lnTo>
                    <a:pt x="1778" y="20617"/>
                  </a:lnTo>
                  <a:lnTo>
                    <a:pt x="2017" y="20677"/>
                  </a:lnTo>
                  <a:lnTo>
                    <a:pt x="2256" y="20721"/>
                  </a:lnTo>
                  <a:lnTo>
                    <a:pt x="2525" y="20736"/>
                  </a:lnTo>
                  <a:lnTo>
                    <a:pt x="22828" y="20736"/>
                  </a:lnTo>
                  <a:lnTo>
                    <a:pt x="23082" y="20721"/>
                  </a:lnTo>
                  <a:lnTo>
                    <a:pt x="23336" y="20677"/>
                  </a:lnTo>
                  <a:lnTo>
                    <a:pt x="23575" y="20617"/>
                  </a:lnTo>
                  <a:lnTo>
                    <a:pt x="23799" y="20542"/>
                  </a:lnTo>
                  <a:lnTo>
                    <a:pt x="24023" y="20438"/>
                  </a:lnTo>
                  <a:lnTo>
                    <a:pt x="24232" y="20303"/>
                  </a:lnTo>
                  <a:lnTo>
                    <a:pt x="24427" y="20154"/>
                  </a:lnTo>
                  <a:lnTo>
                    <a:pt x="24606" y="20004"/>
                  </a:lnTo>
                  <a:lnTo>
                    <a:pt x="24755" y="19825"/>
                  </a:lnTo>
                  <a:lnTo>
                    <a:pt x="24905" y="19631"/>
                  </a:lnTo>
                  <a:lnTo>
                    <a:pt x="25039" y="19422"/>
                  </a:lnTo>
                  <a:lnTo>
                    <a:pt x="25144" y="19198"/>
                  </a:lnTo>
                  <a:lnTo>
                    <a:pt x="25218" y="18973"/>
                  </a:lnTo>
                  <a:lnTo>
                    <a:pt x="25278" y="18734"/>
                  </a:lnTo>
                  <a:lnTo>
                    <a:pt x="25323" y="18480"/>
                  </a:lnTo>
                  <a:lnTo>
                    <a:pt x="25338" y="18226"/>
                  </a:lnTo>
                  <a:lnTo>
                    <a:pt x="25338" y="2510"/>
                  </a:lnTo>
                  <a:lnTo>
                    <a:pt x="25323" y="2256"/>
                  </a:lnTo>
                  <a:lnTo>
                    <a:pt x="25278" y="2002"/>
                  </a:lnTo>
                  <a:lnTo>
                    <a:pt x="25218" y="1763"/>
                  </a:lnTo>
                  <a:lnTo>
                    <a:pt x="25144" y="1539"/>
                  </a:lnTo>
                  <a:lnTo>
                    <a:pt x="25039" y="1315"/>
                  </a:lnTo>
                  <a:lnTo>
                    <a:pt x="24905" y="1106"/>
                  </a:lnTo>
                  <a:lnTo>
                    <a:pt x="24755" y="912"/>
                  </a:lnTo>
                  <a:lnTo>
                    <a:pt x="24606" y="732"/>
                  </a:lnTo>
                  <a:lnTo>
                    <a:pt x="24427" y="568"/>
                  </a:lnTo>
                  <a:lnTo>
                    <a:pt x="24232" y="434"/>
                  </a:lnTo>
                  <a:lnTo>
                    <a:pt x="24023" y="299"/>
                  </a:lnTo>
                  <a:lnTo>
                    <a:pt x="23799" y="194"/>
                  </a:lnTo>
                  <a:lnTo>
                    <a:pt x="23575" y="105"/>
                  </a:lnTo>
                  <a:lnTo>
                    <a:pt x="23336" y="45"/>
                  </a:lnTo>
                  <a:lnTo>
                    <a:pt x="23082" y="15"/>
                  </a:lnTo>
                  <a:lnTo>
                    <a:pt x="2282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4" name="Google Shape;694;p28"/>
            <p:cNvSpPr/>
            <p:nvPr/>
          </p:nvSpPr>
          <p:spPr>
            <a:xfrm>
              <a:off x="3686154" y="2309340"/>
              <a:ext cx="73091" cy="73064"/>
            </a:xfrm>
            <a:custGeom>
              <a:avLst/>
              <a:gdLst/>
              <a:ahLst/>
              <a:cxnLst/>
              <a:rect l="l" t="t" r="r" b="b"/>
              <a:pathLst>
                <a:path w="2661" h="2660" extrusionOk="0">
                  <a:moveTo>
                    <a:pt x="359" y="0"/>
                  </a:moveTo>
                  <a:lnTo>
                    <a:pt x="300" y="15"/>
                  </a:lnTo>
                  <a:lnTo>
                    <a:pt x="225" y="30"/>
                  </a:lnTo>
                  <a:lnTo>
                    <a:pt x="165" y="75"/>
                  </a:lnTo>
                  <a:lnTo>
                    <a:pt x="105" y="120"/>
                  </a:lnTo>
                  <a:lnTo>
                    <a:pt x="61" y="164"/>
                  </a:lnTo>
                  <a:lnTo>
                    <a:pt x="31" y="224"/>
                  </a:lnTo>
                  <a:lnTo>
                    <a:pt x="16" y="299"/>
                  </a:lnTo>
                  <a:lnTo>
                    <a:pt x="1" y="374"/>
                  </a:lnTo>
                  <a:lnTo>
                    <a:pt x="1" y="2301"/>
                  </a:lnTo>
                  <a:lnTo>
                    <a:pt x="16" y="2375"/>
                  </a:lnTo>
                  <a:lnTo>
                    <a:pt x="31" y="2435"/>
                  </a:lnTo>
                  <a:lnTo>
                    <a:pt x="61" y="2510"/>
                  </a:lnTo>
                  <a:lnTo>
                    <a:pt x="105" y="2555"/>
                  </a:lnTo>
                  <a:lnTo>
                    <a:pt x="165" y="2600"/>
                  </a:lnTo>
                  <a:lnTo>
                    <a:pt x="225" y="2629"/>
                  </a:lnTo>
                  <a:lnTo>
                    <a:pt x="300" y="2659"/>
                  </a:lnTo>
                  <a:lnTo>
                    <a:pt x="2615" y="2659"/>
                  </a:lnTo>
                  <a:lnTo>
                    <a:pt x="2645" y="2644"/>
                  </a:lnTo>
                  <a:lnTo>
                    <a:pt x="2660" y="2629"/>
                  </a:lnTo>
                  <a:lnTo>
                    <a:pt x="2660" y="2600"/>
                  </a:lnTo>
                  <a:lnTo>
                    <a:pt x="2660" y="75"/>
                  </a:lnTo>
                  <a:lnTo>
                    <a:pt x="2660" y="45"/>
                  </a:lnTo>
                  <a:lnTo>
                    <a:pt x="2645" y="30"/>
                  </a:lnTo>
                  <a:lnTo>
                    <a:pt x="2615" y="15"/>
                  </a:lnTo>
                  <a:lnTo>
                    <a:pt x="260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5" name="Google Shape;695;p28"/>
            <p:cNvSpPr/>
            <p:nvPr/>
          </p:nvSpPr>
          <p:spPr>
            <a:xfrm>
              <a:off x="4559374" y="2309340"/>
              <a:ext cx="73064" cy="73064"/>
            </a:xfrm>
            <a:custGeom>
              <a:avLst/>
              <a:gdLst/>
              <a:ahLst/>
              <a:cxnLst/>
              <a:rect l="l" t="t" r="r" b="b"/>
              <a:pathLst>
                <a:path w="2660" h="2660" extrusionOk="0">
                  <a:moveTo>
                    <a:pt x="75" y="0"/>
                  </a:moveTo>
                  <a:lnTo>
                    <a:pt x="45" y="15"/>
                  </a:lnTo>
                  <a:lnTo>
                    <a:pt x="30" y="30"/>
                  </a:lnTo>
                  <a:lnTo>
                    <a:pt x="15" y="45"/>
                  </a:lnTo>
                  <a:lnTo>
                    <a:pt x="0" y="75"/>
                  </a:lnTo>
                  <a:lnTo>
                    <a:pt x="0" y="2600"/>
                  </a:lnTo>
                  <a:lnTo>
                    <a:pt x="15" y="2629"/>
                  </a:lnTo>
                  <a:lnTo>
                    <a:pt x="30" y="2644"/>
                  </a:lnTo>
                  <a:lnTo>
                    <a:pt x="45" y="2659"/>
                  </a:lnTo>
                  <a:lnTo>
                    <a:pt x="2376" y="2659"/>
                  </a:lnTo>
                  <a:lnTo>
                    <a:pt x="2435" y="2629"/>
                  </a:lnTo>
                  <a:lnTo>
                    <a:pt x="2495" y="2600"/>
                  </a:lnTo>
                  <a:lnTo>
                    <a:pt x="2555" y="2555"/>
                  </a:lnTo>
                  <a:lnTo>
                    <a:pt x="2600" y="2510"/>
                  </a:lnTo>
                  <a:lnTo>
                    <a:pt x="2630" y="2435"/>
                  </a:lnTo>
                  <a:lnTo>
                    <a:pt x="2645" y="2375"/>
                  </a:lnTo>
                  <a:lnTo>
                    <a:pt x="2660" y="2301"/>
                  </a:lnTo>
                  <a:lnTo>
                    <a:pt x="2660" y="374"/>
                  </a:lnTo>
                  <a:lnTo>
                    <a:pt x="2645" y="299"/>
                  </a:lnTo>
                  <a:lnTo>
                    <a:pt x="2630" y="224"/>
                  </a:lnTo>
                  <a:lnTo>
                    <a:pt x="2600" y="164"/>
                  </a:lnTo>
                  <a:lnTo>
                    <a:pt x="2555" y="120"/>
                  </a:lnTo>
                  <a:lnTo>
                    <a:pt x="2495" y="75"/>
                  </a:lnTo>
                  <a:lnTo>
                    <a:pt x="2435" y="30"/>
                  </a:lnTo>
                  <a:lnTo>
                    <a:pt x="2376" y="15"/>
                  </a:lnTo>
                  <a:lnTo>
                    <a:pt x="230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6" name="Google Shape;696;p28"/>
            <p:cNvSpPr/>
            <p:nvPr/>
          </p:nvSpPr>
          <p:spPr>
            <a:xfrm>
              <a:off x="4507242" y="2213728"/>
              <a:ext cx="104679" cy="261408"/>
            </a:xfrm>
            <a:custGeom>
              <a:avLst/>
              <a:gdLst/>
              <a:ahLst/>
              <a:cxnLst/>
              <a:rect l="l" t="t" r="r" b="b"/>
              <a:pathLst>
                <a:path w="3811" h="9517" extrusionOk="0">
                  <a:moveTo>
                    <a:pt x="1" y="0"/>
                  </a:moveTo>
                  <a:lnTo>
                    <a:pt x="1" y="9517"/>
                  </a:lnTo>
                  <a:lnTo>
                    <a:pt x="2765" y="9517"/>
                  </a:lnTo>
                  <a:lnTo>
                    <a:pt x="2869" y="9502"/>
                  </a:lnTo>
                  <a:lnTo>
                    <a:pt x="2974" y="9487"/>
                  </a:lnTo>
                  <a:lnTo>
                    <a:pt x="3079" y="9472"/>
                  </a:lnTo>
                  <a:lnTo>
                    <a:pt x="3168" y="9427"/>
                  </a:lnTo>
                  <a:lnTo>
                    <a:pt x="3258" y="9382"/>
                  </a:lnTo>
                  <a:lnTo>
                    <a:pt x="3347" y="9337"/>
                  </a:lnTo>
                  <a:lnTo>
                    <a:pt x="3422" y="9278"/>
                  </a:lnTo>
                  <a:lnTo>
                    <a:pt x="3497" y="9218"/>
                  </a:lnTo>
                  <a:lnTo>
                    <a:pt x="3572" y="9143"/>
                  </a:lnTo>
                  <a:lnTo>
                    <a:pt x="3631" y="9053"/>
                  </a:lnTo>
                  <a:lnTo>
                    <a:pt x="3676" y="8979"/>
                  </a:lnTo>
                  <a:lnTo>
                    <a:pt x="3721" y="8889"/>
                  </a:lnTo>
                  <a:lnTo>
                    <a:pt x="3751" y="8785"/>
                  </a:lnTo>
                  <a:lnTo>
                    <a:pt x="3781" y="8695"/>
                  </a:lnTo>
                  <a:lnTo>
                    <a:pt x="3796" y="8590"/>
                  </a:lnTo>
                  <a:lnTo>
                    <a:pt x="3811" y="8486"/>
                  </a:lnTo>
                  <a:lnTo>
                    <a:pt x="3811" y="1046"/>
                  </a:lnTo>
                  <a:lnTo>
                    <a:pt x="3796" y="926"/>
                  </a:lnTo>
                  <a:lnTo>
                    <a:pt x="3781" y="837"/>
                  </a:lnTo>
                  <a:lnTo>
                    <a:pt x="3751" y="732"/>
                  </a:lnTo>
                  <a:lnTo>
                    <a:pt x="3721" y="643"/>
                  </a:lnTo>
                  <a:lnTo>
                    <a:pt x="3676" y="553"/>
                  </a:lnTo>
                  <a:lnTo>
                    <a:pt x="3631" y="463"/>
                  </a:lnTo>
                  <a:lnTo>
                    <a:pt x="3572" y="389"/>
                  </a:lnTo>
                  <a:lnTo>
                    <a:pt x="3497" y="314"/>
                  </a:lnTo>
                  <a:lnTo>
                    <a:pt x="3422" y="239"/>
                  </a:lnTo>
                  <a:lnTo>
                    <a:pt x="3347" y="179"/>
                  </a:lnTo>
                  <a:lnTo>
                    <a:pt x="3258" y="135"/>
                  </a:lnTo>
                  <a:lnTo>
                    <a:pt x="3168" y="90"/>
                  </a:lnTo>
                  <a:lnTo>
                    <a:pt x="3079" y="45"/>
                  </a:lnTo>
                  <a:lnTo>
                    <a:pt x="2974" y="30"/>
                  </a:lnTo>
                  <a:lnTo>
                    <a:pt x="2869" y="15"/>
                  </a:lnTo>
                  <a:lnTo>
                    <a:pt x="276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7" name="Google Shape;697;p28"/>
            <p:cNvSpPr/>
            <p:nvPr/>
          </p:nvSpPr>
          <p:spPr>
            <a:xfrm>
              <a:off x="3707083" y="2213728"/>
              <a:ext cx="104267" cy="261408"/>
            </a:xfrm>
            <a:custGeom>
              <a:avLst/>
              <a:gdLst/>
              <a:ahLst/>
              <a:cxnLst/>
              <a:rect l="l" t="t" r="r" b="b"/>
              <a:pathLst>
                <a:path w="3796" h="9517" extrusionOk="0">
                  <a:moveTo>
                    <a:pt x="3795" y="0"/>
                  </a:moveTo>
                  <a:lnTo>
                    <a:pt x="3556" y="15"/>
                  </a:lnTo>
                  <a:lnTo>
                    <a:pt x="3302" y="45"/>
                  </a:lnTo>
                  <a:lnTo>
                    <a:pt x="3063" y="75"/>
                  </a:lnTo>
                  <a:lnTo>
                    <a:pt x="2824" y="135"/>
                  </a:lnTo>
                  <a:lnTo>
                    <a:pt x="2585" y="209"/>
                  </a:lnTo>
                  <a:lnTo>
                    <a:pt x="2346" y="299"/>
                  </a:lnTo>
                  <a:lnTo>
                    <a:pt x="2122" y="403"/>
                  </a:lnTo>
                  <a:lnTo>
                    <a:pt x="1898" y="523"/>
                  </a:lnTo>
                  <a:lnTo>
                    <a:pt x="1689" y="643"/>
                  </a:lnTo>
                  <a:lnTo>
                    <a:pt x="1480" y="792"/>
                  </a:lnTo>
                  <a:lnTo>
                    <a:pt x="1286" y="956"/>
                  </a:lnTo>
                  <a:lnTo>
                    <a:pt x="1106" y="1121"/>
                  </a:lnTo>
                  <a:lnTo>
                    <a:pt x="867" y="1390"/>
                  </a:lnTo>
                  <a:lnTo>
                    <a:pt x="643" y="1688"/>
                  </a:lnTo>
                  <a:lnTo>
                    <a:pt x="464" y="2002"/>
                  </a:lnTo>
                  <a:lnTo>
                    <a:pt x="374" y="2166"/>
                  </a:lnTo>
                  <a:lnTo>
                    <a:pt x="300" y="2331"/>
                  </a:lnTo>
                  <a:lnTo>
                    <a:pt x="225" y="2495"/>
                  </a:lnTo>
                  <a:lnTo>
                    <a:pt x="165" y="2674"/>
                  </a:lnTo>
                  <a:lnTo>
                    <a:pt x="120" y="2854"/>
                  </a:lnTo>
                  <a:lnTo>
                    <a:pt x="75" y="3048"/>
                  </a:lnTo>
                  <a:lnTo>
                    <a:pt x="46" y="3227"/>
                  </a:lnTo>
                  <a:lnTo>
                    <a:pt x="16" y="3421"/>
                  </a:lnTo>
                  <a:lnTo>
                    <a:pt x="1" y="3615"/>
                  </a:lnTo>
                  <a:lnTo>
                    <a:pt x="1" y="3810"/>
                  </a:lnTo>
                  <a:lnTo>
                    <a:pt x="1" y="5707"/>
                  </a:lnTo>
                  <a:lnTo>
                    <a:pt x="16" y="6036"/>
                  </a:lnTo>
                  <a:lnTo>
                    <a:pt x="46" y="6349"/>
                  </a:lnTo>
                  <a:lnTo>
                    <a:pt x="120" y="6663"/>
                  </a:lnTo>
                  <a:lnTo>
                    <a:pt x="210" y="6962"/>
                  </a:lnTo>
                  <a:lnTo>
                    <a:pt x="329" y="7261"/>
                  </a:lnTo>
                  <a:lnTo>
                    <a:pt x="464" y="7530"/>
                  </a:lnTo>
                  <a:lnTo>
                    <a:pt x="628" y="7799"/>
                  </a:lnTo>
                  <a:lnTo>
                    <a:pt x="807" y="8053"/>
                  </a:lnTo>
                  <a:lnTo>
                    <a:pt x="1002" y="8277"/>
                  </a:lnTo>
                  <a:lnTo>
                    <a:pt x="1211" y="8501"/>
                  </a:lnTo>
                  <a:lnTo>
                    <a:pt x="1450" y="8695"/>
                  </a:lnTo>
                  <a:lnTo>
                    <a:pt x="1704" y="8874"/>
                  </a:lnTo>
                  <a:lnTo>
                    <a:pt x="1958" y="9039"/>
                  </a:lnTo>
                  <a:lnTo>
                    <a:pt x="2242" y="9173"/>
                  </a:lnTo>
                  <a:lnTo>
                    <a:pt x="2526" y="9293"/>
                  </a:lnTo>
                  <a:lnTo>
                    <a:pt x="2824" y="9382"/>
                  </a:lnTo>
                  <a:lnTo>
                    <a:pt x="3063" y="9442"/>
                  </a:lnTo>
                  <a:lnTo>
                    <a:pt x="3302" y="9487"/>
                  </a:lnTo>
                  <a:lnTo>
                    <a:pt x="3556" y="9502"/>
                  </a:lnTo>
                  <a:lnTo>
                    <a:pt x="3795" y="9517"/>
                  </a:lnTo>
                  <a:lnTo>
                    <a:pt x="379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8" name="Google Shape;698;p28"/>
            <p:cNvSpPr/>
            <p:nvPr/>
          </p:nvSpPr>
          <p:spPr>
            <a:xfrm>
              <a:off x="3920472" y="2182938"/>
              <a:ext cx="125169" cy="157197"/>
            </a:xfrm>
            <a:custGeom>
              <a:avLst/>
              <a:gdLst/>
              <a:ahLst/>
              <a:cxnLst/>
              <a:rect l="l" t="t" r="r" b="b"/>
              <a:pathLst>
                <a:path w="4557" h="5723" extrusionOk="0">
                  <a:moveTo>
                    <a:pt x="2271" y="1"/>
                  </a:moveTo>
                  <a:lnTo>
                    <a:pt x="2047" y="16"/>
                  </a:lnTo>
                  <a:lnTo>
                    <a:pt x="1823" y="60"/>
                  </a:lnTo>
                  <a:lnTo>
                    <a:pt x="1599" y="105"/>
                  </a:lnTo>
                  <a:lnTo>
                    <a:pt x="1390" y="180"/>
                  </a:lnTo>
                  <a:lnTo>
                    <a:pt x="1196" y="285"/>
                  </a:lnTo>
                  <a:lnTo>
                    <a:pt x="1001" y="404"/>
                  </a:lnTo>
                  <a:lnTo>
                    <a:pt x="837" y="524"/>
                  </a:lnTo>
                  <a:lnTo>
                    <a:pt x="673" y="673"/>
                  </a:lnTo>
                  <a:lnTo>
                    <a:pt x="523" y="837"/>
                  </a:lnTo>
                  <a:lnTo>
                    <a:pt x="389" y="1017"/>
                  </a:lnTo>
                  <a:lnTo>
                    <a:pt x="284" y="1196"/>
                  </a:lnTo>
                  <a:lnTo>
                    <a:pt x="180" y="1405"/>
                  </a:lnTo>
                  <a:lnTo>
                    <a:pt x="105" y="1614"/>
                  </a:lnTo>
                  <a:lnTo>
                    <a:pt x="45" y="1823"/>
                  </a:lnTo>
                  <a:lnTo>
                    <a:pt x="15" y="2047"/>
                  </a:lnTo>
                  <a:lnTo>
                    <a:pt x="0" y="2286"/>
                  </a:lnTo>
                  <a:lnTo>
                    <a:pt x="0" y="3452"/>
                  </a:lnTo>
                  <a:lnTo>
                    <a:pt x="15" y="3691"/>
                  </a:lnTo>
                  <a:lnTo>
                    <a:pt x="45" y="3915"/>
                  </a:lnTo>
                  <a:lnTo>
                    <a:pt x="105" y="4124"/>
                  </a:lnTo>
                  <a:lnTo>
                    <a:pt x="180" y="4333"/>
                  </a:lnTo>
                  <a:lnTo>
                    <a:pt x="284" y="4542"/>
                  </a:lnTo>
                  <a:lnTo>
                    <a:pt x="389" y="4722"/>
                  </a:lnTo>
                  <a:lnTo>
                    <a:pt x="523" y="4901"/>
                  </a:lnTo>
                  <a:lnTo>
                    <a:pt x="673" y="5065"/>
                  </a:lnTo>
                  <a:lnTo>
                    <a:pt x="837" y="5215"/>
                  </a:lnTo>
                  <a:lnTo>
                    <a:pt x="1001" y="5334"/>
                  </a:lnTo>
                  <a:lnTo>
                    <a:pt x="1196" y="5454"/>
                  </a:lnTo>
                  <a:lnTo>
                    <a:pt x="1390" y="5543"/>
                  </a:lnTo>
                  <a:lnTo>
                    <a:pt x="1599" y="5618"/>
                  </a:lnTo>
                  <a:lnTo>
                    <a:pt x="1823" y="5678"/>
                  </a:lnTo>
                  <a:lnTo>
                    <a:pt x="2047" y="5723"/>
                  </a:lnTo>
                  <a:lnTo>
                    <a:pt x="2510" y="5723"/>
                  </a:lnTo>
                  <a:lnTo>
                    <a:pt x="2734" y="5678"/>
                  </a:lnTo>
                  <a:lnTo>
                    <a:pt x="2958" y="5618"/>
                  </a:lnTo>
                  <a:lnTo>
                    <a:pt x="3168" y="5543"/>
                  </a:lnTo>
                  <a:lnTo>
                    <a:pt x="3362" y="5454"/>
                  </a:lnTo>
                  <a:lnTo>
                    <a:pt x="3541" y="5334"/>
                  </a:lnTo>
                  <a:lnTo>
                    <a:pt x="3720" y="5215"/>
                  </a:lnTo>
                  <a:lnTo>
                    <a:pt x="3885" y="5065"/>
                  </a:lnTo>
                  <a:lnTo>
                    <a:pt x="4034" y="4901"/>
                  </a:lnTo>
                  <a:lnTo>
                    <a:pt x="4169" y="4722"/>
                  </a:lnTo>
                  <a:lnTo>
                    <a:pt x="4273" y="4542"/>
                  </a:lnTo>
                  <a:lnTo>
                    <a:pt x="4378" y="4333"/>
                  </a:lnTo>
                  <a:lnTo>
                    <a:pt x="4452" y="4124"/>
                  </a:lnTo>
                  <a:lnTo>
                    <a:pt x="4512" y="3915"/>
                  </a:lnTo>
                  <a:lnTo>
                    <a:pt x="4542" y="3691"/>
                  </a:lnTo>
                  <a:lnTo>
                    <a:pt x="4557" y="3452"/>
                  </a:lnTo>
                  <a:lnTo>
                    <a:pt x="4557" y="2286"/>
                  </a:lnTo>
                  <a:lnTo>
                    <a:pt x="4542" y="2047"/>
                  </a:lnTo>
                  <a:lnTo>
                    <a:pt x="4512" y="1823"/>
                  </a:lnTo>
                  <a:lnTo>
                    <a:pt x="4452" y="1614"/>
                  </a:lnTo>
                  <a:lnTo>
                    <a:pt x="4378" y="1405"/>
                  </a:lnTo>
                  <a:lnTo>
                    <a:pt x="4273" y="1196"/>
                  </a:lnTo>
                  <a:lnTo>
                    <a:pt x="4169" y="1017"/>
                  </a:lnTo>
                  <a:lnTo>
                    <a:pt x="4034" y="837"/>
                  </a:lnTo>
                  <a:lnTo>
                    <a:pt x="3885" y="673"/>
                  </a:lnTo>
                  <a:lnTo>
                    <a:pt x="3720" y="524"/>
                  </a:lnTo>
                  <a:lnTo>
                    <a:pt x="3541" y="404"/>
                  </a:lnTo>
                  <a:lnTo>
                    <a:pt x="3362" y="285"/>
                  </a:lnTo>
                  <a:lnTo>
                    <a:pt x="3168" y="180"/>
                  </a:lnTo>
                  <a:lnTo>
                    <a:pt x="2958" y="105"/>
                  </a:lnTo>
                  <a:lnTo>
                    <a:pt x="2734" y="60"/>
                  </a:lnTo>
                  <a:lnTo>
                    <a:pt x="2510"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699" name="Google Shape;699;p28"/>
            <p:cNvSpPr/>
            <p:nvPr/>
          </p:nvSpPr>
          <p:spPr>
            <a:xfrm>
              <a:off x="3936073" y="2198539"/>
              <a:ext cx="93994" cy="126405"/>
            </a:xfrm>
            <a:custGeom>
              <a:avLst/>
              <a:gdLst/>
              <a:ahLst/>
              <a:cxnLst/>
              <a:rect l="l" t="t" r="r" b="b"/>
              <a:pathLst>
                <a:path w="3422" h="4602" extrusionOk="0">
                  <a:moveTo>
                    <a:pt x="1703" y="0"/>
                  </a:moveTo>
                  <a:lnTo>
                    <a:pt x="1539" y="15"/>
                  </a:lnTo>
                  <a:lnTo>
                    <a:pt x="1360" y="30"/>
                  </a:lnTo>
                  <a:lnTo>
                    <a:pt x="1195" y="75"/>
                  </a:lnTo>
                  <a:lnTo>
                    <a:pt x="1046" y="135"/>
                  </a:lnTo>
                  <a:lnTo>
                    <a:pt x="896" y="210"/>
                  </a:lnTo>
                  <a:lnTo>
                    <a:pt x="747" y="299"/>
                  </a:lnTo>
                  <a:lnTo>
                    <a:pt x="613" y="389"/>
                  </a:lnTo>
                  <a:lnTo>
                    <a:pt x="493" y="508"/>
                  </a:lnTo>
                  <a:lnTo>
                    <a:pt x="388" y="628"/>
                  </a:lnTo>
                  <a:lnTo>
                    <a:pt x="284" y="762"/>
                  </a:lnTo>
                  <a:lnTo>
                    <a:pt x="194" y="897"/>
                  </a:lnTo>
                  <a:lnTo>
                    <a:pt x="135" y="1046"/>
                  </a:lnTo>
                  <a:lnTo>
                    <a:pt x="75" y="1210"/>
                  </a:lnTo>
                  <a:lnTo>
                    <a:pt x="30" y="1375"/>
                  </a:lnTo>
                  <a:lnTo>
                    <a:pt x="0" y="1539"/>
                  </a:lnTo>
                  <a:lnTo>
                    <a:pt x="0" y="1718"/>
                  </a:lnTo>
                  <a:lnTo>
                    <a:pt x="0" y="2884"/>
                  </a:lnTo>
                  <a:lnTo>
                    <a:pt x="0" y="3063"/>
                  </a:lnTo>
                  <a:lnTo>
                    <a:pt x="30" y="3227"/>
                  </a:lnTo>
                  <a:lnTo>
                    <a:pt x="75" y="3392"/>
                  </a:lnTo>
                  <a:lnTo>
                    <a:pt x="135" y="3556"/>
                  </a:lnTo>
                  <a:lnTo>
                    <a:pt x="194" y="3705"/>
                  </a:lnTo>
                  <a:lnTo>
                    <a:pt x="284" y="3840"/>
                  </a:lnTo>
                  <a:lnTo>
                    <a:pt x="388" y="3974"/>
                  </a:lnTo>
                  <a:lnTo>
                    <a:pt x="493" y="4094"/>
                  </a:lnTo>
                  <a:lnTo>
                    <a:pt x="613" y="4213"/>
                  </a:lnTo>
                  <a:lnTo>
                    <a:pt x="747" y="4303"/>
                  </a:lnTo>
                  <a:lnTo>
                    <a:pt x="896" y="4393"/>
                  </a:lnTo>
                  <a:lnTo>
                    <a:pt x="1046" y="4467"/>
                  </a:lnTo>
                  <a:lnTo>
                    <a:pt x="1195" y="4527"/>
                  </a:lnTo>
                  <a:lnTo>
                    <a:pt x="1360" y="4572"/>
                  </a:lnTo>
                  <a:lnTo>
                    <a:pt x="1539" y="4587"/>
                  </a:lnTo>
                  <a:lnTo>
                    <a:pt x="1703" y="4602"/>
                  </a:lnTo>
                  <a:lnTo>
                    <a:pt x="1882" y="4587"/>
                  </a:lnTo>
                  <a:lnTo>
                    <a:pt x="2047" y="4572"/>
                  </a:lnTo>
                  <a:lnTo>
                    <a:pt x="2211" y="4527"/>
                  </a:lnTo>
                  <a:lnTo>
                    <a:pt x="2375" y="4467"/>
                  </a:lnTo>
                  <a:lnTo>
                    <a:pt x="2525" y="4393"/>
                  </a:lnTo>
                  <a:lnTo>
                    <a:pt x="2674" y="4303"/>
                  </a:lnTo>
                  <a:lnTo>
                    <a:pt x="2794" y="4213"/>
                  </a:lnTo>
                  <a:lnTo>
                    <a:pt x="2928" y="4094"/>
                  </a:lnTo>
                  <a:lnTo>
                    <a:pt x="3033" y="3974"/>
                  </a:lnTo>
                  <a:lnTo>
                    <a:pt x="3137" y="3840"/>
                  </a:lnTo>
                  <a:lnTo>
                    <a:pt x="3212" y="3705"/>
                  </a:lnTo>
                  <a:lnTo>
                    <a:pt x="3287" y="3556"/>
                  </a:lnTo>
                  <a:lnTo>
                    <a:pt x="3347" y="3392"/>
                  </a:lnTo>
                  <a:lnTo>
                    <a:pt x="3391" y="3227"/>
                  </a:lnTo>
                  <a:lnTo>
                    <a:pt x="3421" y="3063"/>
                  </a:lnTo>
                  <a:lnTo>
                    <a:pt x="3421" y="2884"/>
                  </a:lnTo>
                  <a:lnTo>
                    <a:pt x="3421" y="1718"/>
                  </a:lnTo>
                  <a:lnTo>
                    <a:pt x="3421" y="1539"/>
                  </a:lnTo>
                  <a:lnTo>
                    <a:pt x="3391" y="1375"/>
                  </a:lnTo>
                  <a:lnTo>
                    <a:pt x="3347" y="1210"/>
                  </a:lnTo>
                  <a:lnTo>
                    <a:pt x="3287" y="1046"/>
                  </a:lnTo>
                  <a:lnTo>
                    <a:pt x="3212" y="897"/>
                  </a:lnTo>
                  <a:lnTo>
                    <a:pt x="3137" y="762"/>
                  </a:lnTo>
                  <a:lnTo>
                    <a:pt x="3033" y="628"/>
                  </a:lnTo>
                  <a:lnTo>
                    <a:pt x="2928" y="508"/>
                  </a:lnTo>
                  <a:lnTo>
                    <a:pt x="2794" y="389"/>
                  </a:lnTo>
                  <a:lnTo>
                    <a:pt x="2674" y="299"/>
                  </a:lnTo>
                  <a:lnTo>
                    <a:pt x="2525" y="210"/>
                  </a:lnTo>
                  <a:lnTo>
                    <a:pt x="2375" y="135"/>
                  </a:lnTo>
                  <a:lnTo>
                    <a:pt x="2211" y="75"/>
                  </a:lnTo>
                  <a:lnTo>
                    <a:pt x="2047" y="30"/>
                  </a:lnTo>
                  <a:lnTo>
                    <a:pt x="1882" y="15"/>
                  </a:lnTo>
                  <a:lnTo>
                    <a:pt x="170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0" name="Google Shape;700;p28"/>
            <p:cNvSpPr/>
            <p:nvPr/>
          </p:nvSpPr>
          <p:spPr>
            <a:xfrm>
              <a:off x="3951235" y="2213728"/>
              <a:ext cx="63642" cy="95642"/>
            </a:xfrm>
            <a:custGeom>
              <a:avLst/>
              <a:gdLst/>
              <a:ahLst/>
              <a:cxnLst/>
              <a:rect l="l" t="t" r="r" b="b"/>
              <a:pathLst>
                <a:path w="2317" h="3482" extrusionOk="0">
                  <a:moveTo>
                    <a:pt x="1151" y="0"/>
                  </a:moveTo>
                  <a:lnTo>
                    <a:pt x="1032" y="15"/>
                  </a:lnTo>
                  <a:lnTo>
                    <a:pt x="927" y="30"/>
                  </a:lnTo>
                  <a:lnTo>
                    <a:pt x="808" y="60"/>
                  </a:lnTo>
                  <a:lnTo>
                    <a:pt x="703" y="90"/>
                  </a:lnTo>
                  <a:lnTo>
                    <a:pt x="613" y="150"/>
                  </a:lnTo>
                  <a:lnTo>
                    <a:pt x="509" y="209"/>
                  </a:lnTo>
                  <a:lnTo>
                    <a:pt x="419" y="269"/>
                  </a:lnTo>
                  <a:lnTo>
                    <a:pt x="344" y="344"/>
                  </a:lnTo>
                  <a:lnTo>
                    <a:pt x="270" y="433"/>
                  </a:lnTo>
                  <a:lnTo>
                    <a:pt x="195" y="523"/>
                  </a:lnTo>
                  <a:lnTo>
                    <a:pt x="135" y="613"/>
                  </a:lnTo>
                  <a:lnTo>
                    <a:pt x="90" y="717"/>
                  </a:lnTo>
                  <a:lnTo>
                    <a:pt x="46" y="822"/>
                  </a:lnTo>
                  <a:lnTo>
                    <a:pt x="31" y="926"/>
                  </a:lnTo>
                  <a:lnTo>
                    <a:pt x="1" y="1046"/>
                  </a:lnTo>
                  <a:lnTo>
                    <a:pt x="1" y="1165"/>
                  </a:lnTo>
                  <a:lnTo>
                    <a:pt x="1" y="2331"/>
                  </a:lnTo>
                  <a:lnTo>
                    <a:pt x="16" y="2480"/>
                  </a:lnTo>
                  <a:lnTo>
                    <a:pt x="46" y="2629"/>
                  </a:lnTo>
                  <a:lnTo>
                    <a:pt x="90" y="2779"/>
                  </a:lnTo>
                  <a:lnTo>
                    <a:pt x="150" y="2898"/>
                  </a:lnTo>
                  <a:lnTo>
                    <a:pt x="240" y="3033"/>
                  </a:lnTo>
                  <a:lnTo>
                    <a:pt x="329" y="3137"/>
                  </a:lnTo>
                  <a:lnTo>
                    <a:pt x="449" y="3242"/>
                  </a:lnTo>
                  <a:lnTo>
                    <a:pt x="569" y="3332"/>
                  </a:lnTo>
                  <a:lnTo>
                    <a:pt x="703" y="3391"/>
                  </a:lnTo>
                  <a:lnTo>
                    <a:pt x="852" y="3451"/>
                  </a:lnTo>
                  <a:lnTo>
                    <a:pt x="1002" y="3481"/>
                  </a:lnTo>
                  <a:lnTo>
                    <a:pt x="1271" y="3481"/>
                  </a:lnTo>
                  <a:lnTo>
                    <a:pt x="1390" y="3466"/>
                  </a:lnTo>
                  <a:lnTo>
                    <a:pt x="1495" y="3436"/>
                  </a:lnTo>
                  <a:lnTo>
                    <a:pt x="1599" y="3391"/>
                  </a:lnTo>
                  <a:lnTo>
                    <a:pt x="1704" y="3347"/>
                  </a:lnTo>
                  <a:lnTo>
                    <a:pt x="1809" y="3287"/>
                  </a:lnTo>
                  <a:lnTo>
                    <a:pt x="1898" y="3227"/>
                  </a:lnTo>
                  <a:lnTo>
                    <a:pt x="1973" y="3152"/>
                  </a:lnTo>
                  <a:lnTo>
                    <a:pt x="2048" y="3063"/>
                  </a:lnTo>
                  <a:lnTo>
                    <a:pt x="2107" y="2973"/>
                  </a:lnTo>
                  <a:lnTo>
                    <a:pt x="2167" y="2883"/>
                  </a:lnTo>
                  <a:lnTo>
                    <a:pt x="2227" y="2779"/>
                  </a:lnTo>
                  <a:lnTo>
                    <a:pt x="2257" y="2674"/>
                  </a:lnTo>
                  <a:lnTo>
                    <a:pt x="2287" y="2570"/>
                  </a:lnTo>
                  <a:lnTo>
                    <a:pt x="2302" y="2450"/>
                  </a:lnTo>
                  <a:lnTo>
                    <a:pt x="2316" y="2331"/>
                  </a:lnTo>
                  <a:lnTo>
                    <a:pt x="2316" y="1165"/>
                  </a:lnTo>
                  <a:lnTo>
                    <a:pt x="2302" y="986"/>
                  </a:lnTo>
                  <a:lnTo>
                    <a:pt x="2257" y="822"/>
                  </a:lnTo>
                  <a:lnTo>
                    <a:pt x="2212" y="672"/>
                  </a:lnTo>
                  <a:lnTo>
                    <a:pt x="2122" y="538"/>
                  </a:lnTo>
                  <a:lnTo>
                    <a:pt x="2048" y="433"/>
                  </a:lnTo>
                  <a:lnTo>
                    <a:pt x="1973" y="344"/>
                  </a:lnTo>
                  <a:lnTo>
                    <a:pt x="1898" y="269"/>
                  </a:lnTo>
                  <a:lnTo>
                    <a:pt x="1809" y="209"/>
                  </a:lnTo>
                  <a:lnTo>
                    <a:pt x="1704" y="150"/>
                  </a:lnTo>
                  <a:lnTo>
                    <a:pt x="1599" y="90"/>
                  </a:lnTo>
                  <a:lnTo>
                    <a:pt x="1495" y="60"/>
                  </a:lnTo>
                  <a:lnTo>
                    <a:pt x="1390" y="30"/>
                  </a:lnTo>
                  <a:lnTo>
                    <a:pt x="1271" y="15"/>
                  </a:lnTo>
                  <a:lnTo>
                    <a:pt x="115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1" name="Google Shape;701;p28"/>
            <p:cNvSpPr/>
            <p:nvPr/>
          </p:nvSpPr>
          <p:spPr>
            <a:xfrm>
              <a:off x="3955355" y="2228478"/>
              <a:ext cx="59522" cy="80892"/>
            </a:xfrm>
            <a:custGeom>
              <a:avLst/>
              <a:gdLst/>
              <a:ahLst/>
              <a:cxnLst/>
              <a:rect l="l" t="t" r="r" b="b"/>
              <a:pathLst>
                <a:path w="2167" h="2945" extrusionOk="0">
                  <a:moveTo>
                    <a:pt x="1972" y="1"/>
                  </a:moveTo>
                  <a:lnTo>
                    <a:pt x="0" y="2361"/>
                  </a:lnTo>
                  <a:lnTo>
                    <a:pt x="90" y="2496"/>
                  </a:lnTo>
                  <a:lnTo>
                    <a:pt x="179" y="2600"/>
                  </a:lnTo>
                  <a:lnTo>
                    <a:pt x="299" y="2705"/>
                  </a:lnTo>
                  <a:lnTo>
                    <a:pt x="419" y="2795"/>
                  </a:lnTo>
                  <a:lnTo>
                    <a:pt x="553" y="2854"/>
                  </a:lnTo>
                  <a:lnTo>
                    <a:pt x="702" y="2914"/>
                  </a:lnTo>
                  <a:lnTo>
                    <a:pt x="852" y="2944"/>
                  </a:lnTo>
                  <a:lnTo>
                    <a:pt x="1121" y="2944"/>
                  </a:lnTo>
                  <a:lnTo>
                    <a:pt x="1240" y="2929"/>
                  </a:lnTo>
                  <a:lnTo>
                    <a:pt x="1345" y="2899"/>
                  </a:lnTo>
                  <a:lnTo>
                    <a:pt x="1449" y="2854"/>
                  </a:lnTo>
                  <a:lnTo>
                    <a:pt x="1554" y="2810"/>
                  </a:lnTo>
                  <a:lnTo>
                    <a:pt x="1659" y="2750"/>
                  </a:lnTo>
                  <a:lnTo>
                    <a:pt x="1748" y="2690"/>
                  </a:lnTo>
                  <a:lnTo>
                    <a:pt x="1823" y="2615"/>
                  </a:lnTo>
                  <a:lnTo>
                    <a:pt x="1898" y="2526"/>
                  </a:lnTo>
                  <a:lnTo>
                    <a:pt x="1957" y="2436"/>
                  </a:lnTo>
                  <a:lnTo>
                    <a:pt x="2017" y="2346"/>
                  </a:lnTo>
                  <a:lnTo>
                    <a:pt x="2077" y="2242"/>
                  </a:lnTo>
                  <a:lnTo>
                    <a:pt x="2107" y="2137"/>
                  </a:lnTo>
                  <a:lnTo>
                    <a:pt x="2137" y="2033"/>
                  </a:lnTo>
                  <a:lnTo>
                    <a:pt x="2152" y="1913"/>
                  </a:lnTo>
                  <a:lnTo>
                    <a:pt x="2166" y="1794"/>
                  </a:lnTo>
                  <a:lnTo>
                    <a:pt x="2166" y="628"/>
                  </a:lnTo>
                  <a:lnTo>
                    <a:pt x="2152" y="449"/>
                  </a:lnTo>
                  <a:lnTo>
                    <a:pt x="2107" y="285"/>
                  </a:lnTo>
                  <a:lnTo>
                    <a:pt x="2062" y="135"/>
                  </a:lnTo>
                  <a:lnTo>
                    <a:pt x="1972"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2" name="Google Shape;702;p28"/>
            <p:cNvSpPr/>
            <p:nvPr/>
          </p:nvSpPr>
          <p:spPr>
            <a:xfrm>
              <a:off x="4275836" y="2182938"/>
              <a:ext cx="124757" cy="157197"/>
            </a:xfrm>
            <a:custGeom>
              <a:avLst/>
              <a:gdLst/>
              <a:ahLst/>
              <a:cxnLst/>
              <a:rect l="l" t="t" r="r" b="b"/>
              <a:pathLst>
                <a:path w="4542" h="5723" extrusionOk="0">
                  <a:moveTo>
                    <a:pt x="2271" y="1"/>
                  </a:moveTo>
                  <a:lnTo>
                    <a:pt x="2032" y="16"/>
                  </a:lnTo>
                  <a:lnTo>
                    <a:pt x="1808" y="60"/>
                  </a:lnTo>
                  <a:lnTo>
                    <a:pt x="1599" y="105"/>
                  </a:lnTo>
                  <a:lnTo>
                    <a:pt x="1389" y="180"/>
                  </a:lnTo>
                  <a:lnTo>
                    <a:pt x="1180" y="285"/>
                  </a:lnTo>
                  <a:lnTo>
                    <a:pt x="1001" y="404"/>
                  </a:lnTo>
                  <a:lnTo>
                    <a:pt x="822" y="524"/>
                  </a:lnTo>
                  <a:lnTo>
                    <a:pt x="657" y="673"/>
                  </a:lnTo>
                  <a:lnTo>
                    <a:pt x="508" y="837"/>
                  </a:lnTo>
                  <a:lnTo>
                    <a:pt x="388" y="1017"/>
                  </a:lnTo>
                  <a:lnTo>
                    <a:pt x="269" y="1196"/>
                  </a:lnTo>
                  <a:lnTo>
                    <a:pt x="164" y="1405"/>
                  </a:lnTo>
                  <a:lnTo>
                    <a:pt x="90" y="1614"/>
                  </a:lnTo>
                  <a:lnTo>
                    <a:pt x="45" y="1823"/>
                  </a:lnTo>
                  <a:lnTo>
                    <a:pt x="0" y="2047"/>
                  </a:lnTo>
                  <a:lnTo>
                    <a:pt x="0" y="2286"/>
                  </a:lnTo>
                  <a:lnTo>
                    <a:pt x="0" y="3452"/>
                  </a:lnTo>
                  <a:lnTo>
                    <a:pt x="0" y="3691"/>
                  </a:lnTo>
                  <a:lnTo>
                    <a:pt x="45" y="3915"/>
                  </a:lnTo>
                  <a:lnTo>
                    <a:pt x="90" y="4124"/>
                  </a:lnTo>
                  <a:lnTo>
                    <a:pt x="164" y="4333"/>
                  </a:lnTo>
                  <a:lnTo>
                    <a:pt x="269" y="4542"/>
                  </a:lnTo>
                  <a:lnTo>
                    <a:pt x="388" y="4722"/>
                  </a:lnTo>
                  <a:lnTo>
                    <a:pt x="508" y="4901"/>
                  </a:lnTo>
                  <a:lnTo>
                    <a:pt x="657" y="5065"/>
                  </a:lnTo>
                  <a:lnTo>
                    <a:pt x="822" y="5215"/>
                  </a:lnTo>
                  <a:lnTo>
                    <a:pt x="1001" y="5334"/>
                  </a:lnTo>
                  <a:lnTo>
                    <a:pt x="1180" y="5454"/>
                  </a:lnTo>
                  <a:lnTo>
                    <a:pt x="1389" y="5543"/>
                  </a:lnTo>
                  <a:lnTo>
                    <a:pt x="1599" y="5618"/>
                  </a:lnTo>
                  <a:lnTo>
                    <a:pt x="1808" y="5678"/>
                  </a:lnTo>
                  <a:lnTo>
                    <a:pt x="2032" y="5723"/>
                  </a:lnTo>
                  <a:lnTo>
                    <a:pt x="2495" y="5723"/>
                  </a:lnTo>
                  <a:lnTo>
                    <a:pt x="2719" y="5678"/>
                  </a:lnTo>
                  <a:lnTo>
                    <a:pt x="2943" y="5618"/>
                  </a:lnTo>
                  <a:lnTo>
                    <a:pt x="3152" y="5543"/>
                  </a:lnTo>
                  <a:lnTo>
                    <a:pt x="3347" y="5454"/>
                  </a:lnTo>
                  <a:lnTo>
                    <a:pt x="3541" y="5334"/>
                  </a:lnTo>
                  <a:lnTo>
                    <a:pt x="3720" y="5215"/>
                  </a:lnTo>
                  <a:lnTo>
                    <a:pt x="3869" y="5065"/>
                  </a:lnTo>
                  <a:lnTo>
                    <a:pt x="4019" y="4901"/>
                  </a:lnTo>
                  <a:lnTo>
                    <a:pt x="4153" y="4722"/>
                  </a:lnTo>
                  <a:lnTo>
                    <a:pt x="4273" y="4542"/>
                  </a:lnTo>
                  <a:lnTo>
                    <a:pt x="4362" y="4333"/>
                  </a:lnTo>
                  <a:lnTo>
                    <a:pt x="4437" y="4124"/>
                  </a:lnTo>
                  <a:lnTo>
                    <a:pt x="4497" y="3915"/>
                  </a:lnTo>
                  <a:lnTo>
                    <a:pt x="4527" y="3691"/>
                  </a:lnTo>
                  <a:lnTo>
                    <a:pt x="4542" y="3452"/>
                  </a:lnTo>
                  <a:lnTo>
                    <a:pt x="4542" y="2286"/>
                  </a:lnTo>
                  <a:lnTo>
                    <a:pt x="4527" y="2047"/>
                  </a:lnTo>
                  <a:lnTo>
                    <a:pt x="4497" y="1823"/>
                  </a:lnTo>
                  <a:lnTo>
                    <a:pt x="4437" y="1614"/>
                  </a:lnTo>
                  <a:lnTo>
                    <a:pt x="4362" y="1405"/>
                  </a:lnTo>
                  <a:lnTo>
                    <a:pt x="4273" y="1196"/>
                  </a:lnTo>
                  <a:lnTo>
                    <a:pt x="4153" y="1017"/>
                  </a:lnTo>
                  <a:lnTo>
                    <a:pt x="4019" y="837"/>
                  </a:lnTo>
                  <a:lnTo>
                    <a:pt x="3869" y="673"/>
                  </a:lnTo>
                  <a:lnTo>
                    <a:pt x="3720" y="524"/>
                  </a:lnTo>
                  <a:lnTo>
                    <a:pt x="3541" y="404"/>
                  </a:lnTo>
                  <a:lnTo>
                    <a:pt x="3347" y="285"/>
                  </a:lnTo>
                  <a:lnTo>
                    <a:pt x="3152" y="180"/>
                  </a:lnTo>
                  <a:lnTo>
                    <a:pt x="2943" y="105"/>
                  </a:lnTo>
                  <a:lnTo>
                    <a:pt x="2719" y="60"/>
                  </a:lnTo>
                  <a:lnTo>
                    <a:pt x="2495" y="16"/>
                  </a:lnTo>
                  <a:lnTo>
                    <a:pt x="2271"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3" name="Google Shape;703;p28"/>
            <p:cNvSpPr/>
            <p:nvPr/>
          </p:nvSpPr>
          <p:spPr>
            <a:xfrm>
              <a:off x="4290997" y="2198539"/>
              <a:ext cx="94406" cy="126405"/>
            </a:xfrm>
            <a:custGeom>
              <a:avLst/>
              <a:gdLst/>
              <a:ahLst/>
              <a:cxnLst/>
              <a:rect l="l" t="t" r="r" b="b"/>
              <a:pathLst>
                <a:path w="3437" h="4602" extrusionOk="0">
                  <a:moveTo>
                    <a:pt x="1719" y="0"/>
                  </a:moveTo>
                  <a:lnTo>
                    <a:pt x="1540" y="15"/>
                  </a:lnTo>
                  <a:lnTo>
                    <a:pt x="1375" y="30"/>
                  </a:lnTo>
                  <a:lnTo>
                    <a:pt x="1211" y="75"/>
                  </a:lnTo>
                  <a:lnTo>
                    <a:pt x="1047" y="135"/>
                  </a:lnTo>
                  <a:lnTo>
                    <a:pt x="897" y="210"/>
                  </a:lnTo>
                  <a:lnTo>
                    <a:pt x="763" y="299"/>
                  </a:lnTo>
                  <a:lnTo>
                    <a:pt x="628" y="389"/>
                  </a:lnTo>
                  <a:lnTo>
                    <a:pt x="509" y="508"/>
                  </a:lnTo>
                  <a:lnTo>
                    <a:pt x="389" y="628"/>
                  </a:lnTo>
                  <a:lnTo>
                    <a:pt x="300" y="762"/>
                  </a:lnTo>
                  <a:lnTo>
                    <a:pt x="210" y="897"/>
                  </a:lnTo>
                  <a:lnTo>
                    <a:pt x="135" y="1046"/>
                  </a:lnTo>
                  <a:lnTo>
                    <a:pt x="76" y="1210"/>
                  </a:lnTo>
                  <a:lnTo>
                    <a:pt x="31" y="1375"/>
                  </a:lnTo>
                  <a:lnTo>
                    <a:pt x="16" y="1539"/>
                  </a:lnTo>
                  <a:lnTo>
                    <a:pt x="1" y="1718"/>
                  </a:lnTo>
                  <a:lnTo>
                    <a:pt x="1" y="2884"/>
                  </a:lnTo>
                  <a:lnTo>
                    <a:pt x="16" y="3063"/>
                  </a:lnTo>
                  <a:lnTo>
                    <a:pt x="31" y="3227"/>
                  </a:lnTo>
                  <a:lnTo>
                    <a:pt x="76" y="3392"/>
                  </a:lnTo>
                  <a:lnTo>
                    <a:pt x="135" y="3556"/>
                  </a:lnTo>
                  <a:lnTo>
                    <a:pt x="210" y="3705"/>
                  </a:lnTo>
                  <a:lnTo>
                    <a:pt x="300" y="3840"/>
                  </a:lnTo>
                  <a:lnTo>
                    <a:pt x="389" y="3974"/>
                  </a:lnTo>
                  <a:lnTo>
                    <a:pt x="509" y="4094"/>
                  </a:lnTo>
                  <a:lnTo>
                    <a:pt x="628" y="4213"/>
                  </a:lnTo>
                  <a:lnTo>
                    <a:pt x="763" y="4303"/>
                  </a:lnTo>
                  <a:lnTo>
                    <a:pt x="897" y="4393"/>
                  </a:lnTo>
                  <a:lnTo>
                    <a:pt x="1047" y="4467"/>
                  </a:lnTo>
                  <a:lnTo>
                    <a:pt x="1211" y="4527"/>
                  </a:lnTo>
                  <a:lnTo>
                    <a:pt x="1375" y="4572"/>
                  </a:lnTo>
                  <a:lnTo>
                    <a:pt x="1540" y="4587"/>
                  </a:lnTo>
                  <a:lnTo>
                    <a:pt x="1719" y="4602"/>
                  </a:lnTo>
                  <a:lnTo>
                    <a:pt x="1883" y="4587"/>
                  </a:lnTo>
                  <a:lnTo>
                    <a:pt x="2062" y="4572"/>
                  </a:lnTo>
                  <a:lnTo>
                    <a:pt x="2227" y="4527"/>
                  </a:lnTo>
                  <a:lnTo>
                    <a:pt x="2376" y="4467"/>
                  </a:lnTo>
                  <a:lnTo>
                    <a:pt x="2526" y="4393"/>
                  </a:lnTo>
                  <a:lnTo>
                    <a:pt x="2675" y="4303"/>
                  </a:lnTo>
                  <a:lnTo>
                    <a:pt x="2809" y="4213"/>
                  </a:lnTo>
                  <a:lnTo>
                    <a:pt x="2929" y="4094"/>
                  </a:lnTo>
                  <a:lnTo>
                    <a:pt x="3034" y="3974"/>
                  </a:lnTo>
                  <a:lnTo>
                    <a:pt x="3138" y="3840"/>
                  </a:lnTo>
                  <a:lnTo>
                    <a:pt x="3228" y="3705"/>
                  </a:lnTo>
                  <a:lnTo>
                    <a:pt x="3302" y="3556"/>
                  </a:lnTo>
                  <a:lnTo>
                    <a:pt x="3347" y="3392"/>
                  </a:lnTo>
                  <a:lnTo>
                    <a:pt x="3392" y="3227"/>
                  </a:lnTo>
                  <a:lnTo>
                    <a:pt x="3422" y="3063"/>
                  </a:lnTo>
                  <a:lnTo>
                    <a:pt x="3437" y="2884"/>
                  </a:lnTo>
                  <a:lnTo>
                    <a:pt x="3437" y="1718"/>
                  </a:lnTo>
                  <a:lnTo>
                    <a:pt x="3422" y="1539"/>
                  </a:lnTo>
                  <a:lnTo>
                    <a:pt x="3392" y="1375"/>
                  </a:lnTo>
                  <a:lnTo>
                    <a:pt x="3347" y="1210"/>
                  </a:lnTo>
                  <a:lnTo>
                    <a:pt x="3302" y="1046"/>
                  </a:lnTo>
                  <a:lnTo>
                    <a:pt x="3228" y="897"/>
                  </a:lnTo>
                  <a:lnTo>
                    <a:pt x="3138" y="762"/>
                  </a:lnTo>
                  <a:lnTo>
                    <a:pt x="3034" y="628"/>
                  </a:lnTo>
                  <a:lnTo>
                    <a:pt x="2929" y="508"/>
                  </a:lnTo>
                  <a:lnTo>
                    <a:pt x="2809" y="389"/>
                  </a:lnTo>
                  <a:lnTo>
                    <a:pt x="2675" y="299"/>
                  </a:lnTo>
                  <a:lnTo>
                    <a:pt x="2526" y="210"/>
                  </a:lnTo>
                  <a:lnTo>
                    <a:pt x="2376" y="135"/>
                  </a:lnTo>
                  <a:lnTo>
                    <a:pt x="2227" y="75"/>
                  </a:lnTo>
                  <a:lnTo>
                    <a:pt x="2062" y="30"/>
                  </a:lnTo>
                  <a:lnTo>
                    <a:pt x="1883" y="15"/>
                  </a:lnTo>
                  <a:lnTo>
                    <a:pt x="1719"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4" name="Google Shape;704;p28"/>
            <p:cNvSpPr/>
            <p:nvPr/>
          </p:nvSpPr>
          <p:spPr>
            <a:xfrm>
              <a:off x="4306186" y="2213728"/>
              <a:ext cx="63642" cy="95642"/>
            </a:xfrm>
            <a:custGeom>
              <a:avLst/>
              <a:gdLst/>
              <a:ahLst/>
              <a:cxnLst/>
              <a:rect l="l" t="t" r="r" b="b"/>
              <a:pathLst>
                <a:path w="2317" h="3482" extrusionOk="0">
                  <a:moveTo>
                    <a:pt x="1166" y="0"/>
                  </a:moveTo>
                  <a:lnTo>
                    <a:pt x="1046" y="15"/>
                  </a:lnTo>
                  <a:lnTo>
                    <a:pt x="927" y="30"/>
                  </a:lnTo>
                  <a:lnTo>
                    <a:pt x="822" y="60"/>
                  </a:lnTo>
                  <a:lnTo>
                    <a:pt x="718" y="90"/>
                  </a:lnTo>
                  <a:lnTo>
                    <a:pt x="613" y="150"/>
                  </a:lnTo>
                  <a:lnTo>
                    <a:pt x="523" y="209"/>
                  </a:lnTo>
                  <a:lnTo>
                    <a:pt x="434" y="269"/>
                  </a:lnTo>
                  <a:lnTo>
                    <a:pt x="344" y="344"/>
                  </a:lnTo>
                  <a:lnTo>
                    <a:pt x="270" y="433"/>
                  </a:lnTo>
                  <a:lnTo>
                    <a:pt x="210" y="523"/>
                  </a:lnTo>
                  <a:lnTo>
                    <a:pt x="150" y="613"/>
                  </a:lnTo>
                  <a:lnTo>
                    <a:pt x="90" y="717"/>
                  </a:lnTo>
                  <a:lnTo>
                    <a:pt x="60" y="822"/>
                  </a:lnTo>
                  <a:lnTo>
                    <a:pt x="30" y="926"/>
                  </a:lnTo>
                  <a:lnTo>
                    <a:pt x="16" y="1046"/>
                  </a:lnTo>
                  <a:lnTo>
                    <a:pt x="1" y="1165"/>
                  </a:lnTo>
                  <a:lnTo>
                    <a:pt x="1" y="2331"/>
                  </a:lnTo>
                  <a:lnTo>
                    <a:pt x="16" y="2480"/>
                  </a:lnTo>
                  <a:lnTo>
                    <a:pt x="45" y="2629"/>
                  </a:lnTo>
                  <a:lnTo>
                    <a:pt x="90" y="2779"/>
                  </a:lnTo>
                  <a:lnTo>
                    <a:pt x="165" y="2898"/>
                  </a:lnTo>
                  <a:lnTo>
                    <a:pt x="240" y="3033"/>
                  </a:lnTo>
                  <a:lnTo>
                    <a:pt x="344" y="3137"/>
                  </a:lnTo>
                  <a:lnTo>
                    <a:pt x="449" y="3242"/>
                  </a:lnTo>
                  <a:lnTo>
                    <a:pt x="568" y="3332"/>
                  </a:lnTo>
                  <a:lnTo>
                    <a:pt x="703" y="3391"/>
                  </a:lnTo>
                  <a:lnTo>
                    <a:pt x="852" y="3451"/>
                  </a:lnTo>
                  <a:lnTo>
                    <a:pt x="1002" y="3481"/>
                  </a:lnTo>
                  <a:lnTo>
                    <a:pt x="1285" y="3481"/>
                  </a:lnTo>
                  <a:lnTo>
                    <a:pt x="1390" y="3466"/>
                  </a:lnTo>
                  <a:lnTo>
                    <a:pt x="1509" y="3436"/>
                  </a:lnTo>
                  <a:lnTo>
                    <a:pt x="1614" y="3391"/>
                  </a:lnTo>
                  <a:lnTo>
                    <a:pt x="1719" y="3347"/>
                  </a:lnTo>
                  <a:lnTo>
                    <a:pt x="1808" y="3287"/>
                  </a:lnTo>
                  <a:lnTo>
                    <a:pt x="1898" y="3227"/>
                  </a:lnTo>
                  <a:lnTo>
                    <a:pt x="1973" y="3152"/>
                  </a:lnTo>
                  <a:lnTo>
                    <a:pt x="2047" y="3063"/>
                  </a:lnTo>
                  <a:lnTo>
                    <a:pt x="2122" y="2973"/>
                  </a:lnTo>
                  <a:lnTo>
                    <a:pt x="2182" y="2883"/>
                  </a:lnTo>
                  <a:lnTo>
                    <a:pt x="2227" y="2779"/>
                  </a:lnTo>
                  <a:lnTo>
                    <a:pt x="2271" y="2674"/>
                  </a:lnTo>
                  <a:lnTo>
                    <a:pt x="2301" y="2570"/>
                  </a:lnTo>
                  <a:lnTo>
                    <a:pt x="2316" y="2450"/>
                  </a:lnTo>
                  <a:lnTo>
                    <a:pt x="2316" y="2331"/>
                  </a:lnTo>
                  <a:lnTo>
                    <a:pt x="2316" y="1165"/>
                  </a:lnTo>
                  <a:lnTo>
                    <a:pt x="2301" y="986"/>
                  </a:lnTo>
                  <a:lnTo>
                    <a:pt x="2271" y="822"/>
                  </a:lnTo>
                  <a:lnTo>
                    <a:pt x="2212" y="672"/>
                  </a:lnTo>
                  <a:lnTo>
                    <a:pt x="2137" y="538"/>
                  </a:lnTo>
                  <a:lnTo>
                    <a:pt x="2062" y="433"/>
                  </a:lnTo>
                  <a:lnTo>
                    <a:pt x="1973" y="344"/>
                  </a:lnTo>
                  <a:lnTo>
                    <a:pt x="1898" y="269"/>
                  </a:lnTo>
                  <a:lnTo>
                    <a:pt x="1808" y="209"/>
                  </a:lnTo>
                  <a:lnTo>
                    <a:pt x="1719" y="150"/>
                  </a:lnTo>
                  <a:lnTo>
                    <a:pt x="1614" y="90"/>
                  </a:lnTo>
                  <a:lnTo>
                    <a:pt x="1509" y="60"/>
                  </a:lnTo>
                  <a:lnTo>
                    <a:pt x="1390" y="30"/>
                  </a:lnTo>
                  <a:lnTo>
                    <a:pt x="1285" y="15"/>
                  </a:lnTo>
                  <a:lnTo>
                    <a:pt x="116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5" name="Google Shape;705;p28"/>
            <p:cNvSpPr/>
            <p:nvPr/>
          </p:nvSpPr>
          <p:spPr>
            <a:xfrm>
              <a:off x="4310691" y="2228478"/>
              <a:ext cx="59138" cy="80892"/>
            </a:xfrm>
            <a:custGeom>
              <a:avLst/>
              <a:gdLst/>
              <a:ahLst/>
              <a:cxnLst/>
              <a:rect l="l" t="t" r="r" b="b"/>
              <a:pathLst>
                <a:path w="2153" h="2945" extrusionOk="0">
                  <a:moveTo>
                    <a:pt x="1973" y="1"/>
                  </a:moveTo>
                  <a:lnTo>
                    <a:pt x="1" y="2361"/>
                  </a:lnTo>
                  <a:lnTo>
                    <a:pt x="76" y="2496"/>
                  </a:lnTo>
                  <a:lnTo>
                    <a:pt x="180" y="2600"/>
                  </a:lnTo>
                  <a:lnTo>
                    <a:pt x="285" y="2705"/>
                  </a:lnTo>
                  <a:lnTo>
                    <a:pt x="404" y="2795"/>
                  </a:lnTo>
                  <a:lnTo>
                    <a:pt x="539" y="2854"/>
                  </a:lnTo>
                  <a:lnTo>
                    <a:pt x="688" y="2914"/>
                  </a:lnTo>
                  <a:lnTo>
                    <a:pt x="838" y="2944"/>
                  </a:lnTo>
                  <a:lnTo>
                    <a:pt x="1121" y="2944"/>
                  </a:lnTo>
                  <a:lnTo>
                    <a:pt x="1226" y="2929"/>
                  </a:lnTo>
                  <a:lnTo>
                    <a:pt x="1345" y="2899"/>
                  </a:lnTo>
                  <a:lnTo>
                    <a:pt x="1450" y="2854"/>
                  </a:lnTo>
                  <a:lnTo>
                    <a:pt x="1555" y="2810"/>
                  </a:lnTo>
                  <a:lnTo>
                    <a:pt x="1644" y="2750"/>
                  </a:lnTo>
                  <a:lnTo>
                    <a:pt x="1734" y="2690"/>
                  </a:lnTo>
                  <a:lnTo>
                    <a:pt x="1809" y="2615"/>
                  </a:lnTo>
                  <a:lnTo>
                    <a:pt x="1883" y="2526"/>
                  </a:lnTo>
                  <a:lnTo>
                    <a:pt x="1958" y="2436"/>
                  </a:lnTo>
                  <a:lnTo>
                    <a:pt x="2018" y="2346"/>
                  </a:lnTo>
                  <a:lnTo>
                    <a:pt x="2063" y="2242"/>
                  </a:lnTo>
                  <a:lnTo>
                    <a:pt x="2107" y="2137"/>
                  </a:lnTo>
                  <a:lnTo>
                    <a:pt x="2137" y="2033"/>
                  </a:lnTo>
                  <a:lnTo>
                    <a:pt x="2152" y="1913"/>
                  </a:lnTo>
                  <a:lnTo>
                    <a:pt x="2152" y="1794"/>
                  </a:lnTo>
                  <a:lnTo>
                    <a:pt x="2152" y="628"/>
                  </a:lnTo>
                  <a:lnTo>
                    <a:pt x="2137" y="449"/>
                  </a:lnTo>
                  <a:lnTo>
                    <a:pt x="2107" y="285"/>
                  </a:lnTo>
                  <a:lnTo>
                    <a:pt x="2048" y="135"/>
                  </a:lnTo>
                  <a:lnTo>
                    <a:pt x="1973" y="1"/>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6" name="Google Shape;706;p28"/>
            <p:cNvSpPr/>
            <p:nvPr/>
          </p:nvSpPr>
          <p:spPr>
            <a:xfrm>
              <a:off x="4146578" y="1879707"/>
              <a:ext cx="25462" cy="170326"/>
            </a:xfrm>
            <a:custGeom>
              <a:avLst/>
              <a:gdLst/>
              <a:ahLst/>
              <a:cxnLst/>
              <a:rect l="l" t="t" r="r" b="b"/>
              <a:pathLst>
                <a:path w="927" h="6201" extrusionOk="0">
                  <a:moveTo>
                    <a:pt x="0" y="0"/>
                  </a:moveTo>
                  <a:lnTo>
                    <a:pt x="0" y="6200"/>
                  </a:lnTo>
                  <a:lnTo>
                    <a:pt x="926" y="6200"/>
                  </a:lnTo>
                  <a:lnTo>
                    <a:pt x="92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7" name="Google Shape;707;p28"/>
            <p:cNvSpPr/>
            <p:nvPr/>
          </p:nvSpPr>
          <p:spPr>
            <a:xfrm>
              <a:off x="4054647" y="2619547"/>
              <a:ext cx="208890" cy="56638"/>
            </a:xfrm>
            <a:custGeom>
              <a:avLst/>
              <a:gdLst/>
              <a:ahLst/>
              <a:cxnLst/>
              <a:rect l="l" t="t" r="r" b="b"/>
              <a:pathLst>
                <a:path w="7605" h="2062" extrusionOk="0">
                  <a:moveTo>
                    <a:pt x="225" y="0"/>
                  </a:moveTo>
                  <a:lnTo>
                    <a:pt x="180" y="15"/>
                  </a:lnTo>
                  <a:lnTo>
                    <a:pt x="135" y="45"/>
                  </a:lnTo>
                  <a:lnTo>
                    <a:pt x="90" y="75"/>
                  </a:lnTo>
                  <a:lnTo>
                    <a:pt x="60" y="120"/>
                  </a:lnTo>
                  <a:lnTo>
                    <a:pt x="30" y="165"/>
                  </a:lnTo>
                  <a:lnTo>
                    <a:pt x="16" y="224"/>
                  </a:lnTo>
                  <a:lnTo>
                    <a:pt x="1" y="284"/>
                  </a:lnTo>
                  <a:lnTo>
                    <a:pt x="1" y="1778"/>
                  </a:lnTo>
                  <a:lnTo>
                    <a:pt x="16" y="1838"/>
                  </a:lnTo>
                  <a:lnTo>
                    <a:pt x="30" y="1883"/>
                  </a:lnTo>
                  <a:lnTo>
                    <a:pt x="60" y="1928"/>
                  </a:lnTo>
                  <a:lnTo>
                    <a:pt x="90" y="1972"/>
                  </a:lnTo>
                  <a:lnTo>
                    <a:pt x="135" y="2002"/>
                  </a:lnTo>
                  <a:lnTo>
                    <a:pt x="180" y="2032"/>
                  </a:lnTo>
                  <a:lnTo>
                    <a:pt x="225" y="2047"/>
                  </a:lnTo>
                  <a:lnTo>
                    <a:pt x="284" y="2062"/>
                  </a:lnTo>
                  <a:lnTo>
                    <a:pt x="7321" y="2062"/>
                  </a:lnTo>
                  <a:lnTo>
                    <a:pt x="7381" y="2047"/>
                  </a:lnTo>
                  <a:lnTo>
                    <a:pt x="7426" y="2032"/>
                  </a:lnTo>
                  <a:lnTo>
                    <a:pt x="7485" y="2002"/>
                  </a:lnTo>
                  <a:lnTo>
                    <a:pt x="7515" y="1972"/>
                  </a:lnTo>
                  <a:lnTo>
                    <a:pt x="7560" y="1928"/>
                  </a:lnTo>
                  <a:lnTo>
                    <a:pt x="7575" y="1883"/>
                  </a:lnTo>
                  <a:lnTo>
                    <a:pt x="7605" y="1838"/>
                  </a:lnTo>
                  <a:lnTo>
                    <a:pt x="7605" y="1778"/>
                  </a:lnTo>
                  <a:lnTo>
                    <a:pt x="7605" y="284"/>
                  </a:lnTo>
                  <a:lnTo>
                    <a:pt x="7605" y="224"/>
                  </a:lnTo>
                  <a:lnTo>
                    <a:pt x="7575" y="165"/>
                  </a:lnTo>
                  <a:lnTo>
                    <a:pt x="7560" y="120"/>
                  </a:lnTo>
                  <a:lnTo>
                    <a:pt x="7515" y="75"/>
                  </a:lnTo>
                  <a:lnTo>
                    <a:pt x="7485" y="45"/>
                  </a:lnTo>
                  <a:lnTo>
                    <a:pt x="7426" y="15"/>
                  </a:lnTo>
                  <a:lnTo>
                    <a:pt x="738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8" name="Google Shape;708;p28"/>
            <p:cNvSpPr/>
            <p:nvPr/>
          </p:nvSpPr>
          <p:spPr>
            <a:xfrm>
              <a:off x="4054647" y="2675359"/>
              <a:ext cx="208890" cy="56226"/>
            </a:xfrm>
            <a:custGeom>
              <a:avLst/>
              <a:gdLst/>
              <a:ahLst/>
              <a:cxnLst/>
              <a:rect l="l" t="t" r="r" b="b"/>
              <a:pathLst>
                <a:path w="7605" h="2047" extrusionOk="0">
                  <a:moveTo>
                    <a:pt x="225" y="0"/>
                  </a:moveTo>
                  <a:lnTo>
                    <a:pt x="180" y="15"/>
                  </a:lnTo>
                  <a:lnTo>
                    <a:pt x="135" y="45"/>
                  </a:lnTo>
                  <a:lnTo>
                    <a:pt x="90" y="75"/>
                  </a:lnTo>
                  <a:lnTo>
                    <a:pt x="60" y="120"/>
                  </a:lnTo>
                  <a:lnTo>
                    <a:pt x="30" y="164"/>
                  </a:lnTo>
                  <a:lnTo>
                    <a:pt x="16" y="224"/>
                  </a:lnTo>
                  <a:lnTo>
                    <a:pt x="1" y="269"/>
                  </a:lnTo>
                  <a:lnTo>
                    <a:pt x="1" y="1778"/>
                  </a:lnTo>
                  <a:lnTo>
                    <a:pt x="16" y="1823"/>
                  </a:lnTo>
                  <a:lnTo>
                    <a:pt x="30" y="1882"/>
                  </a:lnTo>
                  <a:lnTo>
                    <a:pt x="60" y="1927"/>
                  </a:lnTo>
                  <a:lnTo>
                    <a:pt x="90" y="1972"/>
                  </a:lnTo>
                  <a:lnTo>
                    <a:pt x="135" y="2002"/>
                  </a:lnTo>
                  <a:lnTo>
                    <a:pt x="180" y="2032"/>
                  </a:lnTo>
                  <a:lnTo>
                    <a:pt x="225" y="2047"/>
                  </a:lnTo>
                  <a:lnTo>
                    <a:pt x="7381" y="2047"/>
                  </a:lnTo>
                  <a:lnTo>
                    <a:pt x="7426" y="2032"/>
                  </a:lnTo>
                  <a:lnTo>
                    <a:pt x="7485" y="2002"/>
                  </a:lnTo>
                  <a:lnTo>
                    <a:pt x="7515" y="1972"/>
                  </a:lnTo>
                  <a:lnTo>
                    <a:pt x="7560" y="1927"/>
                  </a:lnTo>
                  <a:lnTo>
                    <a:pt x="7575" y="1882"/>
                  </a:lnTo>
                  <a:lnTo>
                    <a:pt x="7605" y="1823"/>
                  </a:lnTo>
                  <a:lnTo>
                    <a:pt x="7605" y="1778"/>
                  </a:lnTo>
                  <a:lnTo>
                    <a:pt x="7605" y="269"/>
                  </a:lnTo>
                  <a:lnTo>
                    <a:pt x="7605" y="224"/>
                  </a:lnTo>
                  <a:lnTo>
                    <a:pt x="7575" y="164"/>
                  </a:lnTo>
                  <a:lnTo>
                    <a:pt x="7560" y="120"/>
                  </a:lnTo>
                  <a:lnTo>
                    <a:pt x="7515" y="75"/>
                  </a:lnTo>
                  <a:lnTo>
                    <a:pt x="7485" y="45"/>
                  </a:lnTo>
                  <a:lnTo>
                    <a:pt x="7426" y="15"/>
                  </a:lnTo>
                  <a:lnTo>
                    <a:pt x="7381"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09" name="Google Shape;709;p28"/>
            <p:cNvSpPr/>
            <p:nvPr/>
          </p:nvSpPr>
          <p:spPr>
            <a:xfrm>
              <a:off x="3714472" y="2722959"/>
              <a:ext cx="889672" cy="854789"/>
            </a:xfrm>
            <a:custGeom>
              <a:avLst/>
              <a:gdLst/>
              <a:ahLst/>
              <a:cxnLst/>
              <a:rect l="l" t="t" r="r" b="b"/>
              <a:pathLst>
                <a:path w="32390" h="31120" extrusionOk="0">
                  <a:moveTo>
                    <a:pt x="3437" y="0"/>
                  </a:moveTo>
                  <a:lnTo>
                    <a:pt x="3258" y="15"/>
                  </a:lnTo>
                  <a:lnTo>
                    <a:pt x="3078" y="30"/>
                  </a:lnTo>
                  <a:lnTo>
                    <a:pt x="2899" y="75"/>
                  </a:lnTo>
                  <a:lnTo>
                    <a:pt x="2720" y="105"/>
                  </a:lnTo>
                  <a:lnTo>
                    <a:pt x="2540" y="164"/>
                  </a:lnTo>
                  <a:lnTo>
                    <a:pt x="2212" y="284"/>
                  </a:lnTo>
                  <a:lnTo>
                    <a:pt x="1898" y="433"/>
                  </a:lnTo>
                  <a:lnTo>
                    <a:pt x="1599" y="613"/>
                  </a:lnTo>
                  <a:lnTo>
                    <a:pt x="1315" y="822"/>
                  </a:lnTo>
                  <a:lnTo>
                    <a:pt x="1061" y="1061"/>
                  </a:lnTo>
                  <a:lnTo>
                    <a:pt x="822" y="1315"/>
                  </a:lnTo>
                  <a:lnTo>
                    <a:pt x="613" y="1599"/>
                  </a:lnTo>
                  <a:lnTo>
                    <a:pt x="434" y="1897"/>
                  </a:lnTo>
                  <a:lnTo>
                    <a:pt x="285" y="2211"/>
                  </a:lnTo>
                  <a:lnTo>
                    <a:pt x="165" y="2540"/>
                  </a:lnTo>
                  <a:lnTo>
                    <a:pt x="105" y="2719"/>
                  </a:lnTo>
                  <a:lnTo>
                    <a:pt x="75" y="2898"/>
                  </a:lnTo>
                  <a:lnTo>
                    <a:pt x="31" y="3078"/>
                  </a:lnTo>
                  <a:lnTo>
                    <a:pt x="16" y="3257"/>
                  </a:lnTo>
                  <a:lnTo>
                    <a:pt x="1" y="3436"/>
                  </a:lnTo>
                  <a:lnTo>
                    <a:pt x="1" y="3630"/>
                  </a:lnTo>
                  <a:lnTo>
                    <a:pt x="1" y="27489"/>
                  </a:lnTo>
                  <a:lnTo>
                    <a:pt x="1" y="27683"/>
                  </a:lnTo>
                  <a:lnTo>
                    <a:pt x="16" y="27862"/>
                  </a:lnTo>
                  <a:lnTo>
                    <a:pt x="31" y="28042"/>
                  </a:lnTo>
                  <a:lnTo>
                    <a:pt x="75" y="28221"/>
                  </a:lnTo>
                  <a:lnTo>
                    <a:pt x="105" y="28400"/>
                  </a:lnTo>
                  <a:lnTo>
                    <a:pt x="165" y="28564"/>
                  </a:lnTo>
                  <a:lnTo>
                    <a:pt x="285" y="28908"/>
                  </a:lnTo>
                  <a:lnTo>
                    <a:pt x="434" y="29222"/>
                  </a:lnTo>
                  <a:lnTo>
                    <a:pt x="613" y="29521"/>
                  </a:lnTo>
                  <a:lnTo>
                    <a:pt x="822" y="29804"/>
                  </a:lnTo>
                  <a:lnTo>
                    <a:pt x="1061" y="30058"/>
                  </a:lnTo>
                  <a:lnTo>
                    <a:pt x="1315" y="30297"/>
                  </a:lnTo>
                  <a:lnTo>
                    <a:pt x="1599" y="30507"/>
                  </a:lnTo>
                  <a:lnTo>
                    <a:pt x="1898" y="30686"/>
                  </a:lnTo>
                  <a:lnTo>
                    <a:pt x="2212" y="30835"/>
                  </a:lnTo>
                  <a:lnTo>
                    <a:pt x="2540" y="30955"/>
                  </a:lnTo>
                  <a:lnTo>
                    <a:pt x="2720" y="31000"/>
                  </a:lnTo>
                  <a:lnTo>
                    <a:pt x="2899" y="31044"/>
                  </a:lnTo>
                  <a:lnTo>
                    <a:pt x="3078" y="31074"/>
                  </a:lnTo>
                  <a:lnTo>
                    <a:pt x="3258" y="31104"/>
                  </a:lnTo>
                  <a:lnTo>
                    <a:pt x="3437" y="31119"/>
                  </a:lnTo>
                  <a:lnTo>
                    <a:pt x="28939" y="31119"/>
                  </a:lnTo>
                  <a:lnTo>
                    <a:pt x="29118" y="31104"/>
                  </a:lnTo>
                  <a:lnTo>
                    <a:pt x="29312" y="31074"/>
                  </a:lnTo>
                  <a:lnTo>
                    <a:pt x="29491" y="31044"/>
                  </a:lnTo>
                  <a:lnTo>
                    <a:pt x="29656" y="31000"/>
                  </a:lnTo>
                  <a:lnTo>
                    <a:pt x="29835" y="30955"/>
                  </a:lnTo>
                  <a:lnTo>
                    <a:pt x="30164" y="30835"/>
                  </a:lnTo>
                  <a:lnTo>
                    <a:pt x="30477" y="30686"/>
                  </a:lnTo>
                  <a:lnTo>
                    <a:pt x="30776" y="30507"/>
                  </a:lnTo>
                  <a:lnTo>
                    <a:pt x="31060" y="30297"/>
                  </a:lnTo>
                  <a:lnTo>
                    <a:pt x="31314" y="30058"/>
                  </a:lnTo>
                  <a:lnTo>
                    <a:pt x="31553" y="29804"/>
                  </a:lnTo>
                  <a:lnTo>
                    <a:pt x="31762" y="29521"/>
                  </a:lnTo>
                  <a:lnTo>
                    <a:pt x="31942" y="29222"/>
                  </a:lnTo>
                  <a:lnTo>
                    <a:pt x="32106" y="28908"/>
                  </a:lnTo>
                  <a:lnTo>
                    <a:pt x="32225" y="28564"/>
                  </a:lnTo>
                  <a:lnTo>
                    <a:pt x="32270" y="28400"/>
                  </a:lnTo>
                  <a:lnTo>
                    <a:pt x="32315" y="28221"/>
                  </a:lnTo>
                  <a:lnTo>
                    <a:pt x="32345" y="28042"/>
                  </a:lnTo>
                  <a:lnTo>
                    <a:pt x="32360" y="27862"/>
                  </a:lnTo>
                  <a:lnTo>
                    <a:pt x="32375" y="27683"/>
                  </a:lnTo>
                  <a:lnTo>
                    <a:pt x="32390" y="27489"/>
                  </a:lnTo>
                  <a:lnTo>
                    <a:pt x="32390" y="3630"/>
                  </a:lnTo>
                  <a:lnTo>
                    <a:pt x="32375" y="3436"/>
                  </a:lnTo>
                  <a:lnTo>
                    <a:pt x="32360" y="3257"/>
                  </a:lnTo>
                  <a:lnTo>
                    <a:pt x="32345" y="3078"/>
                  </a:lnTo>
                  <a:lnTo>
                    <a:pt x="32315" y="2898"/>
                  </a:lnTo>
                  <a:lnTo>
                    <a:pt x="32270" y="2719"/>
                  </a:lnTo>
                  <a:lnTo>
                    <a:pt x="32225" y="2540"/>
                  </a:lnTo>
                  <a:lnTo>
                    <a:pt x="32106" y="2211"/>
                  </a:lnTo>
                  <a:lnTo>
                    <a:pt x="31942" y="1897"/>
                  </a:lnTo>
                  <a:lnTo>
                    <a:pt x="31762" y="1599"/>
                  </a:lnTo>
                  <a:lnTo>
                    <a:pt x="31553" y="1315"/>
                  </a:lnTo>
                  <a:lnTo>
                    <a:pt x="31314" y="1061"/>
                  </a:lnTo>
                  <a:lnTo>
                    <a:pt x="31060" y="822"/>
                  </a:lnTo>
                  <a:lnTo>
                    <a:pt x="30776" y="613"/>
                  </a:lnTo>
                  <a:lnTo>
                    <a:pt x="30477" y="433"/>
                  </a:lnTo>
                  <a:lnTo>
                    <a:pt x="30164" y="284"/>
                  </a:lnTo>
                  <a:lnTo>
                    <a:pt x="29835" y="164"/>
                  </a:lnTo>
                  <a:lnTo>
                    <a:pt x="29656" y="105"/>
                  </a:lnTo>
                  <a:lnTo>
                    <a:pt x="29491" y="75"/>
                  </a:lnTo>
                  <a:lnTo>
                    <a:pt x="29312" y="30"/>
                  </a:lnTo>
                  <a:lnTo>
                    <a:pt x="29118" y="15"/>
                  </a:lnTo>
                  <a:lnTo>
                    <a:pt x="289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0" name="Google Shape;710;p28"/>
            <p:cNvSpPr/>
            <p:nvPr/>
          </p:nvSpPr>
          <p:spPr>
            <a:xfrm>
              <a:off x="4517515" y="2778332"/>
              <a:ext cx="33263" cy="33291"/>
            </a:xfrm>
            <a:custGeom>
              <a:avLst/>
              <a:gdLst/>
              <a:ahLst/>
              <a:cxnLst/>
              <a:rect l="l" t="t" r="r" b="b"/>
              <a:pathLst>
                <a:path w="1211" h="1212" extrusionOk="0">
                  <a:moveTo>
                    <a:pt x="598" y="1"/>
                  </a:moveTo>
                  <a:lnTo>
                    <a:pt x="479" y="16"/>
                  </a:lnTo>
                  <a:lnTo>
                    <a:pt x="359" y="46"/>
                  </a:lnTo>
                  <a:lnTo>
                    <a:pt x="269" y="105"/>
                  </a:lnTo>
                  <a:lnTo>
                    <a:pt x="180" y="180"/>
                  </a:lnTo>
                  <a:lnTo>
                    <a:pt x="105" y="270"/>
                  </a:lnTo>
                  <a:lnTo>
                    <a:pt x="45" y="374"/>
                  </a:lnTo>
                  <a:lnTo>
                    <a:pt x="15" y="479"/>
                  </a:lnTo>
                  <a:lnTo>
                    <a:pt x="0" y="598"/>
                  </a:lnTo>
                  <a:lnTo>
                    <a:pt x="15" y="718"/>
                  </a:lnTo>
                  <a:lnTo>
                    <a:pt x="45" y="838"/>
                  </a:lnTo>
                  <a:lnTo>
                    <a:pt x="105" y="942"/>
                  </a:lnTo>
                  <a:lnTo>
                    <a:pt x="180" y="1032"/>
                  </a:lnTo>
                  <a:lnTo>
                    <a:pt x="269" y="1106"/>
                  </a:lnTo>
                  <a:lnTo>
                    <a:pt x="359" y="1166"/>
                  </a:lnTo>
                  <a:lnTo>
                    <a:pt x="479" y="1196"/>
                  </a:lnTo>
                  <a:lnTo>
                    <a:pt x="598" y="1211"/>
                  </a:lnTo>
                  <a:lnTo>
                    <a:pt x="718" y="1196"/>
                  </a:lnTo>
                  <a:lnTo>
                    <a:pt x="837" y="1166"/>
                  </a:lnTo>
                  <a:lnTo>
                    <a:pt x="942" y="1106"/>
                  </a:lnTo>
                  <a:lnTo>
                    <a:pt x="1031" y="1032"/>
                  </a:lnTo>
                  <a:lnTo>
                    <a:pt x="1106" y="942"/>
                  </a:lnTo>
                  <a:lnTo>
                    <a:pt x="1166" y="838"/>
                  </a:lnTo>
                  <a:lnTo>
                    <a:pt x="1196" y="718"/>
                  </a:lnTo>
                  <a:lnTo>
                    <a:pt x="1211" y="598"/>
                  </a:lnTo>
                  <a:lnTo>
                    <a:pt x="1196" y="479"/>
                  </a:lnTo>
                  <a:lnTo>
                    <a:pt x="1166" y="374"/>
                  </a:lnTo>
                  <a:lnTo>
                    <a:pt x="1106" y="270"/>
                  </a:lnTo>
                  <a:lnTo>
                    <a:pt x="1031"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1" name="Google Shape;711;p28"/>
            <p:cNvSpPr/>
            <p:nvPr/>
          </p:nvSpPr>
          <p:spPr>
            <a:xfrm>
              <a:off x="4517515" y="3486173"/>
              <a:ext cx="33263" cy="33263"/>
            </a:xfrm>
            <a:custGeom>
              <a:avLst/>
              <a:gdLst/>
              <a:ahLst/>
              <a:cxnLst/>
              <a:rect l="l" t="t" r="r" b="b"/>
              <a:pathLst>
                <a:path w="1211" h="1211" extrusionOk="0">
                  <a:moveTo>
                    <a:pt x="598" y="1"/>
                  </a:moveTo>
                  <a:lnTo>
                    <a:pt x="479" y="16"/>
                  </a:lnTo>
                  <a:lnTo>
                    <a:pt x="359" y="45"/>
                  </a:lnTo>
                  <a:lnTo>
                    <a:pt x="269" y="105"/>
                  </a:lnTo>
                  <a:lnTo>
                    <a:pt x="180" y="180"/>
                  </a:lnTo>
                  <a:lnTo>
                    <a:pt x="105" y="270"/>
                  </a:lnTo>
                  <a:lnTo>
                    <a:pt x="45" y="374"/>
                  </a:lnTo>
                  <a:lnTo>
                    <a:pt x="15" y="479"/>
                  </a:lnTo>
                  <a:lnTo>
                    <a:pt x="0" y="598"/>
                  </a:lnTo>
                  <a:lnTo>
                    <a:pt x="15" y="733"/>
                  </a:lnTo>
                  <a:lnTo>
                    <a:pt x="45" y="837"/>
                  </a:lnTo>
                  <a:lnTo>
                    <a:pt x="105" y="942"/>
                  </a:lnTo>
                  <a:lnTo>
                    <a:pt x="180" y="1031"/>
                  </a:lnTo>
                  <a:lnTo>
                    <a:pt x="269" y="1106"/>
                  </a:lnTo>
                  <a:lnTo>
                    <a:pt x="359" y="1166"/>
                  </a:lnTo>
                  <a:lnTo>
                    <a:pt x="479" y="1196"/>
                  </a:lnTo>
                  <a:lnTo>
                    <a:pt x="598" y="1211"/>
                  </a:lnTo>
                  <a:lnTo>
                    <a:pt x="718" y="1196"/>
                  </a:lnTo>
                  <a:lnTo>
                    <a:pt x="837" y="1166"/>
                  </a:lnTo>
                  <a:lnTo>
                    <a:pt x="942" y="1106"/>
                  </a:lnTo>
                  <a:lnTo>
                    <a:pt x="1031" y="1031"/>
                  </a:lnTo>
                  <a:lnTo>
                    <a:pt x="1106" y="942"/>
                  </a:lnTo>
                  <a:lnTo>
                    <a:pt x="1166" y="837"/>
                  </a:lnTo>
                  <a:lnTo>
                    <a:pt x="1196" y="733"/>
                  </a:lnTo>
                  <a:lnTo>
                    <a:pt x="1211" y="598"/>
                  </a:lnTo>
                  <a:lnTo>
                    <a:pt x="1196" y="479"/>
                  </a:lnTo>
                  <a:lnTo>
                    <a:pt x="1166" y="374"/>
                  </a:lnTo>
                  <a:lnTo>
                    <a:pt x="1106" y="270"/>
                  </a:lnTo>
                  <a:lnTo>
                    <a:pt x="1031"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2" name="Google Shape;712;p28"/>
            <p:cNvSpPr/>
            <p:nvPr/>
          </p:nvSpPr>
          <p:spPr>
            <a:xfrm>
              <a:off x="3768224" y="2778332"/>
              <a:ext cx="33263" cy="33291"/>
            </a:xfrm>
            <a:custGeom>
              <a:avLst/>
              <a:gdLst/>
              <a:ahLst/>
              <a:cxnLst/>
              <a:rect l="l" t="t" r="r" b="b"/>
              <a:pathLst>
                <a:path w="1211" h="1212" extrusionOk="0">
                  <a:moveTo>
                    <a:pt x="598" y="1"/>
                  </a:moveTo>
                  <a:lnTo>
                    <a:pt x="479" y="16"/>
                  </a:lnTo>
                  <a:lnTo>
                    <a:pt x="359" y="46"/>
                  </a:lnTo>
                  <a:lnTo>
                    <a:pt x="255" y="105"/>
                  </a:lnTo>
                  <a:lnTo>
                    <a:pt x="165" y="180"/>
                  </a:lnTo>
                  <a:lnTo>
                    <a:pt x="90" y="270"/>
                  </a:lnTo>
                  <a:lnTo>
                    <a:pt x="46" y="374"/>
                  </a:lnTo>
                  <a:lnTo>
                    <a:pt x="1" y="479"/>
                  </a:lnTo>
                  <a:lnTo>
                    <a:pt x="1" y="598"/>
                  </a:lnTo>
                  <a:lnTo>
                    <a:pt x="1" y="718"/>
                  </a:lnTo>
                  <a:lnTo>
                    <a:pt x="46" y="838"/>
                  </a:lnTo>
                  <a:lnTo>
                    <a:pt x="90" y="942"/>
                  </a:lnTo>
                  <a:lnTo>
                    <a:pt x="165" y="1032"/>
                  </a:lnTo>
                  <a:lnTo>
                    <a:pt x="255" y="1106"/>
                  </a:lnTo>
                  <a:lnTo>
                    <a:pt x="359" y="1166"/>
                  </a:lnTo>
                  <a:lnTo>
                    <a:pt x="479" y="1196"/>
                  </a:lnTo>
                  <a:lnTo>
                    <a:pt x="598" y="1211"/>
                  </a:lnTo>
                  <a:lnTo>
                    <a:pt x="718" y="1196"/>
                  </a:lnTo>
                  <a:lnTo>
                    <a:pt x="837" y="1166"/>
                  </a:lnTo>
                  <a:lnTo>
                    <a:pt x="942" y="1106"/>
                  </a:lnTo>
                  <a:lnTo>
                    <a:pt x="1032" y="1032"/>
                  </a:lnTo>
                  <a:lnTo>
                    <a:pt x="1106" y="942"/>
                  </a:lnTo>
                  <a:lnTo>
                    <a:pt x="1151" y="838"/>
                  </a:lnTo>
                  <a:lnTo>
                    <a:pt x="1196" y="718"/>
                  </a:lnTo>
                  <a:lnTo>
                    <a:pt x="1211" y="598"/>
                  </a:lnTo>
                  <a:lnTo>
                    <a:pt x="1196" y="479"/>
                  </a:lnTo>
                  <a:lnTo>
                    <a:pt x="1151" y="374"/>
                  </a:lnTo>
                  <a:lnTo>
                    <a:pt x="1106" y="270"/>
                  </a:lnTo>
                  <a:lnTo>
                    <a:pt x="1032" y="180"/>
                  </a:lnTo>
                  <a:lnTo>
                    <a:pt x="942" y="105"/>
                  </a:lnTo>
                  <a:lnTo>
                    <a:pt x="837" y="46"/>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3" name="Google Shape;713;p28"/>
            <p:cNvSpPr/>
            <p:nvPr/>
          </p:nvSpPr>
          <p:spPr>
            <a:xfrm>
              <a:off x="3768224" y="3486173"/>
              <a:ext cx="33263" cy="33263"/>
            </a:xfrm>
            <a:custGeom>
              <a:avLst/>
              <a:gdLst/>
              <a:ahLst/>
              <a:cxnLst/>
              <a:rect l="l" t="t" r="r" b="b"/>
              <a:pathLst>
                <a:path w="1211" h="1211" extrusionOk="0">
                  <a:moveTo>
                    <a:pt x="598" y="1"/>
                  </a:moveTo>
                  <a:lnTo>
                    <a:pt x="479" y="16"/>
                  </a:lnTo>
                  <a:lnTo>
                    <a:pt x="359" y="45"/>
                  </a:lnTo>
                  <a:lnTo>
                    <a:pt x="255" y="105"/>
                  </a:lnTo>
                  <a:lnTo>
                    <a:pt x="165" y="180"/>
                  </a:lnTo>
                  <a:lnTo>
                    <a:pt x="90" y="270"/>
                  </a:lnTo>
                  <a:lnTo>
                    <a:pt x="46" y="374"/>
                  </a:lnTo>
                  <a:lnTo>
                    <a:pt x="1" y="479"/>
                  </a:lnTo>
                  <a:lnTo>
                    <a:pt x="1" y="598"/>
                  </a:lnTo>
                  <a:lnTo>
                    <a:pt x="1" y="733"/>
                  </a:lnTo>
                  <a:lnTo>
                    <a:pt x="46" y="837"/>
                  </a:lnTo>
                  <a:lnTo>
                    <a:pt x="90" y="942"/>
                  </a:lnTo>
                  <a:lnTo>
                    <a:pt x="165" y="1031"/>
                  </a:lnTo>
                  <a:lnTo>
                    <a:pt x="255" y="1106"/>
                  </a:lnTo>
                  <a:lnTo>
                    <a:pt x="359" y="1166"/>
                  </a:lnTo>
                  <a:lnTo>
                    <a:pt x="479" y="1196"/>
                  </a:lnTo>
                  <a:lnTo>
                    <a:pt x="598" y="1211"/>
                  </a:lnTo>
                  <a:lnTo>
                    <a:pt x="718" y="1196"/>
                  </a:lnTo>
                  <a:lnTo>
                    <a:pt x="837" y="1166"/>
                  </a:lnTo>
                  <a:lnTo>
                    <a:pt x="942" y="1106"/>
                  </a:lnTo>
                  <a:lnTo>
                    <a:pt x="1032" y="1031"/>
                  </a:lnTo>
                  <a:lnTo>
                    <a:pt x="1106" y="942"/>
                  </a:lnTo>
                  <a:lnTo>
                    <a:pt x="1151" y="837"/>
                  </a:lnTo>
                  <a:lnTo>
                    <a:pt x="1196" y="733"/>
                  </a:lnTo>
                  <a:lnTo>
                    <a:pt x="1211" y="598"/>
                  </a:lnTo>
                  <a:lnTo>
                    <a:pt x="1196" y="479"/>
                  </a:lnTo>
                  <a:lnTo>
                    <a:pt x="1151" y="374"/>
                  </a:lnTo>
                  <a:lnTo>
                    <a:pt x="1106" y="270"/>
                  </a:lnTo>
                  <a:lnTo>
                    <a:pt x="1032" y="180"/>
                  </a:lnTo>
                  <a:lnTo>
                    <a:pt x="942" y="105"/>
                  </a:lnTo>
                  <a:lnTo>
                    <a:pt x="837" y="45"/>
                  </a:lnTo>
                  <a:lnTo>
                    <a:pt x="718" y="16"/>
                  </a:lnTo>
                  <a:lnTo>
                    <a:pt x="598"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4" name="Google Shape;714;p28"/>
            <p:cNvSpPr/>
            <p:nvPr/>
          </p:nvSpPr>
          <p:spPr>
            <a:xfrm>
              <a:off x="3832249" y="2972850"/>
              <a:ext cx="675041" cy="359083"/>
            </a:xfrm>
            <a:custGeom>
              <a:avLst/>
              <a:gdLst/>
              <a:ahLst/>
              <a:cxnLst/>
              <a:rect l="l" t="t" r="r" b="b"/>
              <a:pathLst>
                <a:path w="24576" h="13073" extrusionOk="0">
                  <a:moveTo>
                    <a:pt x="2032" y="0"/>
                  </a:moveTo>
                  <a:lnTo>
                    <a:pt x="1823" y="15"/>
                  </a:lnTo>
                  <a:lnTo>
                    <a:pt x="1629" y="45"/>
                  </a:lnTo>
                  <a:lnTo>
                    <a:pt x="1420" y="90"/>
                  </a:lnTo>
                  <a:lnTo>
                    <a:pt x="1240" y="165"/>
                  </a:lnTo>
                  <a:lnTo>
                    <a:pt x="1061" y="239"/>
                  </a:lnTo>
                  <a:lnTo>
                    <a:pt x="897" y="344"/>
                  </a:lnTo>
                  <a:lnTo>
                    <a:pt x="732" y="463"/>
                  </a:lnTo>
                  <a:lnTo>
                    <a:pt x="598" y="598"/>
                  </a:lnTo>
                  <a:lnTo>
                    <a:pt x="463" y="747"/>
                  </a:lnTo>
                  <a:lnTo>
                    <a:pt x="344" y="897"/>
                  </a:lnTo>
                  <a:lnTo>
                    <a:pt x="239" y="1061"/>
                  </a:lnTo>
                  <a:lnTo>
                    <a:pt x="150" y="1240"/>
                  </a:lnTo>
                  <a:lnTo>
                    <a:pt x="90" y="1434"/>
                  </a:lnTo>
                  <a:lnTo>
                    <a:pt x="45" y="1629"/>
                  </a:lnTo>
                  <a:lnTo>
                    <a:pt x="0" y="1823"/>
                  </a:lnTo>
                  <a:lnTo>
                    <a:pt x="0" y="2032"/>
                  </a:lnTo>
                  <a:lnTo>
                    <a:pt x="0" y="11041"/>
                  </a:lnTo>
                  <a:lnTo>
                    <a:pt x="0" y="11250"/>
                  </a:lnTo>
                  <a:lnTo>
                    <a:pt x="45" y="11444"/>
                  </a:lnTo>
                  <a:lnTo>
                    <a:pt x="90" y="11638"/>
                  </a:lnTo>
                  <a:lnTo>
                    <a:pt x="150" y="11832"/>
                  </a:lnTo>
                  <a:lnTo>
                    <a:pt x="239" y="12012"/>
                  </a:lnTo>
                  <a:lnTo>
                    <a:pt x="344" y="12176"/>
                  </a:lnTo>
                  <a:lnTo>
                    <a:pt x="463" y="12325"/>
                  </a:lnTo>
                  <a:lnTo>
                    <a:pt x="598" y="12475"/>
                  </a:lnTo>
                  <a:lnTo>
                    <a:pt x="732" y="12609"/>
                  </a:lnTo>
                  <a:lnTo>
                    <a:pt x="897" y="12729"/>
                  </a:lnTo>
                  <a:lnTo>
                    <a:pt x="1061" y="12833"/>
                  </a:lnTo>
                  <a:lnTo>
                    <a:pt x="1240" y="12908"/>
                  </a:lnTo>
                  <a:lnTo>
                    <a:pt x="1420" y="12983"/>
                  </a:lnTo>
                  <a:lnTo>
                    <a:pt x="1629" y="13028"/>
                  </a:lnTo>
                  <a:lnTo>
                    <a:pt x="1823" y="13057"/>
                  </a:lnTo>
                  <a:lnTo>
                    <a:pt x="2032" y="13072"/>
                  </a:lnTo>
                  <a:lnTo>
                    <a:pt x="22544" y="13072"/>
                  </a:lnTo>
                  <a:lnTo>
                    <a:pt x="22753" y="13057"/>
                  </a:lnTo>
                  <a:lnTo>
                    <a:pt x="22948" y="13028"/>
                  </a:lnTo>
                  <a:lnTo>
                    <a:pt x="23142" y="12983"/>
                  </a:lnTo>
                  <a:lnTo>
                    <a:pt x="23336" y="12908"/>
                  </a:lnTo>
                  <a:lnTo>
                    <a:pt x="23515" y="12833"/>
                  </a:lnTo>
                  <a:lnTo>
                    <a:pt x="23680" y="12729"/>
                  </a:lnTo>
                  <a:lnTo>
                    <a:pt x="23829" y="12609"/>
                  </a:lnTo>
                  <a:lnTo>
                    <a:pt x="23978" y="12475"/>
                  </a:lnTo>
                  <a:lnTo>
                    <a:pt x="24113" y="12325"/>
                  </a:lnTo>
                  <a:lnTo>
                    <a:pt x="24232" y="12176"/>
                  </a:lnTo>
                  <a:lnTo>
                    <a:pt x="24322" y="12012"/>
                  </a:lnTo>
                  <a:lnTo>
                    <a:pt x="24412" y="11832"/>
                  </a:lnTo>
                  <a:lnTo>
                    <a:pt x="24486" y="11638"/>
                  </a:lnTo>
                  <a:lnTo>
                    <a:pt x="24531" y="11444"/>
                  </a:lnTo>
                  <a:lnTo>
                    <a:pt x="24561" y="11250"/>
                  </a:lnTo>
                  <a:lnTo>
                    <a:pt x="24576" y="11041"/>
                  </a:lnTo>
                  <a:lnTo>
                    <a:pt x="24576" y="2032"/>
                  </a:lnTo>
                  <a:lnTo>
                    <a:pt x="24561" y="1823"/>
                  </a:lnTo>
                  <a:lnTo>
                    <a:pt x="24531" y="1629"/>
                  </a:lnTo>
                  <a:lnTo>
                    <a:pt x="24486" y="1434"/>
                  </a:lnTo>
                  <a:lnTo>
                    <a:pt x="24412" y="1240"/>
                  </a:lnTo>
                  <a:lnTo>
                    <a:pt x="24322" y="1061"/>
                  </a:lnTo>
                  <a:lnTo>
                    <a:pt x="24232" y="897"/>
                  </a:lnTo>
                  <a:lnTo>
                    <a:pt x="24113" y="747"/>
                  </a:lnTo>
                  <a:lnTo>
                    <a:pt x="23978" y="598"/>
                  </a:lnTo>
                  <a:lnTo>
                    <a:pt x="23829" y="463"/>
                  </a:lnTo>
                  <a:lnTo>
                    <a:pt x="23680" y="344"/>
                  </a:lnTo>
                  <a:lnTo>
                    <a:pt x="23515" y="239"/>
                  </a:lnTo>
                  <a:lnTo>
                    <a:pt x="23336" y="165"/>
                  </a:lnTo>
                  <a:lnTo>
                    <a:pt x="23142" y="90"/>
                  </a:lnTo>
                  <a:lnTo>
                    <a:pt x="22948" y="45"/>
                  </a:lnTo>
                  <a:lnTo>
                    <a:pt x="22753" y="15"/>
                  </a:lnTo>
                  <a:lnTo>
                    <a:pt x="2254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5" name="Google Shape;715;p28"/>
            <p:cNvSpPr/>
            <p:nvPr/>
          </p:nvSpPr>
          <p:spPr>
            <a:xfrm>
              <a:off x="3889270" y="2999932"/>
              <a:ext cx="560996" cy="79216"/>
            </a:xfrm>
            <a:custGeom>
              <a:avLst/>
              <a:gdLst/>
              <a:ahLst/>
              <a:cxnLst/>
              <a:rect l="l" t="t" r="r" b="b"/>
              <a:pathLst>
                <a:path w="20424" h="2884" extrusionOk="0">
                  <a:moveTo>
                    <a:pt x="255" y="0"/>
                  </a:moveTo>
                  <a:lnTo>
                    <a:pt x="195" y="15"/>
                  </a:lnTo>
                  <a:lnTo>
                    <a:pt x="135" y="45"/>
                  </a:lnTo>
                  <a:lnTo>
                    <a:pt x="91" y="90"/>
                  </a:lnTo>
                  <a:lnTo>
                    <a:pt x="46" y="135"/>
                  </a:lnTo>
                  <a:lnTo>
                    <a:pt x="31" y="194"/>
                  </a:lnTo>
                  <a:lnTo>
                    <a:pt x="1" y="254"/>
                  </a:lnTo>
                  <a:lnTo>
                    <a:pt x="1" y="314"/>
                  </a:lnTo>
                  <a:lnTo>
                    <a:pt x="1" y="2570"/>
                  </a:lnTo>
                  <a:lnTo>
                    <a:pt x="1" y="2630"/>
                  </a:lnTo>
                  <a:lnTo>
                    <a:pt x="31" y="2689"/>
                  </a:lnTo>
                  <a:lnTo>
                    <a:pt x="46" y="2749"/>
                  </a:lnTo>
                  <a:lnTo>
                    <a:pt x="91" y="2794"/>
                  </a:lnTo>
                  <a:lnTo>
                    <a:pt x="135" y="2839"/>
                  </a:lnTo>
                  <a:lnTo>
                    <a:pt x="195" y="2869"/>
                  </a:lnTo>
                  <a:lnTo>
                    <a:pt x="255" y="2884"/>
                  </a:lnTo>
                  <a:lnTo>
                    <a:pt x="20169" y="2884"/>
                  </a:lnTo>
                  <a:lnTo>
                    <a:pt x="20229" y="2869"/>
                  </a:lnTo>
                  <a:lnTo>
                    <a:pt x="20289" y="2839"/>
                  </a:lnTo>
                  <a:lnTo>
                    <a:pt x="20334" y="2794"/>
                  </a:lnTo>
                  <a:lnTo>
                    <a:pt x="20364" y="2749"/>
                  </a:lnTo>
                  <a:lnTo>
                    <a:pt x="20394" y="2689"/>
                  </a:lnTo>
                  <a:lnTo>
                    <a:pt x="20408" y="2630"/>
                  </a:lnTo>
                  <a:lnTo>
                    <a:pt x="20423" y="2570"/>
                  </a:lnTo>
                  <a:lnTo>
                    <a:pt x="20423" y="314"/>
                  </a:lnTo>
                  <a:lnTo>
                    <a:pt x="20408" y="254"/>
                  </a:lnTo>
                  <a:lnTo>
                    <a:pt x="20394" y="194"/>
                  </a:lnTo>
                  <a:lnTo>
                    <a:pt x="20364" y="135"/>
                  </a:lnTo>
                  <a:lnTo>
                    <a:pt x="20334" y="90"/>
                  </a:lnTo>
                  <a:lnTo>
                    <a:pt x="20289" y="45"/>
                  </a:lnTo>
                  <a:lnTo>
                    <a:pt x="20229" y="15"/>
                  </a:lnTo>
                  <a:lnTo>
                    <a:pt x="2016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6" name="Google Shape;716;p28"/>
            <p:cNvSpPr/>
            <p:nvPr/>
          </p:nvSpPr>
          <p:spPr>
            <a:xfrm>
              <a:off x="3910199" y="3026602"/>
              <a:ext cx="519960" cy="25874"/>
            </a:xfrm>
            <a:custGeom>
              <a:avLst/>
              <a:gdLst/>
              <a:ahLst/>
              <a:cxnLst/>
              <a:rect l="l" t="t" r="r" b="b"/>
              <a:pathLst>
                <a:path w="18930" h="942" extrusionOk="0">
                  <a:moveTo>
                    <a:pt x="2361" y="0"/>
                  </a:moveTo>
                  <a:lnTo>
                    <a:pt x="2257" y="15"/>
                  </a:lnTo>
                  <a:lnTo>
                    <a:pt x="2152" y="30"/>
                  </a:lnTo>
                  <a:lnTo>
                    <a:pt x="2063" y="60"/>
                  </a:lnTo>
                  <a:lnTo>
                    <a:pt x="1973" y="105"/>
                  </a:lnTo>
                  <a:lnTo>
                    <a:pt x="1883" y="150"/>
                  </a:lnTo>
                  <a:lnTo>
                    <a:pt x="1794" y="209"/>
                  </a:lnTo>
                  <a:lnTo>
                    <a:pt x="1734" y="284"/>
                  </a:lnTo>
                  <a:lnTo>
                    <a:pt x="1659" y="374"/>
                  </a:lnTo>
                  <a:lnTo>
                    <a:pt x="1584" y="463"/>
                  </a:lnTo>
                  <a:lnTo>
                    <a:pt x="1495" y="523"/>
                  </a:lnTo>
                  <a:lnTo>
                    <a:pt x="1390" y="568"/>
                  </a:lnTo>
                  <a:lnTo>
                    <a:pt x="1271" y="583"/>
                  </a:lnTo>
                  <a:lnTo>
                    <a:pt x="1151" y="568"/>
                  </a:lnTo>
                  <a:lnTo>
                    <a:pt x="1047" y="523"/>
                  </a:lnTo>
                  <a:lnTo>
                    <a:pt x="942" y="463"/>
                  </a:lnTo>
                  <a:lnTo>
                    <a:pt x="867" y="374"/>
                  </a:lnTo>
                  <a:lnTo>
                    <a:pt x="837" y="344"/>
                  </a:lnTo>
                  <a:lnTo>
                    <a:pt x="808" y="314"/>
                  </a:lnTo>
                  <a:lnTo>
                    <a:pt x="763" y="299"/>
                  </a:lnTo>
                  <a:lnTo>
                    <a:pt x="180" y="299"/>
                  </a:lnTo>
                  <a:lnTo>
                    <a:pt x="105" y="314"/>
                  </a:lnTo>
                  <a:lnTo>
                    <a:pt x="46" y="344"/>
                  </a:lnTo>
                  <a:lnTo>
                    <a:pt x="16" y="404"/>
                  </a:lnTo>
                  <a:lnTo>
                    <a:pt x="1" y="478"/>
                  </a:lnTo>
                  <a:lnTo>
                    <a:pt x="16" y="538"/>
                  </a:lnTo>
                  <a:lnTo>
                    <a:pt x="46" y="598"/>
                  </a:lnTo>
                  <a:lnTo>
                    <a:pt x="105" y="643"/>
                  </a:lnTo>
                  <a:lnTo>
                    <a:pt x="180" y="658"/>
                  </a:lnTo>
                  <a:lnTo>
                    <a:pt x="628" y="658"/>
                  </a:lnTo>
                  <a:lnTo>
                    <a:pt x="703" y="717"/>
                  </a:lnTo>
                  <a:lnTo>
                    <a:pt x="763" y="777"/>
                  </a:lnTo>
                  <a:lnTo>
                    <a:pt x="837" y="822"/>
                  </a:lnTo>
                  <a:lnTo>
                    <a:pt x="912" y="867"/>
                  </a:lnTo>
                  <a:lnTo>
                    <a:pt x="1002" y="897"/>
                  </a:lnTo>
                  <a:lnTo>
                    <a:pt x="1091" y="927"/>
                  </a:lnTo>
                  <a:lnTo>
                    <a:pt x="1181" y="942"/>
                  </a:lnTo>
                  <a:lnTo>
                    <a:pt x="1271" y="942"/>
                  </a:lnTo>
                  <a:lnTo>
                    <a:pt x="1375" y="927"/>
                  </a:lnTo>
                  <a:lnTo>
                    <a:pt x="1465" y="912"/>
                  </a:lnTo>
                  <a:lnTo>
                    <a:pt x="1570" y="882"/>
                  </a:lnTo>
                  <a:lnTo>
                    <a:pt x="1659" y="837"/>
                  </a:lnTo>
                  <a:lnTo>
                    <a:pt x="1749" y="792"/>
                  </a:lnTo>
                  <a:lnTo>
                    <a:pt x="1823" y="732"/>
                  </a:lnTo>
                  <a:lnTo>
                    <a:pt x="1898" y="658"/>
                  </a:lnTo>
                  <a:lnTo>
                    <a:pt x="1958" y="568"/>
                  </a:lnTo>
                  <a:lnTo>
                    <a:pt x="2033" y="478"/>
                  </a:lnTo>
                  <a:lnTo>
                    <a:pt x="2137" y="419"/>
                  </a:lnTo>
                  <a:lnTo>
                    <a:pt x="2242" y="374"/>
                  </a:lnTo>
                  <a:lnTo>
                    <a:pt x="2361" y="359"/>
                  </a:lnTo>
                  <a:lnTo>
                    <a:pt x="2481" y="374"/>
                  </a:lnTo>
                  <a:lnTo>
                    <a:pt x="2585" y="419"/>
                  </a:lnTo>
                  <a:lnTo>
                    <a:pt x="2675" y="478"/>
                  </a:lnTo>
                  <a:lnTo>
                    <a:pt x="2765" y="568"/>
                  </a:lnTo>
                  <a:lnTo>
                    <a:pt x="2824" y="658"/>
                  </a:lnTo>
                  <a:lnTo>
                    <a:pt x="2899" y="732"/>
                  </a:lnTo>
                  <a:lnTo>
                    <a:pt x="2974" y="792"/>
                  </a:lnTo>
                  <a:lnTo>
                    <a:pt x="3063" y="837"/>
                  </a:lnTo>
                  <a:lnTo>
                    <a:pt x="3153" y="882"/>
                  </a:lnTo>
                  <a:lnTo>
                    <a:pt x="3243" y="912"/>
                  </a:lnTo>
                  <a:lnTo>
                    <a:pt x="3347" y="927"/>
                  </a:lnTo>
                  <a:lnTo>
                    <a:pt x="3452" y="942"/>
                  </a:lnTo>
                  <a:lnTo>
                    <a:pt x="3556" y="927"/>
                  </a:lnTo>
                  <a:lnTo>
                    <a:pt x="3661" y="912"/>
                  </a:lnTo>
                  <a:lnTo>
                    <a:pt x="3751" y="882"/>
                  </a:lnTo>
                  <a:lnTo>
                    <a:pt x="3840" y="837"/>
                  </a:lnTo>
                  <a:lnTo>
                    <a:pt x="3930" y="792"/>
                  </a:lnTo>
                  <a:lnTo>
                    <a:pt x="4005" y="732"/>
                  </a:lnTo>
                  <a:lnTo>
                    <a:pt x="4079" y="658"/>
                  </a:lnTo>
                  <a:lnTo>
                    <a:pt x="4154" y="568"/>
                  </a:lnTo>
                  <a:lnTo>
                    <a:pt x="4229" y="478"/>
                  </a:lnTo>
                  <a:lnTo>
                    <a:pt x="4318" y="419"/>
                  </a:lnTo>
                  <a:lnTo>
                    <a:pt x="4423" y="374"/>
                  </a:lnTo>
                  <a:lnTo>
                    <a:pt x="4543" y="359"/>
                  </a:lnTo>
                  <a:lnTo>
                    <a:pt x="4662" y="374"/>
                  </a:lnTo>
                  <a:lnTo>
                    <a:pt x="4767" y="419"/>
                  </a:lnTo>
                  <a:lnTo>
                    <a:pt x="4871" y="478"/>
                  </a:lnTo>
                  <a:lnTo>
                    <a:pt x="4946" y="568"/>
                  </a:lnTo>
                  <a:lnTo>
                    <a:pt x="5006" y="658"/>
                  </a:lnTo>
                  <a:lnTo>
                    <a:pt x="5080" y="732"/>
                  </a:lnTo>
                  <a:lnTo>
                    <a:pt x="5155" y="792"/>
                  </a:lnTo>
                  <a:lnTo>
                    <a:pt x="5245" y="837"/>
                  </a:lnTo>
                  <a:lnTo>
                    <a:pt x="5334" y="882"/>
                  </a:lnTo>
                  <a:lnTo>
                    <a:pt x="5439" y="912"/>
                  </a:lnTo>
                  <a:lnTo>
                    <a:pt x="5529" y="927"/>
                  </a:lnTo>
                  <a:lnTo>
                    <a:pt x="5633" y="942"/>
                  </a:lnTo>
                  <a:lnTo>
                    <a:pt x="5738" y="927"/>
                  </a:lnTo>
                  <a:lnTo>
                    <a:pt x="5842" y="912"/>
                  </a:lnTo>
                  <a:lnTo>
                    <a:pt x="5932" y="882"/>
                  </a:lnTo>
                  <a:lnTo>
                    <a:pt x="6036" y="837"/>
                  </a:lnTo>
                  <a:lnTo>
                    <a:pt x="6111" y="792"/>
                  </a:lnTo>
                  <a:lnTo>
                    <a:pt x="6201" y="732"/>
                  </a:lnTo>
                  <a:lnTo>
                    <a:pt x="6261" y="658"/>
                  </a:lnTo>
                  <a:lnTo>
                    <a:pt x="6335" y="568"/>
                  </a:lnTo>
                  <a:lnTo>
                    <a:pt x="6410" y="478"/>
                  </a:lnTo>
                  <a:lnTo>
                    <a:pt x="6500" y="419"/>
                  </a:lnTo>
                  <a:lnTo>
                    <a:pt x="6619" y="389"/>
                  </a:lnTo>
                  <a:lnTo>
                    <a:pt x="6724" y="374"/>
                  </a:lnTo>
                  <a:lnTo>
                    <a:pt x="6843" y="389"/>
                  </a:lnTo>
                  <a:lnTo>
                    <a:pt x="6948" y="419"/>
                  </a:lnTo>
                  <a:lnTo>
                    <a:pt x="7052" y="478"/>
                  </a:lnTo>
                  <a:lnTo>
                    <a:pt x="7127" y="568"/>
                  </a:lnTo>
                  <a:lnTo>
                    <a:pt x="7187" y="658"/>
                  </a:lnTo>
                  <a:lnTo>
                    <a:pt x="7262" y="732"/>
                  </a:lnTo>
                  <a:lnTo>
                    <a:pt x="7336" y="792"/>
                  </a:lnTo>
                  <a:lnTo>
                    <a:pt x="7426" y="837"/>
                  </a:lnTo>
                  <a:lnTo>
                    <a:pt x="7515" y="882"/>
                  </a:lnTo>
                  <a:lnTo>
                    <a:pt x="7620" y="912"/>
                  </a:lnTo>
                  <a:lnTo>
                    <a:pt x="7725" y="927"/>
                  </a:lnTo>
                  <a:lnTo>
                    <a:pt x="7814" y="942"/>
                  </a:lnTo>
                  <a:lnTo>
                    <a:pt x="7829" y="942"/>
                  </a:lnTo>
                  <a:lnTo>
                    <a:pt x="7919" y="927"/>
                  </a:lnTo>
                  <a:lnTo>
                    <a:pt x="8023" y="912"/>
                  </a:lnTo>
                  <a:lnTo>
                    <a:pt x="8128" y="882"/>
                  </a:lnTo>
                  <a:lnTo>
                    <a:pt x="8218" y="837"/>
                  </a:lnTo>
                  <a:lnTo>
                    <a:pt x="8307" y="792"/>
                  </a:lnTo>
                  <a:lnTo>
                    <a:pt x="8382" y="732"/>
                  </a:lnTo>
                  <a:lnTo>
                    <a:pt x="8457" y="658"/>
                  </a:lnTo>
                  <a:lnTo>
                    <a:pt x="8516" y="568"/>
                  </a:lnTo>
                  <a:lnTo>
                    <a:pt x="8591" y="478"/>
                  </a:lnTo>
                  <a:lnTo>
                    <a:pt x="8696" y="419"/>
                  </a:lnTo>
                  <a:lnTo>
                    <a:pt x="8800" y="389"/>
                  </a:lnTo>
                  <a:lnTo>
                    <a:pt x="8920" y="374"/>
                  </a:lnTo>
                  <a:lnTo>
                    <a:pt x="9024" y="389"/>
                  </a:lnTo>
                  <a:lnTo>
                    <a:pt x="9144" y="419"/>
                  </a:lnTo>
                  <a:lnTo>
                    <a:pt x="9234" y="478"/>
                  </a:lnTo>
                  <a:lnTo>
                    <a:pt x="9308" y="568"/>
                  </a:lnTo>
                  <a:lnTo>
                    <a:pt x="9383" y="658"/>
                  </a:lnTo>
                  <a:lnTo>
                    <a:pt x="9443" y="732"/>
                  </a:lnTo>
                  <a:lnTo>
                    <a:pt x="9532" y="792"/>
                  </a:lnTo>
                  <a:lnTo>
                    <a:pt x="9607" y="837"/>
                  </a:lnTo>
                  <a:lnTo>
                    <a:pt x="9712" y="882"/>
                  </a:lnTo>
                  <a:lnTo>
                    <a:pt x="9801" y="912"/>
                  </a:lnTo>
                  <a:lnTo>
                    <a:pt x="9906" y="927"/>
                  </a:lnTo>
                  <a:lnTo>
                    <a:pt x="10010" y="942"/>
                  </a:lnTo>
                  <a:lnTo>
                    <a:pt x="10115" y="927"/>
                  </a:lnTo>
                  <a:lnTo>
                    <a:pt x="10205" y="912"/>
                  </a:lnTo>
                  <a:lnTo>
                    <a:pt x="10309" y="882"/>
                  </a:lnTo>
                  <a:lnTo>
                    <a:pt x="10399" y="837"/>
                  </a:lnTo>
                  <a:lnTo>
                    <a:pt x="10488" y="792"/>
                  </a:lnTo>
                  <a:lnTo>
                    <a:pt x="10563" y="732"/>
                  </a:lnTo>
                  <a:lnTo>
                    <a:pt x="10638" y="658"/>
                  </a:lnTo>
                  <a:lnTo>
                    <a:pt x="10698" y="568"/>
                  </a:lnTo>
                  <a:lnTo>
                    <a:pt x="10787" y="478"/>
                  </a:lnTo>
                  <a:lnTo>
                    <a:pt x="10877" y="419"/>
                  </a:lnTo>
                  <a:lnTo>
                    <a:pt x="10981" y="389"/>
                  </a:lnTo>
                  <a:lnTo>
                    <a:pt x="11101" y="374"/>
                  </a:lnTo>
                  <a:lnTo>
                    <a:pt x="11221" y="389"/>
                  </a:lnTo>
                  <a:lnTo>
                    <a:pt x="11325" y="419"/>
                  </a:lnTo>
                  <a:lnTo>
                    <a:pt x="11415" y="478"/>
                  </a:lnTo>
                  <a:lnTo>
                    <a:pt x="11504" y="568"/>
                  </a:lnTo>
                  <a:lnTo>
                    <a:pt x="11564" y="658"/>
                  </a:lnTo>
                  <a:lnTo>
                    <a:pt x="11639" y="732"/>
                  </a:lnTo>
                  <a:lnTo>
                    <a:pt x="11714" y="792"/>
                  </a:lnTo>
                  <a:lnTo>
                    <a:pt x="11803" y="837"/>
                  </a:lnTo>
                  <a:lnTo>
                    <a:pt x="11893" y="882"/>
                  </a:lnTo>
                  <a:lnTo>
                    <a:pt x="11982" y="912"/>
                  </a:lnTo>
                  <a:lnTo>
                    <a:pt x="12087" y="927"/>
                  </a:lnTo>
                  <a:lnTo>
                    <a:pt x="12192" y="942"/>
                  </a:lnTo>
                  <a:lnTo>
                    <a:pt x="12296" y="927"/>
                  </a:lnTo>
                  <a:lnTo>
                    <a:pt x="12401" y="912"/>
                  </a:lnTo>
                  <a:lnTo>
                    <a:pt x="12490" y="882"/>
                  </a:lnTo>
                  <a:lnTo>
                    <a:pt x="12580" y="837"/>
                  </a:lnTo>
                  <a:lnTo>
                    <a:pt x="12670" y="792"/>
                  </a:lnTo>
                  <a:lnTo>
                    <a:pt x="12744" y="732"/>
                  </a:lnTo>
                  <a:lnTo>
                    <a:pt x="12819" y="658"/>
                  </a:lnTo>
                  <a:lnTo>
                    <a:pt x="12894" y="568"/>
                  </a:lnTo>
                  <a:lnTo>
                    <a:pt x="12968" y="478"/>
                  </a:lnTo>
                  <a:lnTo>
                    <a:pt x="13058" y="419"/>
                  </a:lnTo>
                  <a:lnTo>
                    <a:pt x="13163" y="389"/>
                  </a:lnTo>
                  <a:lnTo>
                    <a:pt x="13282" y="374"/>
                  </a:lnTo>
                  <a:lnTo>
                    <a:pt x="13402" y="389"/>
                  </a:lnTo>
                  <a:lnTo>
                    <a:pt x="13506" y="419"/>
                  </a:lnTo>
                  <a:lnTo>
                    <a:pt x="13596" y="478"/>
                  </a:lnTo>
                  <a:lnTo>
                    <a:pt x="13686" y="568"/>
                  </a:lnTo>
                  <a:lnTo>
                    <a:pt x="13745" y="658"/>
                  </a:lnTo>
                  <a:lnTo>
                    <a:pt x="13820" y="732"/>
                  </a:lnTo>
                  <a:lnTo>
                    <a:pt x="13895" y="792"/>
                  </a:lnTo>
                  <a:lnTo>
                    <a:pt x="13984" y="837"/>
                  </a:lnTo>
                  <a:lnTo>
                    <a:pt x="14074" y="882"/>
                  </a:lnTo>
                  <a:lnTo>
                    <a:pt x="14179" y="912"/>
                  </a:lnTo>
                  <a:lnTo>
                    <a:pt x="14268" y="927"/>
                  </a:lnTo>
                  <a:lnTo>
                    <a:pt x="14373" y="942"/>
                  </a:lnTo>
                  <a:lnTo>
                    <a:pt x="14477" y="927"/>
                  </a:lnTo>
                  <a:lnTo>
                    <a:pt x="14582" y="912"/>
                  </a:lnTo>
                  <a:lnTo>
                    <a:pt x="14672" y="882"/>
                  </a:lnTo>
                  <a:lnTo>
                    <a:pt x="14776" y="837"/>
                  </a:lnTo>
                  <a:lnTo>
                    <a:pt x="14851" y="792"/>
                  </a:lnTo>
                  <a:lnTo>
                    <a:pt x="14940" y="732"/>
                  </a:lnTo>
                  <a:lnTo>
                    <a:pt x="15015" y="658"/>
                  </a:lnTo>
                  <a:lnTo>
                    <a:pt x="15075" y="568"/>
                  </a:lnTo>
                  <a:lnTo>
                    <a:pt x="15150" y="478"/>
                  </a:lnTo>
                  <a:lnTo>
                    <a:pt x="15239" y="419"/>
                  </a:lnTo>
                  <a:lnTo>
                    <a:pt x="15359" y="389"/>
                  </a:lnTo>
                  <a:lnTo>
                    <a:pt x="15463" y="374"/>
                  </a:lnTo>
                  <a:lnTo>
                    <a:pt x="15583" y="389"/>
                  </a:lnTo>
                  <a:lnTo>
                    <a:pt x="15687" y="419"/>
                  </a:lnTo>
                  <a:lnTo>
                    <a:pt x="15792" y="478"/>
                  </a:lnTo>
                  <a:lnTo>
                    <a:pt x="15867" y="568"/>
                  </a:lnTo>
                  <a:lnTo>
                    <a:pt x="15926" y="658"/>
                  </a:lnTo>
                  <a:lnTo>
                    <a:pt x="16001" y="732"/>
                  </a:lnTo>
                  <a:lnTo>
                    <a:pt x="16076" y="792"/>
                  </a:lnTo>
                  <a:lnTo>
                    <a:pt x="16166" y="837"/>
                  </a:lnTo>
                  <a:lnTo>
                    <a:pt x="16255" y="882"/>
                  </a:lnTo>
                  <a:lnTo>
                    <a:pt x="16360" y="912"/>
                  </a:lnTo>
                  <a:lnTo>
                    <a:pt x="16464" y="942"/>
                  </a:lnTo>
                  <a:lnTo>
                    <a:pt x="16659" y="942"/>
                  </a:lnTo>
                  <a:lnTo>
                    <a:pt x="16763" y="912"/>
                  </a:lnTo>
                  <a:lnTo>
                    <a:pt x="16868" y="882"/>
                  </a:lnTo>
                  <a:lnTo>
                    <a:pt x="16957" y="837"/>
                  </a:lnTo>
                  <a:lnTo>
                    <a:pt x="17047" y="792"/>
                  </a:lnTo>
                  <a:lnTo>
                    <a:pt x="17122" y="732"/>
                  </a:lnTo>
                  <a:lnTo>
                    <a:pt x="17196" y="658"/>
                  </a:lnTo>
                  <a:lnTo>
                    <a:pt x="17256" y="568"/>
                  </a:lnTo>
                  <a:lnTo>
                    <a:pt x="17331" y="478"/>
                  </a:lnTo>
                  <a:lnTo>
                    <a:pt x="17435" y="419"/>
                  </a:lnTo>
                  <a:lnTo>
                    <a:pt x="17540" y="374"/>
                  </a:lnTo>
                  <a:lnTo>
                    <a:pt x="17659" y="359"/>
                  </a:lnTo>
                  <a:lnTo>
                    <a:pt x="17779" y="374"/>
                  </a:lnTo>
                  <a:lnTo>
                    <a:pt x="17884" y="419"/>
                  </a:lnTo>
                  <a:lnTo>
                    <a:pt x="17973" y="478"/>
                  </a:lnTo>
                  <a:lnTo>
                    <a:pt x="18048" y="568"/>
                  </a:lnTo>
                  <a:lnTo>
                    <a:pt x="18078" y="598"/>
                  </a:lnTo>
                  <a:lnTo>
                    <a:pt x="18123" y="628"/>
                  </a:lnTo>
                  <a:lnTo>
                    <a:pt x="18152" y="643"/>
                  </a:lnTo>
                  <a:lnTo>
                    <a:pt x="18197" y="643"/>
                  </a:lnTo>
                  <a:lnTo>
                    <a:pt x="18750" y="658"/>
                  </a:lnTo>
                  <a:lnTo>
                    <a:pt x="18825" y="643"/>
                  </a:lnTo>
                  <a:lnTo>
                    <a:pt x="18870" y="598"/>
                  </a:lnTo>
                  <a:lnTo>
                    <a:pt x="18914" y="538"/>
                  </a:lnTo>
                  <a:lnTo>
                    <a:pt x="18929" y="478"/>
                  </a:lnTo>
                  <a:lnTo>
                    <a:pt x="18914" y="404"/>
                  </a:lnTo>
                  <a:lnTo>
                    <a:pt x="18870" y="344"/>
                  </a:lnTo>
                  <a:lnTo>
                    <a:pt x="18825" y="314"/>
                  </a:lnTo>
                  <a:lnTo>
                    <a:pt x="18750" y="299"/>
                  </a:lnTo>
                  <a:lnTo>
                    <a:pt x="18287" y="284"/>
                  </a:lnTo>
                  <a:lnTo>
                    <a:pt x="18227" y="224"/>
                  </a:lnTo>
                  <a:lnTo>
                    <a:pt x="18152" y="165"/>
                  </a:lnTo>
                  <a:lnTo>
                    <a:pt x="18078" y="120"/>
                  </a:lnTo>
                  <a:lnTo>
                    <a:pt x="18003" y="75"/>
                  </a:lnTo>
                  <a:lnTo>
                    <a:pt x="17928" y="45"/>
                  </a:lnTo>
                  <a:lnTo>
                    <a:pt x="17839" y="15"/>
                  </a:lnTo>
                  <a:lnTo>
                    <a:pt x="17749" y="0"/>
                  </a:lnTo>
                  <a:lnTo>
                    <a:pt x="17659" y="0"/>
                  </a:lnTo>
                  <a:lnTo>
                    <a:pt x="17555" y="15"/>
                  </a:lnTo>
                  <a:lnTo>
                    <a:pt x="17450" y="30"/>
                  </a:lnTo>
                  <a:lnTo>
                    <a:pt x="17361" y="60"/>
                  </a:lnTo>
                  <a:lnTo>
                    <a:pt x="17256" y="105"/>
                  </a:lnTo>
                  <a:lnTo>
                    <a:pt x="17181" y="150"/>
                  </a:lnTo>
                  <a:lnTo>
                    <a:pt x="17092" y="209"/>
                  </a:lnTo>
                  <a:lnTo>
                    <a:pt x="17017" y="284"/>
                  </a:lnTo>
                  <a:lnTo>
                    <a:pt x="16957" y="374"/>
                  </a:lnTo>
                  <a:lnTo>
                    <a:pt x="16883" y="463"/>
                  </a:lnTo>
                  <a:lnTo>
                    <a:pt x="16778" y="523"/>
                  </a:lnTo>
                  <a:lnTo>
                    <a:pt x="16673" y="568"/>
                  </a:lnTo>
                  <a:lnTo>
                    <a:pt x="16569" y="568"/>
                  </a:lnTo>
                  <a:lnTo>
                    <a:pt x="16449" y="553"/>
                  </a:lnTo>
                  <a:lnTo>
                    <a:pt x="16345" y="523"/>
                  </a:lnTo>
                  <a:lnTo>
                    <a:pt x="16240" y="463"/>
                  </a:lnTo>
                  <a:lnTo>
                    <a:pt x="16166" y="374"/>
                  </a:lnTo>
                  <a:lnTo>
                    <a:pt x="16106" y="284"/>
                  </a:lnTo>
                  <a:lnTo>
                    <a:pt x="16031" y="209"/>
                  </a:lnTo>
                  <a:lnTo>
                    <a:pt x="15941" y="150"/>
                  </a:lnTo>
                  <a:lnTo>
                    <a:pt x="15867" y="105"/>
                  </a:lnTo>
                  <a:lnTo>
                    <a:pt x="15777" y="60"/>
                  </a:lnTo>
                  <a:lnTo>
                    <a:pt x="15673" y="30"/>
                  </a:lnTo>
                  <a:lnTo>
                    <a:pt x="15568" y="15"/>
                  </a:lnTo>
                  <a:lnTo>
                    <a:pt x="15463" y="0"/>
                  </a:lnTo>
                  <a:lnTo>
                    <a:pt x="15359" y="15"/>
                  </a:lnTo>
                  <a:lnTo>
                    <a:pt x="15269" y="30"/>
                  </a:lnTo>
                  <a:lnTo>
                    <a:pt x="15165" y="60"/>
                  </a:lnTo>
                  <a:lnTo>
                    <a:pt x="15075" y="105"/>
                  </a:lnTo>
                  <a:lnTo>
                    <a:pt x="14985" y="150"/>
                  </a:lnTo>
                  <a:lnTo>
                    <a:pt x="14911" y="209"/>
                  </a:lnTo>
                  <a:lnTo>
                    <a:pt x="14836" y="284"/>
                  </a:lnTo>
                  <a:lnTo>
                    <a:pt x="14776" y="374"/>
                  </a:lnTo>
                  <a:lnTo>
                    <a:pt x="14701" y="463"/>
                  </a:lnTo>
                  <a:lnTo>
                    <a:pt x="14597" y="523"/>
                  </a:lnTo>
                  <a:lnTo>
                    <a:pt x="14492" y="553"/>
                  </a:lnTo>
                  <a:lnTo>
                    <a:pt x="14373" y="568"/>
                  </a:lnTo>
                  <a:lnTo>
                    <a:pt x="14268" y="553"/>
                  </a:lnTo>
                  <a:lnTo>
                    <a:pt x="14149" y="523"/>
                  </a:lnTo>
                  <a:lnTo>
                    <a:pt x="14059" y="463"/>
                  </a:lnTo>
                  <a:lnTo>
                    <a:pt x="13984" y="374"/>
                  </a:lnTo>
                  <a:lnTo>
                    <a:pt x="13910" y="284"/>
                  </a:lnTo>
                  <a:lnTo>
                    <a:pt x="13850" y="209"/>
                  </a:lnTo>
                  <a:lnTo>
                    <a:pt x="13760" y="150"/>
                  </a:lnTo>
                  <a:lnTo>
                    <a:pt x="13671" y="105"/>
                  </a:lnTo>
                  <a:lnTo>
                    <a:pt x="13581" y="60"/>
                  </a:lnTo>
                  <a:lnTo>
                    <a:pt x="13491" y="30"/>
                  </a:lnTo>
                  <a:lnTo>
                    <a:pt x="13387" y="15"/>
                  </a:lnTo>
                  <a:lnTo>
                    <a:pt x="13282" y="0"/>
                  </a:lnTo>
                  <a:lnTo>
                    <a:pt x="13178" y="15"/>
                  </a:lnTo>
                  <a:lnTo>
                    <a:pt x="13073" y="30"/>
                  </a:lnTo>
                  <a:lnTo>
                    <a:pt x="12983" y="60"/>
                  </a:lnTo>
                  <a:lnTo>
                    <a:pt x="12894" y="105"/>
                  </a:lnTo>
                  <a:lnTo>
                    <a:pt x="12804" y="150"/>
                  </a:lnTo>
                  <a:lnTo>
                    <a:pt x="12729" y="209"/>
                  </a:lnTo>
                  <a:lnTo>
                    <a:pt x="12655" y="284"/>
                  </a:lnTo>
                  <a:lnTo>
                    <a:pt x="12595" y="374"/>
                  </a:lnTo>
                  <a:lnTo>
                    <a:pt x="12505" y="463"/>
                  </a:lnTo>
                  <a:lnTo>
                    <a:pt x="12416" y="523"/>
                  </a:lnTo>
                  <a:lnTo>
                    <a:pt x="12311" y="553"/>
                  </a:lnTo>
                  <a:lnTo>
                    <a:pt x="12192" y="568"/>
                  </a:lnTo>
                  <a:lnTo>
                    <a:pt x="12072" y="553"/>
                  </a:lnTo>
                  <a:lnTo>
                    <a:pt x="11967" y="523"/>
                  </a:lnTo>
                  <a:lnTo>
                    <a:pt x="11878" y="463"/>
                  </a:lnTo>
                  <a:lnTo>
                    <a:pt x="11788" y="374"/>
                  </a:lnTo>
                  <a:lnTo>
                    <a:pt x="11728" y="284"/>
                  </a:lnTo>
                  <a:lnTo>
                    <a:pt x="11654" y="209"/>
                  </a:lnTo>
                  <a:lnTo>
                    <a:pt x="11579" y="150"/>
                  </a:lnTo>
                  <a:lnTo>
                    <a:pt x="11489" y="105"/>
                  </a:lnTo>
                  <a:lnTo>
                    <a:pt x="11400" y="60"/>
                  </a:lnTo>
                  <a:lnTo>
                    <a:pt x="11310" y="30"/>
                  </a:lnTo>
                  <a:lnTo>
                    <a:pt x="11206" y="15"/>
                  </a:lnTo>
                  <a:lnTo>
                    <a:pt x="11101" y="0"/>
                  </a:lnTo>
                  <a:lnTo>
                    <a:pt x="10996" y="15"/>
                  </a:lnTo>
                  <a:lnTo>
                    <a:pt x="10892" y="30"/>
                  </a:lnTo>
                  <a:lnTo>
                    <a:pt x="10802" y="60"/>
                  </a:lnTo>
                  <a:lnTo>
                    <a:pt x="10713" y="105"/>
                  </a:lnTo>
                  <a:lnTo>
                    <a:pt x="10623" y="150"/>
                  </a:lnTo>
                  <a:lnTo>
                    <a:pt x="10533" y="209"/>
                  </a:lnTo>
                  <a:lnTo>
                    <a:pt x="10474" y="284"/>
                  </a:lnTo>
                  <a:lnTo>
                    <a:pt x="10399" y="374"/>
                  </a:lnTo>
                  <a:lnTo>
                    <a:pt x="10324" y="463"/>
                  </a:lnTo>
                  <a:lnTo>
                    <a:pt x="10234" y="523"/>
                  </a:lnTo>
                  <a:lnTo>
                    <a:pt x="10115" y="553"/>
                  </a:lnTo>
                  <a:lnTo>
                    <a:pt x="10010" y="568"/>
                  </a:lnTo>
                  <a:lnTo>
                    <a:pt x="9891" y="553"/>
                  </a:lnTo>
                  <a:lnTo>
                    <a:pt x="9786" y="523"/>
                  </a:lnTo>
                  <a:lnTo>
                    <a:pt x="9682" y="463"/>
                  </a:lnTo>
                  <a:lnTo>
                    <a:pt x="9607" y="374"/>
                  </a:lnTo>
                  <a:lnTo>
                    <a:pt x="9547" y="284"/>
                  </a:lnTo>
                  <a:lnTo>
                    <a:pt x="9473" y="209"/>
                  </a:lnTo>
                  <a:lnTo>
                    <a:pt x="9398" y="150"/>
                  </a:lnTo>
                  <a:lnTo>
                    <a:pt x="9308" y="105"/>
                  </a:lnTo>
                  <a:lnTo>
                    <a:pt x="9219" y="60"/>
                  </a:lnTo>
                  <a:lnTo>
                    <a:pt x="9114" y="30"/>
                  </a:lnTo>
                  <a:lnTo>
                    <a:pt x="9024" y="15"/>
                  </a:lnTo>
                  <a:lnTo>
                    <a:pt x="8920" y="0"/>
                  </a:lnTo>
                  <a:lnTo>
                    <a:pt x="8815" y="15"/>
                  </a:lnTo>
                  <a:lnTo>
                    <a:pt x="8711" y="30"/>
                  </a:lnTo>
                  <a:lnTo>
                    <a:pt x="8606" y="60"/>
                  </a:lnTo>
                  <a:lnTo>
                    <a:pt x="8516" y="105"/>
                  </a:lnTo>
                  <a:lnTo>
                    <a:pt x="8442" y="150"/>
                  </a:lnTo>
                  <a:lnTo>
                    <a:pt x="8352" y="209"/>
                  </a:lnTo>
                  <a:lnTo>
                    <a:pt x="8277" y="284"/>
                  </a:lnTo>
                  <a:lnTo>
                    <a:pt x="8218" y="374"/>
                  </a:lnTo>
                  <a:lnTo>
                    <a:pt x="8143" y="463"/>
                  </a:lnTo>
                  <a:lnTo>
                    <a:pt x="8053" y="523"/>
                  </a:lnTo>
                  <a:lnTo>
                    <a:pt x="7934" y="568"/>
                  </a:lnTo>
                  <a:lnTo>
                    <a:pt x="7829" y="583"/>
                  </a:lnTo>
                  <a:lnTo>
                    <a:pt x="7710" y="568"/>
                  </a:lnTo>
                  <a:lnTo>
                    <a:pt x="7590" y="523"/>
                  </a:lnTo>
                  <a:lnTo>
                    <a:pt x="7501" y="463"/>
                  </a:lnTo>
                  <a:lnTo>
                    <a:pt x="7426" y="374"/>
                  </a:lnTo>
                  <a:lnTo>
                    <a:pt x="7366" y="284"/>
                  </a:lnTo>
                  <a:lnTo>
                    <a:pt x="7291" y="209"/>
                  </a:lnTo>
                  <a:lnTo>
                    <a:pt x="7202" y="150"/>
                  </a:lnTo>
                  <a:lnTo>
                    <a:pt x="7127" y="105"/>
                  </a:lnTo>
                  <a:lnTo>
                    <a:pt x="7022" y="60"/>
                  </a:lnTo>
                  <a:lnTo>
                    <a:pt x="6933" y="30"/>
                  </a:lnTo>
                  <a:lnTo>
                    <a:pt x="6828" y="15"/>
                  </a:lnTo>
                  <a:lnTo>
                    <a:pt x="6724" y="0"/>
                  </a:lnTo>
                  <a:lnTo>
                    <a:pt x="6619" y="15"/>
                  </a:lnTo>
                  <a:lnTo>
                    <a:pt x="6529" y="30"/>
                  </a:lnTo>
                  <a:lnTo>
                    <a:pt x="6425" y="60"/>
                  </a:lnTo>
                  <a:lnTo>
                    <a:pt x="6335" y="105"/>
                  </a:lnTo>
                  <a:lnTo>
                    <a:pt x="6246" y="150"/>
                  </a:lnTo>
                  <a:lnTo>
                    <a:pt x="6171" y="209"/>
                  </a:lnTo>
                  <a:lnTo>
                    <a:pt x="6096" y="284"/>
                  </a:lnTo>
                  <a:lnTo>
                    <a:pt x="6036" y="374"/>
                  </a:lnTo>
                  <a:lnTo>
                    <a:pt x="5962" y="463"/>
                  </a:lnTo>
                  <a:lnTo>
                    <a:pt x="5857" y="523"/>
                  </a:lnTo>
                  <a:lnTo>
                    <a:pt x="5753" y="553"/>
                  </a:lnTo>
                  <a:lnTo>
                    <a:pt x="5633" y="568"/>
                  </a:lnTo>
                  <a:lnTo>
                    <a:pt x="5529" y="553"/>
                  </a:lnTo>
                  <a:lnTo>
                    <a:pt x="5409" y="523"/>
                  </a:lnTo>
                  <a:lnTo>
                    <a:pt x="5319" y="463"/>
                  </a:lnTo>
                  <a:lnTo>
                    <a:pt x="5245" y="374"/>
                  </a:lnTo>
                  <a:lnTo>
                    <a:pt x="5170" y="284"/>
                  </a:lnTo>
                  <a:lnTo>
                    <a:pt x="5110" y="209"/>
                  </a:lnTo>
                  <a:lnTo>
                    <a:pt x="5021" y="150"/>
                  </a:lnTo>
                  <a:lnTo>
                    <a:pt x="4931" y="105"/>
                  </a:lnTo>
                  <a:lnTo>
                    <a:pt x="4841" y="60"/>
                  </a:lnTo>
                  <a:lnTo>
                    <a:pt x="4752" y="30"/>
                  </a:lnTo>
                  <a:lnTo>
                    <a:pt x="4647" y="15"/>
                  </a:lnTo>
                  <a:lnTo>
                    <a:pt x="4543" y="0"/>
                  </a:lnTo>
                  <a:lnTo>
                    <a:pt x="4438" y="15"/>
                  </a:lnTo>
                  <a:lnTo>
                    <a:pt x="4333" y="30"/>
                  </a:lnTo>
                  <a:lnTo>
                    <a:pt x="4244" y="60"/>
                  </a:lnTo>
                  <a:lnTo>
                    <a:pt x="4154" y="105"/>
                  </a:lnTo>
                  <a:lnTo>
                    <a:pt x="4064" y="150"/>
                  </a:lnTo>
                  <a:lnTo>
                    <a:pt x="3990" y="209"/>
                  </a:lnTo>
                  <a:lnTo>
                    <a:pt x="3915" y="284"/>
                  </a:lnTo>
                  <a:lnTo>
                    <a:pt x="3855" y="374"/>
                  </a:lnTo>
                  <a:lnTo>
                    <a:pt x="3766" y="463"/>
                  </a:lnTo>
                  <a:lnTo>
                    <a:pt x="3676" y="523"/>
                  </a:lnTo>
                  <a:lnTo>
                    <a:pt x="3571" y="553"/>
                  </a:lnTo>
                  <a:lnTo>
                    <a:pt x="3452" y="568"/>
                  </a:lnTo>
                  <a:lnTo>
                    <a:pt x="3332" y="553"/>
                  </a:lnTo>
                  <a:lnTo>
                    <a:pt x="3228" y="523"/>
                  </a:lnTo>
                  <a:lnTo>
                    <a:pt x="3138" y="463"/>
                  </a:lnTo>
                  <a:lnTo>
                    <a:pt x="3049" y="374"/>
                  </a:lnTo>
                  <a:lnTo>
                    <a:pt x="2989" y="284"/>
                  </a:lnTo>
                  <a:lnTo>
                    <a:pt x="2914" y="209"/>
                  </a:lnTo>
                  <a:lnTo>
                    <a:pt x="2839" y="150"/>
                  </a:lnTo>
                  <a:lnTo>
                    <a:pt x="2750" y="105"/>
                  </a:lnTo>
                  <a:lnTo>
                    <a:pt x="2660" y="60"/>
                  </a:lnTo>
                  <a:lnTo>
                    <a:pt x="2570" y="30"/>
                  </a:lnTo>
                  <a:lnTo>
                    <a:pt x="2466" y="15"/>
                  </a:lnTo>
                  <a:lnTo>
                    <a:pt x="236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7" name="Google Shape;717;p28"/>
            <p:cNvSpPr/>
            <p:nvPr/>
          </p:nvSpPr>
          <p:spPr>
            <a:xfrm>
              <a:off x="3893390" y="3245730"/>
              <a:ext cx="460850" cy="24638"/>
            </a:xfrm>
            <a:custGeom>
              <a:avLst/>
              <a:gdLst/>
              <a:ahLst/>
              <a:cxnLst/>
              <a:rect l="l" t="t" r="r" b="b"/>
              <a:pathLst>
                <a:path w="16778" h="897" extrusionOk="0">
                  <a:moveTo>
                    <a:pt x="449" y="0"/>
                  </a:moveTo>
                  <a:lnTo>
                    <a:pt x="359" y="15"/>
                  </a:lnTo>
                  <a:lnTo>
                    <a:pt x="284" y="45"/>
                  </a:lnTo>
                  <a:lnTo>
                    <a:pt x="209" y="75"/>
                  </a:lnTo>
                  <a:lnTo>
                    <a:pt x="135" y="134"/>
                  </a:lnTo>
                  <a:lnTo>
                    <a:pt x="90" y="209"/>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209"/>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8" name="Google Shape;718;p28"/>
            <p:cNvSpPr/>
            <p:nvPr/>
          </p:nvSpPr>
          <p:spPr>
            <a:xfrm>
              <a:off x="3893390" y="3181294"/>
              <a:ext cx="460850" cy="24638"/>
            </a:xfrm>
            <a:custGeom>
              <a:avLst/>
              <a:gdLst/>
              <a:ahLst/>
              <a:cxnLst/>
              <a:rect l="l" t="t" r="r" b="b"/>
              <a:pathLst>
                <a:path w="16778" h="897" extrusionOk="0">
                  <a:moveTo>
                    <a:pt x="449" y="1"/>
                  </a:moveTo>
                  <a:lnTo>
                    <a:pt x="359" y="15"/>
                  </a:lnTo>
                  <a:lnTo>
                    <a:pt x="284" y="45"/>
                  </a:lnTo>
                  <a:lnTo>
                    <a:pt x="209" y="75"/>
                  </a:lnTo>
                  <a:lnTo>
                    <a:pt x="135" y="135"/>
                  </a:lnTo>
                  <a:lnTo>
                    <a:pt x="90" y="195"/>
                  </a:lnTo>
                  <a:lnTo>
                    <a:pt x="45" y="284"/>
                  </a:lnTo>
                  <a:lnTo>
                    <a:pt x="15" y="359"/>
                  </a:lnTo>
                  <a:lnTo>
                    <a:pt x="0" y="449"/>
                  </a:lnTo>
                  <a:lnTo>
                    <a:pt x="15" y="538"/>
                  </a:lnTo>
                  <a:lnTo>
                    <a:pt x="45" y="628"/>
                  </a:lnTo>
                  <a:lnTo>
                    <a:pt x="90" y="703"/>
                  </a:lnTo>
                  <a:lnTo>
                    <a:pt x="135" y="762"/>
                  </a:lnTo>
                  <a:lnTo>
                    <a:pt x="209" y="822"/>
                  </a:lnTo>
                  <a:lnTo>
                    <a:pt x="284" y="867"/>
                  </a:lnTo>
                  <a:lnTo>
                    <a:pt x="359" y="897"/>
                  </a:lnTo>
                  <a:lnTo>
                    <a:pt x="16419" y="897"/>
                  </a:lnTo>
                  <a:lnTo>
                    <a:pt x="16509" y="867"/>
                  </a:lnTo>
                  <a:lnTo>
                    <a:pt x="16583" y="822"/>
                  </a:lnTo>
                  <a:lnTo>
                    <a:pt x="16658" y="762"/>
                  </a:lnTo>
                  <a:lnTo>
                    <a:pt x="16703" y="703"/>
                  </a:lnTo>
                  <a:lnTo>
                    <a:pt x="16748" y="628"/>
                  </a:lnTo>
                  <a:lnTo>
                    <a:pt x="16778" y="538"/>
                  </a:lnTo>
                  <a:lnTo>
                    <a:pt x="16778" y="449"/>
                  </a:lnTo>
                  <a:lnTo>
                    <a:pt x="16778" y="359"/>
                  </a:lnTo>
                  <a:lnTo>
                    <a:pt x="16748" y="284"/>
                  </a:lnTo>
                  <a:lnTo>
                    <a:pt x="16703" y="195"/>
                  </a:lnTo>
                  <a:lnTo>
                    <a:pt x="16658" y="135"/>
                  </a:lnTo>
                  <a:lnTo>
                    <a:pt x="16583" y="75"/>
                  </a:lnTo>
                  <a:lnTo>
                    <a:pt x="16509" y="45"/>
                  </a:lnTo>
                  <a:lnTo>
                    <a:pt x="16419" y="15"/>
                  </a:lnTo>
                  <a:lnTo>
                    <a:pt x="163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19" name="Google Shape;719;p28"/>
            <p:cNvSpPr/>
            <p:nvPr/>
          </p:nvSpPr>
          <p:spPr>
            <a:xfrm>
              <a:off x="3893390" y="3116885"/>
              <a:ext cx="460850" cy="24638"/>
            </a:xfrm>
            <a:custGeom>
              <a:avLst/>
              <a:gdLst/>
              <a:ahLst/>
              <a:cxnLst/>
              <a:rect l="l" t="t" r="r" b="b"/>
              <a:pathLst>
                <a:path w="16778" h="897" extrusionOk="0">
                  <a:moveTo>
                    <a:pt x="449" y="0"/>
                  </a:moveTo>
                  <a:lnTo>
                    <a:pt x="359" y="15"/>
                  </a:lnTo>
                  <a:lnTo>
                    <a:pt x="284" y="45"/>
                  </a:lnTo>
                  <a:lnTo>
                    <a:pt x="209" y="75"/>
                  </a:lnTo>
                  <a:lnTo>
                    <a:pt x="135" y="134"/>
                  </a:lnTo>
                  <a:lnTo>
                    <a:pt x="90" y="194"/>
                  </a:lnTo>
                  <a:lnTo>
                    <a:pt x="45" y="284"/>
                  </a:lnTo>
                  <a:lnTo>
                    <a:pt x="15" y="359"/>
                  </a:lnTo>
                  <a:lnTo>
                    <a:pt x="0" y="448"/>
                  </a:lnTo>
                  <a:lnTo>
                    <a:pt x="15" y="538"/>
                  </a:lnTo>
                  <a:lnTo>
                    <a:pt x="45" y="627"/>
                  </a:lnTo>
                  <a:lnTo>
                    <a:pt x="90" y="702"/>
                  </a:lnTo>
                  <a:lnTo>
                    <a:pt x="135" y="762"/>
                  </a:lnTo>
                  <a:lnTo>
                    <a:pt x="209" y="822"/>
                  </a:lnTo>
                  <a:lnTo>
                    <a:pt x="284" y="867"/>
                  </a:lnTo>
                  <a:lnTo>
                    <a:pt x="359" y="896"/>
                  </a:lnTo>
                  <a:lnTo>
                    <a:pt x="16419" y="896"/>
                  </a:lnTo>
                  <a:lnTo>
                    <a:pt x="16509" y="867"/>
                  </a:lnTo>
                  <a:lnTo>
                    <a:pt x="16583" y="822"/>
                  </a:lnTo>
                  <a:lnTo>
                    <a:pt x="16658" y="762"/>
                  </a:lnTo>
                  <a:lnTo>
                    <a:pt x="16703" y="702"/>
                  </a:lnTo>
                  <a:lnTo>
                    <a:pt x="16748" y="627"/>
                  </a:lnTo>
                  <a:lnTo>
                    <a:pt x="16778" y="538"/>
                  </a:lnTo>
                  <a:lnTo>
                    <a:pt x="16778" y="448"/>
                  </a:lnTo>
                  <a:lnTo>
                    <a:pt x="16778" y="359"/>
                  </a:lnTo>
                  <a:lnTo>
                    <a:pt x="16748" y="284"/>
                  </a:lnTo>
                  <a:lnTo>
                    <a:pt x="16703" y="194"/>
                  </a:lnTo>
                  <a:lnTo>
                    <a:pt x="16658" y="134"/>
                  </a:lnTo>
                  <a:lnTo>
                    <a:pt x="16583" y="75"/>
                  </a:lnTo>
                  <a:lnTo>
                    <a:pt x="16509" y="45"/>
                  </a:lnTo>
                  <a:lnTo>
                    <a:pt x="16419" y="15"/>
                  </a:lnTo>
                  <a:lnTo>
                    <a:pt x="163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0" name="Google Shape;720;p28"/>
            <p:cNvSpPr/>
            <p:nvPr/>
          </p:nvSpPr>
          <p:spPr>
            <a:xfrm>
              <a:off x="4425199" y="3245730"/>
              <a:ext cx="25050" cy="24638"/>
            </a:xfrm>
            <a:custGeom>
              <a:avLst/>
              <a:gdLst/>
              <a:ahLst/>
              <a:cxnLst/>
              <a:rect l="l" t="t" r="r" b="b"/>
              <a:pathLst>
                <a:path w="912" h="897" extrusionOk="0">
                  <a:moveTo>
                    <a:pt x="448" y="0"/>
                  </a:moveTo>
                  <a:lnTo>
                    <a:pt x="359" y="15"/>
                  </a:lnTo>
                  <a:lnTo>
                    <a:pt x="269" y="45"/>
                  </a:lnTo>
                  <a:lnTo>
                    <a:pt x="194" y="75"/>
                  </a:lnTo>
                  <a:lnTo>
                    <a:pt x="135" y="134"/>
                  </a:lnTo>
                  <a:lnTo>
                    <a:pt x="75" y="209"/>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209"/>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1" name="Google Shape;721;p28"/>
            <p:cNvSpPr/>
            <p:nvPr/>
          </p:nvSpPr>
          <p:spPr>
            <a:xfrm>
              <a:off x="4425199" y="3181294"/>
              <a:ext cx="25050" cy="24638"/>
            </a:xfrm>
            <a:custGeom>
              <a:avLst/>
              <a:gdLst/>
              <a:ahLst/>
              <a:cxnLst/>
              <a:rect l="l" t="t" r="r" b="b"/>
              <a:pathLst>
                <a:path w="912" h="897" extrusionOk="0">
                  <a:moveTo>
                    <a:pt x="448" y="1"/>
                  </a:moveTo>
                  <a:lnTo>
                    <a:pt x="359" y="15"/>
                  </a:lnTo>
                  <a:lnTo>
                    <a:pt x="269" y="45"/>
                  </a:lnTo>
                  <a:lnTo>
                    <a:pt x="194" y="75"/>
                  </a:lnTo>
                  <a:lnTo>
                    <a:pt x="135" y="135"/>
                  </a:lnTo>
                  <a:lnTo>
                    <a:pt x="75" y="195"/>
                  </a:lnTo>
                  <a:lnTo>
                    <a:pt x="30" y="284"/>
                  </a:lnTo>
                  <a:lnTo>
                    <a:pt x="15" y="359"/>
                  </a:lnTo>
                  <a:lnTo>
                    <a:pt x="0" y="449"/>
                  </a:lnTo>
                  <a:lnTo>
                    <a:pt x="15" y="538"/>
                  </a:lnTo>
                  <a:lnTo>
                    <a:pt x="30" y="628"/>
                  </a:lnTo>
                  <a:lnTo>
                    <a:pt x="75" y="703"/>
                  </a:lnTo>
                  <a:lnTo>
                    <a:pt x="135" y="762"/>
                  </a:lnTo>
                  <a:lnTo>
                    <a:pt x="194" y="822"/>
                  </a:lnTo>
                  <a:lnTo>
                    <a:pt x="269" y="867"/>
                  </a:lnTo>
                  <a:lnTo>
                    <a:pt x="359" y="897"/>
                  </a:lnTo>
                  <a:lnTo>
                    <a:pt x="553" y="897"/>
                  </a:lnTo>
                  <a:lnTo>
                    <a:pt x="642" y="867"/>
                  </a:lnTo>
                  <a:lnTo>
                    <a:pt x="717" y="822"/>
                  </a:lnTo>
                  <a:lnTo>
                    <a:pt x="777" y="762"/>
                  </a:lnTo>
                  <a:lnTo>
                    <a:pt x="837" y="703"/>
                  </a:lnTo>
                  <a:lnTo>
                    <a:pt x="867" y="628"/>
                  </a:lnTo>
                  <a:lnTo>
                    <a:pt x="896" y="538"/>
                  </a:lnTo>
                  <a:lnTo>
                    <a:pt x="911" y="449"/>
                  </a:lnTo>
                  <a:lnTo>
                    <a:pt x="896" y="359"/>
                  </a:lnTo>
                  <a:lnTo>
                    <a:pt x="867" y="284"/>
                  </a:lnTo>
                  <a:lnTo>
                    <a:pt x="837" y="195"/>
                  </a:lnTo>
                  <a:lnTo>
                    <a:pt x="777" y="135"/>
                  </a:lnTo>
                  <a:lnTo>
                    <a:pt x="717" y="75"/>
                  </a:lnTo>
                  <a:lnTo>
                    <a:pt x="642" y="45"/>
                  </a:lnTo>
                  <a:lnTo>
                    <a:pt x="553" y="15"/>
                  </a:lnTo>
                  <a:lnTo>
                    <a:pt x="46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2" name="Google Shape;722;p28"/>
            <p:cNvSpPr/>
            <p:nvPr/>
          </p:nvSpPr>
          <p:spPr>
            <a:xfrm>
              <a:off x="4425199" y="3116885"/>
              <a:ext cx="25050" cy="24638"/>
            </a:xfrm>
            <a:custGeom>
              <a:avLst/>
              <a:gdLst/>
              <a:ahLst/>
              <a:cxnLst/>
              <a:rect l="l" t="t" r="r" b="b"/>
              <a:pathLst>
                <a:path w="912" h="897" extrusionOk="0">
                  <a:moveTo>
                    <a:pt x="448" y="0"/>
                  </a:moveTo>
                  <a:lnTo>
                    <a:pt x="359" y="15"/>
                  </a:lnTo>
                  <a:lnTo>
                    <a:pt x="269" y="45"/>
                  </a:lnTo>
                  <a:lnTo>
                    <a:pt x="194" y="75"/>
                  </a:lnTo>
                  <a:lnTo>
                    <a:pt x="135" y="134"/>
                  </a:lnTo>
                  <a:lnTo>
                    <a:pt x="75" y="194"/>
                  </a:lnTo>
                  <a:lnTo>
                    <a:pt x="30" y="284"/>
                  </a:lnTo>
                  <a:lnTo>
                    <a:pt x="15" y="359"/>
                  </a:lnTo>
                  <a:lnTo>
                    <a:pt x="0" y="448"/>
                  </a:lnTo>
                  <a:lnTo>
                    <a:pt x="15" y="538"/>
                  </a:lnTo>
                  <a:lnTo>
                    <a:pt x="30" y="627"/>
                  </a:lnTo>
                  <a:lnTo>
                    <a:pt x="75" y="702"/>
                  </a:lnTo>
                  <a:lnTo>
                    <a:pt x="135" y="762"/>
                  </a:lnTo>
                  <a:lnTo>
                    <a:pt x="194" y="822"/>
                  </a:lnTo>
                  <a:lnTo>
                    <a:pt x="269" y="867"/>
                  </a:lnTo>
                  <a:lnTo>
                    <a:pt x="359" y="896"/>
                  </a:lnTo>
                  <a:lnTo>
                    <a:pt x="553" y="896"/>
                  </a:lnTo>
                  <a:lnTo>
                    <a:pt x="642" y="867"/>
                  </a:lnTo>
                  <a:lnTo>
                    <a:pt x="717" y="822"/>
                  </a:lnTo>
                  <a:lnTo>
                    <a:pt x="777" y="762"/>
                  </a:lnTo>
                  <a:lnTo>
                    <a:pt x="837" y="702"/>
                  </a:lnTo>
                  <a:lnTo>
                    <a:pt x="867" y="627"/>
                  </a:lnTo>
                  <a:lnTo>
                    <a:pt x="896" y="538"/>
                  </a:lnTo>
                  <a:lnTo>
                    <a:pt x="911" y="448"/>
                  </a:lnTo>
                  <a:lnTo>
                    <a:pt x="896" y="359"/>
                  </a:lnTo>
                  <a:lnTo>
                    <a:pt x="867" y="284"/>
                  </a:lnTo>
                  <a:lnTo>
                    <a:pt x="837" y="194"/>
                  </a:lnTo>
                  <a:lnTo>
                    <a:pt x="777" y="134"/>
                  </a:lnTo>
                  <a:lnTo>
                    <a:pt x="717" y="75"/>
                  </a:lnTo>
                  <a:lnTo>
                    <a:pt x="642" y="45"/>
                  </a:lnTo>
                  <a:lnTo>
                    <a:pt x="553" y="15"/>
                  </a:lnTo>
                  <a:lnTo>
                    <a:pt x="46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3" name="Google Shape;723;p28"/>
            <p:cNvSpPr/>
            <p:nvPr/>
          </p:nvSpPr>
          <p:spPr>
            <a:xfrm>
              <a:off x="3851119"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60" y="374"/>
                  </a:lnTo>
                  <a:lnTo>
                    <a:pt x="15" y="493"/>
                  </a:lnTo>
                  <a:lnTo>
                    <a:pt x="1" y="613"/>
                  </a:lnTo>
                  <a:lnTo>
                    <a:pt x="15" y="732"/>
                  </a:lnTo>
                  <a:lnTo>
                    <a:pt x="60" y="852"/>
                  </a:lnTo>
                  <a:lnTo>
                    <a:pt x="105" y="941"/>
                  </a:lnTo>
                  <a:lnTo>
                    <a:pt x="180" y="1046"/>
                  </a:lnTo>
                  <a:lnTo>
                    <a:pt x="269" y="1106"/>
                  </a:lnTo>
                  <a:lnTo>
                    <a:pt x="374" y="1165"/>
                  </a:lnTo>
                  <a:lnTo>
                    <a:pt x="494" y="1210"/>
                  </a:lnTo>
                  <a:lnTo>
                    <a:pt x="733" y="1210"/>
                  </a:lnTo>
                  <a:lnTo>
                    <a:pt x="852" y="1165"/>
                  </a:lnTo>
                  <a:lnTo>
                    <a:pt x="957" y="1106"/>
                  </a:lnTo>
                  <a:lnTo>
                    <a:pt x="1046" y="1046"/>
                  </a:lnTo>
                  <a:lnTo>
                    <a:pt x="1121" y="941"/>
                  </a:lnTo>
                  <a:lnTo>
                    <a:pt x="1166" y="852"/>
                  </a:lnTo>
                  <a:lnTo>
                    <a:pt x="1211" y="732"/>
                  </a:lnTo>
                  <a:lnTo>
                    <a:pt x="1211" y="613"/>
                  </a:lnTo>
                  <a:lnTo>
                    <a:pt x="1211" y="493"/>
                  </a:lnTo>
                  <a:lnTo>
                    <a:pt x="1166" y="374"/>
                  </a:lnTo>
                  <a:lnTo>
                    <a:pt x="1121"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4" name="Google Shape;724;p28"/>
            <p:cNvSpPr/>
            <p:nvPr/>
          </p:nvSpPr>
          <p:spPr>
            <a:xfrm>
              <a:off x="3851119" y="2086503"/>
              <a:ext cx="33263" cy="33263"/>
            </a:xfrm>
            <a:custGeom>
              <a:avLst/>
              <a:gdLst/>
              <a:ahLst/>
              <a:cxnLst/>
              <a:rect l="l" t="t" r="r" b="b"/>
              <a:pathLst>
                <a:path w="1211" h="1211" extrusionOk="0">
                  <a:moveTo>
                    <a:pt x="494" y="1"/>
                  </a:moveTo>
                  <a:lnTo>
                    <a:pt x="374" y="46"/>
                  </a:lnTo>
                  <a:lnTo>
                    <a:pt x="269" y="105"/>
                  </a:lnTo>
                  <a:lnTo>
                    <a:pt x="180" y="165"/>
                  </a:lnTo>
                  <a:lnTo>
                    <a:pt x="105" y="255"/>
                  </a:lnTo>
                  <a:lnTo>
                    <a:pt x="60" y="359"/>
                  </a:lnTo>
                  <a:lnTo>
                    <a:pt x="15" y="479"/>
                  </a:lnTo>
                  <a:lnTo>
                    <a:pt x="1" y="598"/>
                  </a:lnTo>
                  <a:lnTo>
                    <a:pt x="15" y="718"/>
                  </a:lnTo>
                  <a:lnTo>
                    <a:pt x="60"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21" y="942"/>
                  </a:lnTo>
                  <a:lnTo>
                    <a:pt x="1166" y="837"/>
                  </a:lnTo>
                  <a:lnTo>
                    <a:pt x="1211" y="718"/>
                  </a:lnTo>
                  <a:lnTo>
                    <a:pt x="1211" y="598"/>
                  </a:lnTo>
                  <a:lnTo>
                    <a:pt x="1211" y="479"/>
                  </a:lnTo>
                  <a:lnTo>
                    <a:pt x="1166" y="359"/>
                  </a:lnTo>
                  <a:lnTo>
                    <a:pt x="1121"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5" name="Google Shape;725;p28"/>
            <p:cNvSpPr/>
            <p:nvPr/>
          </p:nvSpPr>
          <p:spPr>
            <a:xfrm>
              <a:off x="4435445" y="2546514"/>
              <a:ext cx="33263" cy="33263"/>
            </a:xfrm>
            <a:custGeom>
              <a:avLst/>
              <a:gdLst/>
              <a:ahLst/>
              <a:cxnLst/>
              <a:rect l="l" t="t" r="r" b="b"/>
              <a:pathLst>
                <a:path w="1211" h="1211" extrusionOk="0">
                  <a:moveTo>
                    <a:pt x="613" y="0"/>
                  </a:moveTo>
                  <a:lnTo>
                    <a:pt x="494" y="15"/>
                  </a:lnTo>
                  <a:lnTo>
                    <a:pt x="374" y="45"/>
                  </a:lnTo>
                  <a:lnTo>
                    <a:pt x="269" y="105"/>
                  </a:lnTo>
                  <a:lnTo>
                    <a:pt x="180" y="179"/>
                  </a:lnTo>
                  <a:lnTo>
                    <a:pt x="105" y="269"/>
                  </a:lnTo>
                  <a:lnTo>
                    <a:pt x="45" y="374"/>
                  </a:lnTo>
                  <a:lnTo>
                    <a:pt x="16" y="493"/>
                  </a:lnTo>
                  <a:lnTo>
                    <a:pt x="1" y="613"/>
                  </a:lnTo>
                  <a:lnTo>
                    <a:pt x="16" y="732"/>
                  </a:lnTo>
                  <a:lnTo>
                    <a:pt x="45" y="852"/>
                  </a:lnTo>
                  <a:lnTo>
                    <a:pt x="105" y="941"/>
                  </a:lnTo>
                  <a:lnTo>
                    <a:pt x="180" y="1046"/>
                  </a:lnTo>
                  <a:lnTo>
                    <a:pt x="269" y="1106"/>
                  </a:lnTo>
                  <a:lnTo>
                    <a:pt x="374" y="1165"/>
                  </a:lnTo>
                  <a:lnTo>
                    <a:pt x="494" y="1210"/>
                  </a:lnTo>
                  <a:lnTo>
                    <a:pt x="733" y="1210"/>
                  </a:lnTo>
                  <a:lnTo>
                    <a:pt x="852" y="1165"/>
                  </a:lnTo>
                  <a:lnTo>
                    <a:pt x="957" y="1106"/>
                  </a:lnTo>
                  <a:lnTo>
                    <a:pt x="1046" y="1046"/>
                  </a:lnTo>
                  <a:lnTo>
                    <a:pt x="1106" y="941"/>
                  </a:lnTo>
                  <a:lnTo>
                    <a:pt x="1166" y="852"/>
                  </a:lnTo>
                  <a:lnTo>
                    <a:pt x="1211" y="732"/>
                  </a:lnTo>
                  <a:lnTo>
                    <a:pt x="1211" y="613"/>
                  </a:lnTo>
                  <a:lnTo>
                    <a:pt x="1211" y="493"/>
                  </a:lnTo>
                  <a:lnTo>
                    <a:pt x="1166" y="374"/>
                  </a:lnTo>
                  <a:lnTo>
                    <a:pt x="1106" y="269"/>
                  </a:lnTo>
                  <a:lnTo>
                    <a:pt x="1046" y="179"/>
                  </a:lnTo>
                  <a:lnTo>
                    <a:pt x="957" y="105"/>
                  </a:lnTo>
                  <a:lnTo>
                    <a:pt x="852" y="45"/>
                  </a:lnTo>
                  <a:lnTo>
                    <a:pt x="733" y="15"/>
                  </a:lnTo>
                  <a:lnTo>
                    <a:pt x="613"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6" name="Google Shape;726;p28"/>
            <p:cNvSpPr/>
            <p:nvPr/>
          </p:nvSpPr>
          <p:spPr>
            <a:xfrm>
              <a:off x="4435445" y="2086503"/>
              <a:ext cx="33263" cy="33263"/>
            </a:xfrm>
            <a:custGeom>
              <a:avLst/>
              <a:gdLst/>
              <a:ahLst/>
              <a:cxnLst/>
              <a:rect l="l" t="t" r="r" b="b"/>
              <a:pathLst>
                <a:path w="1211" h="1211" extrusionOk="0">
                  <a:moveTo>
                    <a:pt x="494" y="1"/>
                  </a:moveTo>
                  <a:lnTo>
                    <a:pt x="374" y="46"/>
                  </a:lnTo>
                  <a:lnTo>
                    <a:pt x="269" y="105"/>
                  </a:lnTo>
                  <a:lnTo>
                    <a:pt x="180" y="165"/>
                  </a:lnTo>
                  <a:lnTo>
                    <a:pt x="105" y="255"/>
                  </a:lnTo>
                  <a:lnTo>
                    <a:pt x="45" y="359"/>
                  </a:lnTo>
                  <a:lnTo>
                    <a:pt x="16" y="479"/>
                  </a:lnTo>
                  <a:lnTo>
                    <a:pt x="1" y="598"/>
                  </a:lnTo>
                  <a:lnTo>
                    <a:pt x="16" y="718"/>
                  </a:lnTo>
                  <a:lnTo>
                    <a:pt x="45" y="837"/>
                  </a:lnTo>
                  <a:lnTo>
                    <a:pt x="105" y="942"/>
                  </a:lnTo>
                  <a:lnTo>
                    <a:pt x="180" y="1032"/>
                  </a:lnTo>
                  <a:lnTo>
                    <a:pt x="269" y="1106"/>
                  </a:lnTo>
                  <a:lnTo>
                    <a:pt x="374" y="1166"/>
                  </a:lnTo>
                  <a:lnTo>
                    <a:pt x="494" y="1196"/>
                  </a:lnTo>
                  <a:lnTo>
                    <a:pt x="613" y="1211"/>
                  </a:lnTo>
                  <a:lnTo>
                    <a:pt x="733" y="1196"/>
                  </a:lnTo>
                  <a:lnTo>
                    <a:pt x="852" y="1166"/>
                  </a:lnTo>
                  <a:lnTo>
                    <a:pt x="957" y="1106"/>
                  </a:lnTo>
                  <a:lnTo>
                    <a:pt x="1046" y="1032"/>
                  </a:lnTo>
                  <a:lnTo>
                    <a:pt x="1106" y="942"/>
                  </a:lnTo>
                  <a:lnTo>
                    <a:pt x="1166" y="837"/>
                  </a:lnTo>
                  <a:lnTo>
                    <a:pt x="1211" y="718"/>
                  </a:lnTo>
                  <a:lnTo>
                    <a:pt x="1211" y="598"/>
                  </a:lnTo>
                  <a:lnTo>
                    <a:pt x="1211" y="479"/>
                  </a:lnTo>
                  <a:lnTo>
                    <a:pt x="1166" y="359"/>
                  </a:lnTo>
                  <a:lnTo>
                    <a:pt x="1106" y="255"/>
                  </a:lnTo>
                  <a:lnTo>
                    <a:pt x="1046" y="165"/>
                  </a:lnTo>
                  <a:lnTo>
                    <a:pt x="957" y="105"/>
                  </a:lnTo>
                  <a:lnTo>
                    <a:pt x="852" y="46"/>
                  </a:lnTo>
                  <a:lnTo>
                    <a:pt x="73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7" name="Google Shape;727;p28"/>
            <p:cNvSpPr/>
            <p:nvPr/>
          </p:nvSpPr>
          <p:spPr>
            <a:xfrm>
              <a:off x="3784649" y="2213728"/>
              <a:ext cx="26698" cy="261408"/>
            </a:xfrm>
            <a:custGeom>
              <a:avLst/>
              <a:gdLst/>
              <a:ahLst/>
              <a:cxnLst/>
              <a:rect l="l" t="t" r="r" b="b"/>
              <a:pathLst>
                <a:path w="972" h="9517" extrusionOk="0">
                  <a:moveTo>
                    <a:pt x="971" y="0"/>
                  </a:moveTo>
                  <a:lnTo>
                    <a:pt x="732" y="15"/>
                  </a:lnTo>
                  <a:lnTo>
                    <a:pt x="478" y="45"/>
                  </a:lnTo>
                  <a:lnTo>
                    <a:pt x="239" y="75"/>
                  </a:lnTo>
                  <a:lnTo>
                    <a:pt x="0" y="135"/>
                  </a:lnTo>
                  <a:lnTo>
                    <a:pt x="0" y="9382"/>
                  </a:lnTo>
                  <a:lnTo>
                    <a:pt x="239" y="9442"/>
                  </a:lnTo>
                  <a:lnTo>
                    <a:pt x="478" y="9487"/>
                  </a:lnTo>
                  <a:lnTo>
                    <a:pt x="732" y="9502"/>
                  </a:lnTo>
                  <a:lnTo>
                    <a:pt x="971" y="9517"/>
                  </a:lnTo>
                  <a:lnTo>
                    <a:pt x="97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8" name="Google Shape;728;p28"/>
            <p:cNvSpPr/>
            <p:nvPr/>
          </p:nvSpPr>
          <p:spPr>
            <a:xfrm>
              <a:off x="4507242" y="2213728"/>
              <a:ext cx="26726" cy="261408"/>
            </a:xfrm>
            <a:custGeom>
              <a:avLst/>
              <a:gdLst/>
              <a:ahLst/>
              <a:cxnLst/>
              <a:rect l="l" t="t" r="r" b="b"/>
              <a:pathLst>
                <a:path w="973" h="9517" extrusionOk="0">
                  <a:moveTo>
                    <a:pt x="1" y="0"/>
                  </a:moveTo>
                  <a:lnTo>
                    <a:pt x="1" y="9517"/>
                  </a:lnTo>
                  <a:lnTo>
                    <a:pt x="255" y="9502"/>
                  </a:lnTo>
                  <a:lnTo>
                    <a:pt x="494" y="9487"/>
                  </a:lnTo>
                  <a:lnTo>
                    <a:pt x="733" y="9442"/>
                  </a:lnTo>
                  <a:lnTo>
                    <a:pt x="972" y="9382"/>
                  </a:lnTo>
                  <a:lnTo>
                    <a:pt x="972" y="135"/>
                  </a:lnTo>
                  <a:lnTo>
                    <a:pt x="733" y="75"/>
                  </a:lnTo>
                  <a:lnTo>
                    <a:pt x="494" y="45"/>
                  </a:lnTo>
                  <a:lnTo>
                    <a:pt x="255" y="15"/>
                  </a:lnTo>
                  <a:lnTo>
                    <a:pt x="1"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29" name="Google Shape;729;p28"/>
            <p:cNvSpPr/>
            <p:nvPr/>
          </p:nvSpPr>
          <p:spPr>
            <a:xfrm>
              <a:off x="4104718" y="1800521"/>
              <a:ext cx="112864" cy="112452"/>
            </a:xfrm>
            <a:custGeom>
              <a:avLst/>
              <a:gdLst/>
              <a:ahLst/>
              <a:cxnLst/>
              <a:rect l="l" t="t" r="r" b="b"/>
              <a:pathLst>
                <a:path w="4109" h="4094" extrusionOk="0">
                  <a:moveTo>
                    <a:pt x="1838" y="0"/>
                  </a:moveTo>
                  <a:lnTo>
                    <a:pt x="1644" y="30"/>
                  </a:lnTo>
                  <a:lnTo>
                    <a:pt x="1449" y="90"/>
                  </a:lnTo>
                  <a:lnTo>
                    <a:pt x="1255" y="149"/>
                  </a:lnTo>
                  <a:lnTo>
                    <a:pt x="1076" y="239"/>
                  </a:lnTo>
                  <a:lnTo>
                    <a:pt x="912" y="344"/>
                  </a:lnTo>
                  <a:lnTo>
                    <a:pt x="747" y="463"/>
                  </a:lnTo>
                  <a:lnTo>
                    <a:pt x="598" y="598"/>
                  </a:lnTo>
                  <a:lnTo>
                    <a:pt x="463" y="747"/>
                  </a:lnTo>
                  <a:lnTo>
                    <a:pt x="359" y="896"/>
                  </a:lnTo>
                  <a:lnTo>
                    <a:pt x="254" y="1061"/>
                  </a:lnTo>
                  <a:lnTo>
                    <a:pt x="165" y="1240"/>
                  </a:lnTo>
                  <a:lnTo>
                    <a:pt x="90" y="1434"/>
                  </a:lnTo>
                  <a:lnTo>
                    <a:pt x="45" y="1628"/>
                  </a:lnTo>
                  <a:lnTo>
                    <a:pt x="15" y="1838"/>
                  </a:lnTo>
                  <a:lnTo>
                    <a:pt x="0" y="2047"/>
                  </a:lnTo>
                  <a:lnTo>
                    <a:pt x="15" y="2256"/>
                  </a:lnTo>
                  <a:lnTo>
                    <a:pt x="45" y="2465"/>
                  </a:lnTo>
                  <a:lnTo>
                    <a:pt x="90" y="2659"/>
                  </a:lnTo>
                  <a:lnTo>
                    <a:pt x="165" y="2839"/>
                  </a:lnTo>
                  <a:lnTo>
                    <a:pt x="254" y="3018"/>
                  </a:lnTo>
                  <a:lnTo>
                    <a:pt x="359" y="3197"/>
                  </a:lnTo>
                  <a:lnTo>
                    <a:pt x="463" y="3346"/>
                  </a:lnTo>
                  <a:lnTo>
                    <a:pt x="598" y="3496"/>
                  </a:lnTo>
                  <a:lnTo>
                    <a:pt x="747" y="3630"/>
                  </a:lnTo>
                  <a:lnTo>
                    <a:pt x="912" y="3750"/>
                  </a:lnTo>
                  <a:lnTo>
                    <a:pt x="1076" y="3854"/>
                  </a:lnTo>
                  <a:lnTo>
                    <a:pt x="1255" y="3929"/>
                  </a:lnTo>
                  <a:lnTo>
                    <a:pt x="1449" y="4004"/>
                  </a:lnTo>
                  <a:lnTo>
                    <a:pt x="1644" y="4049"/>
                  </a:lnTo>
                  <a:lnTo>
                    <a:pt x="1838" y="4079"/>
                  </a:lnTo>
                  <a:lnTo>
                    <a:pt x="2047" y="4093"/>
                  </a:lnTo>
                  <a:lnTo>
                    <a:pt x="2256" y="4079"/>
                  </a:lnTo>
                  <a:lnTo>
                    <a:pt x="2465" y="4049"/>
                  </a:lnTo>
                  <a:lnTo>
                    <a:pt x="2659" y="4004"/>
                  </a:lnTo>
                  <a:lnTo>
                    <a:pt x="2854" y="3929"/>
                  </a:lnTo>
                  <a:lnTo>
                    <a:pt x="3033" y="3854"/>
                  </a:lnTo>
                  <a:lnTo>
                    <a:pt x="3197" y="3750"/>
                  </a:lnTo>
                  <a:lnTo>
                    <a:pt x="3362" y="3630"/>
                  </a:lnTo>
                  <a:lnTo>
                    <a:pt x="3496" y="3496"/>
                  </a:lnTo>
                  <a:lnTo>
                    <a:pt x="3631" y="3346"/>
                  </a:lnTo>
                  <a:lnTo>
                    <a:pt x="3750" y="3197"/>
                  </a:lnTo>
                  <a:lnTo>
                    <a:pt x="3855" y="3018"/>
                  </a:lnTo>
                  <a:lnTo>
                    <a:pt x="3944" y="2839"/>
                  </a:lnTo>
                  <a:lnTo>
                    <a:pt x="4004" y="2659"/>
                  </a:lnTo>
                  <a:lnTo>
                    <a:pt x="4064" y="2465"/>
                  </a:lnTo>
                  <a:lnTo>
                    <a:pt x="4094" y="2256"/>
                  </a:lnTo>
                  <a:lnTo>
                    <a:pt x="4109" y="2047"/>
                  </a:lnTo>
                  <a:lnTo>
                    <a:pt x="4094" y="1838"/>
                  </a:lnTo>
                  <a:lnTo>
                    <a:pt x="4064" y="1628"/>
                  </a:lnTo>
                  <a:lnTo>
                    <a:pt x="4004" y="1434"/>
                  </a:lnTo>
                  <a:lnTo>
                    <a:pt x="3944" y="1240"/>
                  </a:lnTo>
                  <a:lnTo>
                    <a:pt x="3855" y="1061"/>
                  </a:lnTo>
                  <a:lnTo>
                    <a:pt x="3750" y="896"/>
                  </a:lnTo>
                  <a:lnTo>
                    <a:pt x="3631" y="747"/>
                  </a:lnTo>
                  <a:lnTo>
                    <a:pt x="3496" y="598"/>
                  </a:lnTo>
                  <a:lnTo>
                    <a:pt x="3362" y="463"/>
                  </a:lnTo>
                  <a:lnTo>
                    <a:pt x="3197" y="344"/>
                  </a:lnTo>
                  <a:lnTo>
                    <a:pt x="3033" y="239"/>
                  </a:lnTo>
                  <a:lnTo>
                    <a:pt x="2854" y="149"/>
                  </a:lnTo>
                  <a:lnTo>
                    <a:pt x="2659" y="90"/>
                  </a:lnTo>
                  <a:lnTo>
                    <a:pt x="2465" y="30"/>
                  </a:lnTo>
                  <a:lnTo>
                    <a:pt x="225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0" name="Google Shape;730;p28"/>
            <p:cNvSpPr/>
            <p:nvPr/>
          </p:nvSpPr>
          <p:spPr>
            <a:xfrm>
              <a:off x="4120292" y="1815683"/>
              <a:ext cx="81688" cy="82100"/>
            </a:xfrm>
            <a:custGeom>
              <a:avLst/>
              <a:gdLst/>
              <a:ahLst/>
              <a:cxnLst/>
              <a:rect l="l" t="t" r="r" b="b"/>
              <a:pathLst>
                <a:path w="2974" h="2989" extrusionOk="0">
                  <a:moveTo>
                    <a:pt x="1480" y="1"/>
                  </a:moveTo>
                  <a:lnTo>
                    <a:pt x="1346" y="16"/>
                  </a:lnTo>
                  <a:lnTo>
                    <a:pt x="1196" y="31"/>
                  </a:lnTo>
                  <a:lnTo>
                    <a:pt x="1062" y="61"/>
                  </a:lnTo>
                  <a:lnTo>
                    <a:pt x="927" y="105"/>
                  </a:lnTo>
                  <a:lnTo>
                    <a:pt x="793" y="180"/>
                  </a:lnTo>
                  <a:lnTo>
                    <a:pt x="658" y="255"/>
                  </a:lnTo>
                  <a:lnTo>
                    <a:pt x="539" y="329"/>
                  </a:lnTo>
                  <a:lnTo>
                    <a:pt x="434" y="434"/>
                  </a:lnTo>
                  <a:lnTo>
                    <a:pt x="330" y="554"/>
                  </a:lnTo>
                  <a:lnTo>
                    <a:pt x="240" y="673"/>
                  </a:lnTo>
                  <a:lnTo>
                    <a:pt x="165" y="793"/>
                  </a:lnTo>
                  <a:lnTo>
                    <a:pt x="106" y="927"/>
                  </a:lnTo>
                  <a:lnTo>
                    <a:pt x="61" y="1061"/>
                  </a:lnTo>
                  <a:lnTo>
                    <a:pt x="16" y="1211"/>
                  </a:lnTo>
                  <a:lnTo>
                    <a:pt x="1" y="1345"/>
                  </a:lnTo>
                  <a:lnTo>
                    <a:pt x="1" y="1495"/>
                  </a:lnTo>
                  <a:lnTo>
                    <a:pt x="1" y="1629"/>
                  </a:lnTo>
                  <a:lnTo>
                    <a:pt x="16" y="1779"/>
                  </a:lnTo>
                  <a:lnTo>
                    <a:pt x="61" y="1913"/>
                  </a:lnTo>
                  <a:lnTo>
                    <a:pt x="106" y="2062"/>
                  </a:lnTo>
                  <a:lnTo>
                    <a:pt x="165" y="2182"/>
                  </a:lnTo>
                  <a:lnTo>
                    <a:pt x="240" y="2316"/>
                  </a:lnTo>
                  <a:lnTo>
                    <a:pt x="330" y="2436"/>
                  </a:lnTo>
                  <a:lnTo>
                    <a:pt x="434" y="2555"/>
                  </a:lnTo>
                  <a:lnTo>
                    <a:pt x="539" y="2645"/>
                  </a:lnTo>
                  <a:lnTo>
                    <a:pt x="658" y="2735"/>
                  </a:lnTo>
                  <a:lnTo>
                    <a:pt x="793" y="2809"/>
                  </a:lnTo>
                  <a:lnTo>
                    <a:pt x="927" y="2869"/>
                  </a:lnTo>
                  <a:lnTo>
                    <a:pt x="1062" y="2929"/>
                  </a:lnTo>
                  <a:lnTo>
                    <a:pt x="1196" y="2959"/>
                  </a:lnTo>
                  <a:lnTo>
                    <a:pt x="1346" y="2974"/>
                  </a:lnTo>
                  <a:lnTo>
                    <a:pt x="1480" y="2989"/>
                  </a:lnTo>
                  <a:lnTo>
                    <a:pt x="1629" y="2974"/>
                  </a:lnTo>
                  <a:lnTo>
                    <a:pt x="1764" y="2959"/>
                  </a:lnTo>
                  <a:lnTo>
                    <a:pt x="1913" y="2929"/>
                  </a:lnTo>
                  <a:lnTo>
                    <a:pt x="2048" y="2869"/>
                  </a:lnTo>
                  <a:lnTo>
                    <a:pt x="2182" y="2809"/>
                  </a:lnTo>
                  <a:lnTo>
                    <a:pt x="2302" y="2735"/>
                  </a:lnTo>
                  <a:lnTo>
                    <a:pt x="2421" y="2645"/>
                  </a:lnTo>
                  <a:lnTo>
                    <a:pt x="2541" y="2555"/>
                  </a:lnTo>
                  <a:lnTo>
                    <a:pt x="2645" y="2436"/>
                  </a:lnTo>
                  <a:lnTo>
                    <a:pt x="2735" y="2316"/>
                  </a:lnTo>
                  <a:lnTo>
                    <a:pt x="2810" y="2182"/>
                  </a:lnTo>
                  <a:lnTo>
                    <a:pt x="2869" y="2062"/>
                  </a:lnTo>
                  <a:lnTo>
                    <a:pt x="2914" y="1913"/>
                  </a:lnTo>
                  <a:lnTo>
                    <a:pt x="2944" y="1779"/>
                  </a:lnTo>
                  <a:lnTo>
                    <a:pt x="2974" y="1644"/>
                  </a:lnTo>
                  <a:lnTo>
                    <a:pt x="2974" y="1495"/>
                  </a:lnTo>
                  <a:lnTo>
                    <a:pt x="2974" y="1345"/>
                  </a:lnTo>
                  <a:lnTo>
                    <a:pt x="2944" y="1211"/>
                  </a:lnTo>
                  <a:lnTo>
                    <a:pt x="2914" y="1061"/>
                  </a:lnTo>
                  <a:lnTo>
                    <a:pt x="2869" y="927"/>
                  </a:lnTo>
                  <a:lnTo>
                    <a:pt x="2810" y="793"/>
                  </a:lnTo>
                  <a:lnTo>
                    <a:pt x="2735" y="673"/>
                  </a:lnTo>
                  <a:lnTo>
                    <a:pt x="2645" y="554"/>
                  </a:lnTo>
                  <a:lnTo>
                    <a:pt x="2541" y="434"/>
                  </a:lnTo>
                  <a:lnTo>
                    <a:pt x="2421" y="329"/>
                  </a:lnTo>
                  <a:lnTo>
                    <a:pt x="2302" y="255"/>
                  </a:lnTo>
                  <a:lnTo>
                    <a:pt x="2182" y="180"/>
                  </a:lnTo>
                  <a:lnTo>
                    <a:pt x="2048" y="105"/>
                  </a:lnTo>
                  <a:lnTo>
                    <a:pt x="1913" y="61"/>
                  </a:lnTo>
                  <a:lnTo>
                    <a:pt x="1764" y="31"/>
                  </a:lnTo>
                  <a:lnTo>
                    <a:pt x="1629" y="16"/>
                  </a:lnTo>
                  <a:lnTo>
                    <a:pt x="148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1" name="Google Shape;731;p28"/>
            <p:cNvSpPr/>
            <p:nvPr/>
          </p:nvSpPr>
          <p:spPr>
            <a:xfrm>
              <a:off x="4132213" y="1827603"/>
              <a:ext cx="69767" cy="70179"/>
            </a:xfrm>
            <a:custGeom>
              <a:avLst/>
              <a:gdLst/>
              <a:ahLst/>
              <a:cxnLst/>
              <a:rect l="l" t="t" r="r" b="b"/>
              <a:pathLst>
                <a:path w="2540" h="2555" extrusionOk="0">
                  <a:moveTo>
                    <a:pt x="2107" y="0"/>
                  </a:moveTo>
                  <a:lnTo>
                    <a:pt x="0" y="2121"/>
                  </a:lnTo>
                  <a:lnTo>
                    <a:pt x="105" y="2211"/>
                  </a:lnTo>
                  <a:lnTo>
                    <a:pt x="224" y="2301"/>
                  </a:lnTo>
                  <a:lnTo>
                    <a:pt x="359" y="2375"/>
                  </a:lnTo>
                  <a:lnTo>
                    <a:pt x="493" y="2435"/>
                  </a:lnTo>
                  <a:lnTo>
                    <a:pt x="628" y="2495"/>
                  </a:lnTo>
                  <a:lnTo>
                    <a:pt x="762" y="2525"/>
                  </a:lnTo>
                  <a:lnTo>
                    <a:pt x="912" y="2540"/>
                  </a:lnTo>
                  <a:lnTo>
                    <a:pt x="1046" y="2555"/>
                  </a:lnTo>
                  <a:lnTo>
                    <a:pt x="1195" y="2540"/>
                  </a:lnTo>
                  <a:lnTo>
                    <a:pt x="1330" y="2525"/>
                  </a:lnTo>
                  <a:lnTo>
                    <a:pt x="1479" y="2495"/>
                  </a:lnTo>
                  <a:lnTo>
                    <a:pt x="1614" y="2435"/>
                  </a:lnTo>
                  <a:lnTo>
                    <a:pt x="1748" y="2375"/>
                  </a:lnTo>
                  <a:lnTo>
                    <a:pt x="1868" y="2301"/>
                  </a:lnTo>
                  <a:lnTo>
                    <a:pt x="1987" y="2211"/>
                  </a:lnTo>
                  <a:lnTo>
                    <a:pt x="2107" y="2121"/>
                  </a:lnTo>
                  <a:lnTo>
                    <a:pt x="2211" y="2002"/>
                  </a:lnTo>
                  <a:lnTo>
                    <a:pt x="2301" y="1882"/>
                  </a:lnTo>
                  <a:lnTo>
                    <a:pt x="2376" y="1748"/>
                  </a:lnTo>
                  <a:lnTo>
                    <a:pt x="2435" y="1628"/>
                  </a:lnTo>
                  <a:lnTo>
                    <a:pt x="2480" y="1479"/>
                  </a:lnTo>
                  <a:lnTo>
                    <a:pt x="2510" y="1345"/>
                  </a:lnTo>
                  <a:lnTo>
                    <a:pt x="2540" y="1210"/>
                  </a:lnTo>
                  <a:lnTo>
                    <a:pt x="2540" y="1061"/>
                  </a:lnTo>
                  <a:lnTo>
                    <a:pt x="2540" y="911"/>
                  </a:lnTo>
                  <a:lnTo>
                    <a:pt x="2510" y="777"/>
                  </a:lnTo>
                  <a:lnTo>
                    <a:pt x="2480" y="627"/>
                  </a:lnTo>
                  <a:lnTo>
                    <a:pt x="2435" y="493"/>
                  </a:lnTo>
                  <a:lnTo>
                    <a:pt x="2376" y="359"/>
                  </a:lnTo>
                  <a:lnTo>
                    <a:pt x="2301" y="239"/>
                  </a:lnTo>
                  <a:lnTo>
                    <a:pt x="2211" y="120"/>
                  </a:lnTo>
                  <a:lnTo>
                    <a:pt x="21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2" name="Google Shape;732;p28"/>
            <p:cNvSpPr/>
            <p:nvPr/>
          </p:nvSpPr>
          <p:spPr>
            <a:xfrm>
              <a:off x="3975872" y="2415608"/>
              <a:ext cx="369740" cy="138711"/>
            </a:xfrm>
            <a:custGeom>
              <a:avLst/>
              <a:gdLst/>
              <a:ahLst/>
              <a:cxnLst/>
              <a:rect l="l" t="t" r="r" b="b"/>
              <a:pathLst>
                <a:path w="13461" h="5050" extrusionOk="0">
                  <a:moveTo>
                    <a:pt x="1016" y="0"/>
                  </a:moveTo>
                  <a:lnTo>
                    <a:pt x="867" y="30"/>
                  </a:lnTo>
                  <a:lnTo>
                    <a:pt x="717" y="75"/>
                  </a:lnTo>
                  <a:lnTo>
                    <a:pt x="583" y="150"/>
                  </a:lnTo>
                  <a:lnTo>
                    <a:pt x="463" y="224"/>
                  </a:lnTo>
                  <a:lnTo>
                    <a:pt x="344" y="329"/>
                  </a:lnTo>
                  <a:lnTo>
                    <a:pt x="254" y="434"/>
                  </a:lnTo>
                  <a:lnTo>
                    <a:pt x="165" y="568"/>
                  </a:lnTo>
                  <a:lnTo>
                    <a:pt x="90" y="703"/>
                  </a:lnTo>
                  <a:lnTo>
                    <a:pt x="45" y="852"/>
                  </a:lnTo>
                  <a:lnTo>
                    <a:pt x="15" y="1001"/>
                  </a:lnTo>
                  <a:lnTo>
                    <a:pt x="0" y="1151"/>
                  </a:lnTo>
                  <a:lnTo>
                    <a:pt x="0" y="1300"/>
                  </a:lnTo>
                  <a:lnTo>
                    <a:pt x="30" y="1435"/>
                  </a:lnTo>
                  <a:lnTo>
                    <a:pt x="75" y="1584"/>
                  </a:lnTo>
                  <a:lnTo>
                    <a:pt x="135" y="1733"/>
                  </a:lnTo>
                  <a:lnTo>
                    <a:pt x="284" y="1972"/>
                  </a:lnTo>
                  <a:lnTo>
                    <a:pt x="448" y="2226"/>
                  </a:lnTo>
                  <a:lnTo>
                    <a:pt x="643" y="2495"/>
                  </a:lnTo>
                  <a:lnTo>
                    <a:pt x="867" y="2764"/>
                  </a:lnTo>
                  <a:lnTo>
                    <a:pt x="1136" y="3048"/>
                  </a:lnTo>
                  <a:lnTo>
                    <a:pt x="1434" y="3317"/>
                  </a:lnTo>
                  <a:lnTo>
                    <a:pt x="1763" y="3601"/>
                  </a:lnTo>
                  <a:lnTo>
                    <a:pt x="2137" y="3855"/>
                  </a:lnTo>
                  <a:lnTo>
                    <a:pt x="2331" y="3974"/>
                  </a:lnTo>
                  <a:lnTo>
                    <a:pt x="2555" y="4094"/>
                  </a:lnTo>
                  <a:lnTo>
                    <a:pt x="2764" y="4213"/>
                  </a:lnTo>
                  <a:lnTo>
                    <a:pt x="3003" y="4333"/>
                  </a:lnTo>
                  <a:lnTo>
                    <a:pt x="3242" y="4437"/>
                  </a:lnTo>
                  <a:lnTo>
                    <a:pt x="3511" y="4527"/>
                  </a:lnTo>
                  <a:lnTo>
                    <a:pt x="3765" y="4617"/>
                  </a:lnTo>
                  <a:lnTo>
                    <a:pt x="4049" y="4706"/>
                  </a:lnTo>
                  <a:lnTo>
                    <a:pt x="4348" y="4781"/>
                  </a:lnTo>
                  <a:lnTo>
                    <a:pt x="4646" y="4856"/>
                  </a:lnTo>
                  <a:lnTo>
                    <a:pt x="4960" y="4915"/>
                  </a:lnTo>
                  <a:lnTo>
                    <a:pt x="5289" y="4960"/>
                  </a:lnTo>
                  <a:lnTo>
                    <a:pt x="5632" y="5005"/>
                  </a:lnTo>
                  <a:lnTo>
                    <a:pt x="5991" y="5020"/>
                  </a:lnTo>
                  <a:lnTo>
                    <a:pt x="6364" y="5050"/>
                  </a:lnTo>
                  <a:lnTo>
                    <a:pt x="7126" y="5050"/>
                  </a:lnTo>
                  <a:lnTo>
                    <a:pt x="7500" y="5020"/>
                  </a:lnTo>
                  <a:lnTo>
                    <a:pt x="7858" y="4990"/>
                  </a:lnTo>
                  <a:lnTo>
                    <a:pt x="8202" y="4960"/>
                  </a:lnTo>
                  <a:lnTo>
                    <a:pt x="8531" y="4915"/>
                  </a:lnTo>
                  <a:lnTo>
                    <a:pt x="8844" y="4856"/>
                  </a:lnTo>
                  <a:lnTo>
                    <a:pt x="9143" y="4781"/>
                  </a:lnTo>
                  <a:lnTo>
                    <a:pt x="9442" y="4706"/>
                  </a:lnTo>
                  <a:lnTo>
                    <a:pt x="9711" y="4617"/>
                  </a:lnTo>
                  <a:lnTo>
                    <a:pt x="9980" y="4527"/>
                  </a:lnTo>
                  <a:lnTo>
                    <a:pt x="10234" y="4422"/>
                  </a:lnTo>
                  <a:lnTo>
                    <a:pt x="10473" y="4318"/>
                  </a:lnTo>
                  <a:lnTo>
                    <a:pt x="10712" y="4213"/>
                  </a:lnTo>
                  <a:lnTo>
                    <a:pt x="10936" y="4094"/>
                  </a:lnTo>
                  <a:lnTo>
                    <a:pt x="11145" y="3974"/>
                  </a:lnTo>
                  <a:lnTo>
                    <a:pt x="11339" y="3855"/>
                  </a:lnTo>
                  <a:lnTo>
                    <a:pt x="11713" y="3586"/>
                  </a:lnTo>
                  <a:lnTo>
                    <a:pt x="12042" y="3317"/>
                  </a:lnTo>
                  <a:lnTo>
                    <a:pt x="12340" y="3048"/>
                  </a:lnTo>
                  <a:lnTo>
                    <a:pt x="12594" y="2764"/>
                  </a:lnTo>
                  <a:lnTo>
                    <a:pt x="12818" y="2495"/>
                  </a:lnTo>
                  <a:lnTo>
                    <a:pt x="13013" y="2226"/>
                  </a:lnTo>
                  <a:lnTo>
                    <a:pt x="13177" y="1957"/>
                  </a:lnTo>
                  <a:lnTo>
                    <a:pt x="13326" y="1718"/>
                  </a:lnTo>
                  <a:lnTo>
                    <a:pt x="13386" y="1584"/>
                  </a:lnTo>
                  <a:lnTo>
                    <a:pt x="13431" y="1435"/>
                  </a:lnTo>
                  <a:lnTo>
                    <a:pt x="13461" y="1285"/>
                  </a:lnTo>
                  <a:lnTo>
                    <a:pt x="13461" y="1136"/>
                  </a:lnTo>
                  <a:lnTo>
                    <a:pt x="13446" y="986"/>
                  </a:lnTo>
                  <a:lnTo>
                    <a:pt x="13416" y="837"/>
                  </a:lnTo>
                  <a:lnTo>
                    <a:pt x="13356" y="703"/>
                  </a:lnTo>
                  <a:lnTo>
                    <a:pt x="13296" y="568"/>
                  </a:lnTo>
                  <a:lnTo>
                    <a:pt x="13207" y="434"/>
                  </a:lnTo>
                  <a:lnTo>
                    <a:pt x="13102" y="329"/>
                  </a:lnTo>
                  <a:lnTo>
                    <a:pt x="12998" y="224"/>
                  </a:lnTo>
                  <a:lnTo>
                    <a:pt x="12863" y="150"/>
                  </a:lnTo>
                  <a:lnTo>
                    <a:pt x="12729" y="75"/>
                  </a:lnTo>
                  <a:lnTo>
                    <a:pt x="12594" y="30"/>
                  </a:lnTo>
                  <a:lnTo>
                    <a:pt x="12445"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3" name="Google Shape;733;p28"/>
            <p:cNvSpPr/>
            <p:nvPr/>
          </p:nvSpPr>
          <p:spPr>
            <a:xfrm>
              <a:off x="3991034" y="2430797"/>
              <a:ext cx="339004" cy="108359"/>
            </a:xfrm>
            <a:custGeom>
              <a:avLst/>
              <a:gdLst/>
              <a:ahLst/>
              <a:cxnLst/>
              <a:rect l="l" t="t" r="r" b="b"/>
              <a:pathLst>
                <a:path w="12342" h="3945" extrusionOk="0">
                  <a:moveTo>
                    <a:pt x="613" y="0"/>
                  </a:moveTo>
                  <a:lnTo>
                    <a:pt x="494" y="15"/>
                  </a:lnTo>
                  <a:lnTo>
                    <a:pt x="374" y="45"/>
                  </a:lnTo>
                  <a:lnTo>
                    <a:pt x="270" y="105"/>
                  </a:lnTo>
                  <a:lnTo>
                    <a:pt x="180" y="179"/>
                  </a:lnTo>
                  <a:lnTo>
                    <a:pt x="120" y="269"/>
                  </a:lnTo>
                  <a:lnTo>
                    <a:pt x="61" y="359"/>
                  </a:lnTo>
                  <a:lnTo>
                    <a:pt x="16" y="463"/>
                  </a:lnTo>
                  <a:lnTo>
                    <a:pt x="1" y="583"/>
                  </a:lnTo>
                  <a:lnTo>
                    <a:pt x="1" y="657"/>
                  </a:lnTo>
                  <a:lnTo>
                    <a:pt x="16" y="747"/>
                  </a:lnTo>
                  <a:lnTo>
                    <a:pt x="46" y="822"/>
                  </a:lnTo>
                  <a:lnTo>
                    <a:pt x="76" y="911"/>
                  </a:lnTo>
                  <a:lnTo>
                    <a:pt x="285" y="1240"/>
                  </a:lnTo>
                  <a:lnTo>
                    <a:pt x="404" y="1419"/>
                  </a:lnTo>
                  <a:lnTo>
                    <a:pt x="539" y="1614"/>
                  </a:lnTo>
                  <a:lnTo>
                    <a:pt x="718" y="1823"/>
                  </a:lnTo>
                  <a:lnTo>
                    <a:pt x="897" y="2017"/>
                  </a:lnTo>
                  <a:lnTo>
                    <a:pt x="1106" y="2226"/>
                  </a:lnTo>
                  <a:lnTo>
                    <a:pt x="1346" y="2435"/>
                  </a:lnTo>
                  <a:lnTo>
                    <a:pt x="1600" y="2629"/>
                  </a:lnTo>
                  <a:lnTo>
                    <a:pt x="1883" y="2824"/>
                  </a:lnTo>
                  <a:lnTo>
                    <a:pt x="2182" y="3003"/>
                  </a:lnTo>
                  <a:lnTo>
                    <a:pt x="2511" y="3182"/>
                  </a:lnTo>
                  <a:lnTo>
                    <a:pt x="2869" y="3347"/>
                  </a:lnTo>
                  <a:lnTo>
                    <a:pt x="3243" y="3481"/>
                  </a:lnTo>
                  <a:lnTo>
                    <a:pt x="3661" y="3616"/>
                  </a:lnTo>
                  <a:lnTo>
                    <a:pt x="4109" y="3720"/>
                  </a:lnTo>
                  <a:lnTo>
                    <a:pt x="4572" y="3810"/>
                  </a:lnTo>
                  <a:lnTo>
                    <a:pt x="5080" y="3884"/>
                  </a:lnTo>
                  <a:lnTo>
                    <a:pt x="5618" y="3929"/>
                  </a:lnTo>
                  <a:lnTo>
                    <a:pt x="6186" y="3944"/>
                  </a:lnTo>
                  <a:lnTo>
                    <a:pt x="6769" y="3929"/>
                  </a:lnTo>
                  <a:lnTo>
                    <a:pt x="7291" y="3884"/>
                  </a:lnTo>
                  <a:lnTo>
                    <a:pt x="7799" y="3810"/>
                  </a:lnTo>
                  <a:lnTo>
                    <a:pt x="8278" y="3720"/>
                  </a:lnTo>
                  <a:lnTo>
                    <a:pt x="8711" y="3616"/>
                  </a:lnTo>
                  <a:lnTo>
                    <a:pt x="9129" y="3481"/>
                  </a:lnTo>
                  <a:lnTo>
                    <a:pt x="9517" y="3347"/>
                  </a:lnTo>
                  <a:lnTo>
                    <a:pt x="9861" y="3182"/>
                  </a:lnTo>
                  <a:lnTo>
                    <a:pt x="10190" y="3003"/>
                  </a:lnTo>
                  <a:lnTo>
                    <a:pt x="10489" y="2824"/>
                  </a:lnTo>
                  <a:lnTo>
                    <a:pt x="10772" y="2629"/>
                  </a:lnTo>
                  <a:lnTo>
                    <a:pt x="11026" y="2435"/>
                  </a:lnTo>
                  <a:lnTo>
                    <a:pt x="11250" y="2226"/>
                  </a:lnTo>
                  <a:lnTo>
                    <a:pt x="11460" y="2017"/>
                  </a:lnTo>
                  <a:lnTo>
                    <a:pt x="11654" y="1823"/>
                  </a:lnTo>
                  <a:lnTo>
                    <a:pt x="11818" y="1614"/>
                  </a:lnTo>
                  <a:lnTo>
                    <a:pt x="11953" y="1419"/>
                  </a:lnTo>
                  <a:lnTo>
                    <a:pt x="12072" y="1240"/>
                  </a:lnTo>
                  <a:lnTo>
                    <a:pt x="12281" y="897"/>
                  </a:lnTo>
                  <a:lnTo>
                    <a:pt x="12311" y="822"/>
                  </a:lnTo>
                  <a:lnTo>
                    <a:pt x="12326" y="747"/>
                  </a:lnTo>
                  <a:lnTo>
                    <a:pt x="12341" y="657"/>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4" name="Google Shape;734;p28"/>
            <p:cNvSpPr/>
            <p:nvPr/>
          </p:nvSpPr>
          <p:spPr>
            <a:xfrm>
              <a:off x="3991034" y="2430797"/>
              <a:ext cx="339004" cy="16014"/>
            </a:xfrm>
            <a:custGeom>
              <a:avLst/>
              <a:gdLst/>
              <a:ahLst/>
              <a:cxnLst/>
              <a:rect l="l" t="t" r="r" b="b"/>
              <a:pathLst>
                <a:path w="12342" h="583" extrusionOk="0">
                  <a:moveTo>
                    <a:pt x="613" y="0"/>
                  </a:moveTo>
                  <a:lnTo>
                    <a:pt x="494" y="15"/>
                  </a:lnTo>
                  <a:lnTo>
                    <a:pt x="374" y="45"/>
                  </a:lnTo>
                  <a:lnTo>
                    <a:pt x="270" y="105"/>
                  </a:lnTo>
                  <a:lnTo>
                    <a:pt x="180" y="179"/>
                  </a:lnTo>
                  <a:lnTo>
                    <a:pt x="120" y="269"/>
                  </a:lnTo>
                  <a:lnTo>
                    <a:pt x="61" y="359"/>
                  </a:lnTo>
                  <a:lnTo>
                    <a:pt x="16" y="463"/>
                  </a:lnTo>
                  <a:lnTo>
                    <a:pt x="1" y="583"/>
                  </a:lnTo>
                  <a:lnTo>
                    <a:pt x="12341" y="583"/>
                  </a:lnTo>
                  <a:lnTo>
                    <a:pt x="12326" y="463"/>
                  </a:lnTo>
                  <a:lnTo>
                    <a:pt x="12296" y="359"/>
                  </a:lnTo>
                  <a:lnTo>
                    <a:pt x="12237" y="269"/>
                  </a:lnTo>
                  <a:lnTo>
                    <a:pt x="12162" y="179"/>
                  </a:lnTo>
                  <a:lnTo>
                    <a:pt x="12072" y="105"/>
                  </a:lnTo>
                  <a:lnTo>
                    <a:pt x="11968" y="45"/>
                  </a:lnTo>
                  <a:lnTo>
                    <a:pt x="11863" y="15"/>
                  </a:lnTo>
                  <a:lnTo>
                    <a:pt x="11744" y="0"/>
                  </a:lnTo>
                  <a:close/>
                </a:path>
              </a:pathLst>
            </a:custGeom>
            <a:solidFill>
              <a:srgbClr val="DEDB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5" name="Google Shape;735;p28"/>
            <p:cNvSpPr/>
            <p:nvPr/>
          </p:nvSpPr>
          <p:spPr>
            <a:xfrm>
              <a:off x="4731315" y="3532949"/>
              <a:ext cx="99734" cy="147748"/>
            </a:xfrm>
            <a:custGeom>
              <a:avLst/>
              <a:gdLst/>
              <a:ahLst/>
              <a:cxnLst/>
              <a:rect l="l" t="t" r="r" b="b"/>
              <a:pathLst>
                <a:path w="3631" h="5379" extrusionOk="0">
                  <a:moveTo>
                    <a:pt x="2614" y="1"/>
                  </a:moveTo>
                  <a:lnTo>
                    <a:pt x="2510" y="16"/>
                  </a:lnTo>
                  <a:lnTo>
                    <a:pt x="2420" y="31"/>
                  </a:lnTo>
                  <a:lnTo>
                    <a:pt x="2331" y="60"/>
                  </a:lnTo>
                  <a:lnTo>
                    <a:pt x="2241" y="90"/>
                  </a:lnTo>
                  <a:lnTo>
                    <a:pt x="2151" y="135"/>
                  </a:lnTo>
                  <a:lnTo>
                    <a:pt x="2077" y="195"/>
                  </a:lnTo>
                  <a:lnTo>
                    <a:pt x="2002" y="255"/>
                  </a:lnTo>
                  <a:lnTo>
                    <a:pt x="1927" y="314"/>
                  </a:lnTo>
                  <a:lnTo>
                    <a:pt x="1867" y="389"/>
                  </a:lnTo>
                  <a:lnTo>
                    <a:pt x="1808" y="479"/>
                  </a:lnTo>
                  <a:lnTo>
                    <a:pt x="1763" y="553"/>
                  </a:lnTo>
                  <a:lnTo>
                    <a:pt x="105" y="3960"/>
                  </a:lnTo>
                  <a:lnTo>
                    <a:pt x="60" y="4064"/>
                  </a:lnTo>
                  <a:lnTo>
                    <a:pt x="30" y="4154"/>
                  </a:lnTo>
                  <a:lnTo>
                    <a:pt x="15" y="4244"/>
                  </a:lnTo>
                  <a:lnTo>
                    <a:pt x="0" y="4348"/>
                  </a:lnTo>
                  <a:lnTo>
                    <a:pt x="0" y="4438"/>
                  </a:lnTo>
                  <a:lnTo>
                    <a:pt x="15" y="4527"/>
                  </a:lnTo>
                  <a:lnTo>
                    <a:pt x="30" y="4632"/>
                  </a:lnTo>
                  <a:lnTo>
                    <a:pt x="60" y="4722"/>
                  </a:lnTo>
                  <a:lnTo>
                    <a:pt x="90" y="4811"/>
                  </a:lnTo>
                  <a:lnTo>
                    <a:pt x="134" y="4886"/>
                  </a:lnTo>
                  <a:lnTo>
                    <a:pt x="194" y="4961"/>
                  </a:lnTo>
                  <a:lnTo>
                    <a:pt x="254" y="5035"/>
                  </a:lnTo>
                  <a:lnTo>
                    <a:pt x="314" y="5110"/>
                  </a:lnTo>
                  <a:lnTo>
                    <a:pt x="388" y="5170"/>
                  </a:lnTo>
                  <a:lnTo>
                    <a:pt x="463" y="5230"/>
                  </a:lnTo>
                  <a:lnTo>
                    <a:pt x="553" y="5274"/>
                  </a:lnTo>
                  <a:lnTo>
                    <a:pt x="657" y="5319"/>
                  </a:lnTo>
                  <a:lnTo>
                    <a:pt x="777" y="5349"/>
                  </a:lnTo>
                  <a:lnTo>
                    <a:pt x="881" y="5379"/>
                  </a:lnTo>
                  <a:lnTo>
                    <a:pt x="986" y="5379"/>
                  </a:lnTo>
                  <a:lnTo>
                    <a:pt x="1120" y="5364"/>
                  </a:lnTo>
                  <a:lnTo>
                    <a:pt x="1255" y="5349"/>
                  </a:lnTo>
                  <a:lnTo>
                    <a:pt x="1389" y="5304"/>
                  </a:lnTo>
                  <a:lnTo>
                    <a:pt x="1509" y="5230"/>
                  </a:lnTo>
                  <a:lnTo>
                    <a:pt x="1614" y="5155"/>
                  </a:lnTo>
                  <a:lnTo>
                    <a:pt x="1718" y="5065"/>
                  </a:lnTo>
                  <a:lnTo>
                    <a:pt x="1808" y="4946"/>
                  </a:lnTo>
                  <a:lnTo>
                    <a:pt x="1867" y="4826"/>
                  </a:lnTo>
                  <a:lnTo>
                    <a:pt x="3541" y="1420"/>
                  </a:lnTo>
                  <a:lnTo>
                    <a:pt x="3571" y="1330"/>
                  </a:lnTo>
                  <a:lnTo>
                    <a:pt x="3600" y="1241"/>
                  </a:lnTo>
                  <a:lnTo>
                    <a:pt x="3615" y="1136"/>
                  </a:lnTo>
                  <a:lnTo>
                    <a:pt x="3630" y="1046"/>
                  </a:lnTo>
                  <a:lnTo>
                    <a:pt x="3630" y="942"/>
                  </a:lnTo>
                  <a:lnTo>
                    <a:pt x="3630" y="852"/>
                  </a:lnTo>
                  <a:lnTo>
                    <a:pt x="3600" y="763"/>
                  </a:lnTo>
                  <a:lnTo>
                    <a:pt x="3586" y="673"/>
                  </a:lnTo>
                  <a:lnTo>
                    <a:pt x="3541" y="583"/>
                  </a:lnTo>
                  <a:lnTo>
                    <a:pt x="3496" y="494"/>
                  </a:lnTo>
                  <a:lnTo>
                    <a:pt x="3451" y="419"/>
                  </a:lnTo>
                  <a:lnTo>
                    <a:pt x="3391" y="344"/>
                  </a:lnTo>
                  <a:lnTo>
                    <a:pt x="3317" y="270"/>
                  </a:lnTo>
                  <a:lnTo>
                    <a:pt x="3257" y="210"/>
                  </a:lnTo>
                  <a:lnTo>
                    <a:pt x="3167" y="150"/>
                  </a:lnTo>
                  <a:lnTo>
                    <a:pt x="3078" y="105"/>
                  </a:lnTo>
                  <a:lnTo>
                    <a:pt x="2988" y="60"/>
                  </a:lnTo>
                  <a:lnTo>
                    <a:pt x="2898" y="31"/>
                  </a:lnTo>
                  <a:lnTo>
                    <a:pt x="2794" y="16"/>
                  </a:lnTo>
                  <a:lnTo>
                    <a:pt x="2704" y="16"/>
                  </a:lnTo>
                  <a:lnTo>
                    <a:pt x="2614"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6" name="Google Shape;736;p28"/>
            <p:cNvSpPr/>
            <p:nvPr/>
          </p:nvSpPr>
          <p:spPr>
            <a:xfrm>
              <a:off x="4814182" y="3562503"/>
              <a:ext cx="84160" cy="185900"/>
            </a:xfrm>
            <a:custGeom>
              <a:avLst/>
              <a:gdLst/>
              <a:ahLst/>
              <a:cxnLst/>
              <a:rect l="l" t="t" r="r" b="b"/>
              <a:pathLst>
                <a:path w="3064" h="6768" extrusionOk="0">
                  <a:moveTo>
                    <a:pt x="867" y="0"/>
                  </a:moveTo>
                  <a:lnTo>
                    <a:pt x="763" y="30"/>
                  </a:lnTo>
                  <a:lnTo>
                    <a:pt x="673" y="45"/>
                  </a:lnTo>
                  <a:lnTo>
                    <a:pt x="583" y="90"/>
                  </a:lnTo>
                  <a:lnTo>
                    <a:pt x="494" y="135"/>
                  </a:lnTo>
                  <a:lnTo>
                    <a:pt x="404" y="180"/>
                  </a:lnTo>
                  <a:lnTo>
                    <a:pt x="330" y="239"/>
                  </a:lnTo>
                  <a:lnTo>
                    <a:pt x="270" y="314"/>
                  </a:lnTo>
                  <a:lnTo>
                    <a:pt x="210" y="389"/>
                  </a:lnTo>
                  <a:lnTo>
                    <a:pt x="150" y="463"/>
                  </a:lnTo>
                  <a:lnTo>
                    <a:pt x="105" y="538"/>
                  </a:lnTo>
                  <a:lnTo>
                    <a:pt x="61" y="628"/>
                  </a:lnTo>
                  <a:lnTo>
                    <a:pt x="31" y="717"/>
                  </a:lnTo>
                  <a:lnTo>
                    <a:pt x="16" y="807"/>
                  </a:lnTo>
                  <a:lnTo>
                    <a:pt x="1" y="912"/>
                  </a:lnTo>
                  <a:lnTo>
                    <a:pt x="1" y="1001"/>
                  </a:lnTo>
                  <a:lnTo>
                    <a:pt x="16" y="1106"/>
                  </a:lnTo>
                  <a:lnTo>
                    <a:pt x="31" y="1196"/>
                  </a:lnTo>
                  <a:lnTo>
                    <a:pt x="1121" y="6006"/>
                  </a:lnTo>
                  <a:lnTo>
                    <a:pt x="1166" y="6170"/>
                  </a:lnTo>
                  <a:lnTo>
                    <a:pt x="1241" y="6320"/>
                  </a:lnTo>
                  <a:lnTo>
                    <a:pt x="1345" y="6454"/>
                  </a:lnTo>
                  <a:lnTo>
                    <a:pt x="1465" y="6559"/>
                  </a:lnTo>
                  <a:lnTo>
                    <a:pt x="1599" y="6648"/>
                  </a:lnTo>
                  <a:lnTo>
                    <a:pt x="1749" y="6723"/>
                  </a:lnTo>
                  <a:lnTo>
                    <a:pt x="1913" y="6753"/>
                  </a:lnTo>
                  <a:lnTo>
                    <a:pt x="2077" y="6768"/>
                  </a:lnTo>
                  <a:lnTo>
                    <a:pt x="2182" y="6768"/>
                  </a:lnTo>
                  <a:lnTo>
                    <a:pt x="2287" y="6753"/>
                  </a:lnTo>
                  <a:lnTo>
                    <a:pt x="2391" y="6723"/>
                  </a:lnTo>
                  <a:lnTo>
                    <a:pt x="2481" y="6678"/>
                  </a:lnTo>
                  <a:lnTo>
                    <a:pt x="2570" y="6648"/>
                  </a:lnTo>
                  <a:lnTo>
                    <a:pt x="2645" y="6589"/>
                  </a:lnTo>
                  <a:lnTo>
                    <a:pt x="2720" y="6529"/>
                  </a:lnTo>
                  <a:lnTo>
                    <a:pt x="2795" y="6469"/>
                  </a:lnTo>
                  <a:lnTo>
                    <a:pt x="2854" y="6394"/>
                  </a:lnTo>
                  <a:lnTo>
                    <a:pt x="2914" y="6320"/>
                  </a:lnTo>
                  <a:lnTo>
                    <a:pt x="2959" y="6230"/>
                  </a:lnTo>
                  <a:lnTo>
                    <a:pt x="2989" y="6141"/>
                  </a:lnTo>
                  <a:lnTo>
                    <a:pt x="3019" y="6051"/>
                  </a:lnTo>
                  <a:lnTo>
                    <a:pt x="3049" y="5961"/>
                  </a:lnTo>
                  <a:lnTo>
                    <a:pt x="3063" y="5872"/>
                  </a:lnTo>
                  <a:lnTo>
                    <a:pt x="3063" y="5767"/>
                  </a:lnTo>
                  <a:lnTo>
                    <a:pt x="3049" y="5677"/>
                  </a:lnTo>
                  <a:lnTo>
                    <a:pt x="3034" y="5573"/>
                  </a:lnTo>
                  <a:lnTo>
                    <a:pt x="1943" y="762"/>
                  </a:lnTo>
                  <a:lnTo>
                    <a:pt x="1913" y="673"/>
                  </a:lnTo>
                  <a:lnTo>
                    <a:pt x="1883" y="583"/>
                  </a:lnTo>
                  <a:lnTo>
                    <a:pt x="1838" y="493"/>
                  </a:lnTo>
                  <a:lnTo>
                    <a:pt x="1779" y="404"/>
                  </a:lnTo>
                  <a:lnTo>
                    <a:pt x="1719" y="329"/>
                  </a:lnTo>
                  <a:lnTo>
                    <a:pt x="1659" y="269"/>
                  </a:lnTo>
                  <a:lnTo>
                    <a:pt x="1584" y="210"/>
                  </a:lnTo>
                  <a:lnTo>
                    <a:pt x="1510" y="150"/>
                  </a:lnTo>
                  <a:lnTo>
                    <a:pt x="1420" y="105"/>
                  </a:lnTo>
                  <a:lnTo>
                    <a:pt x="1345" y="60"/>
                  </a:lnTo>
                  <a:lnTo>
                    <a:pt x="1256" y="30"/>
                  </a:lnTo>
                  <a:lnTo>
                    <a:pt x="1151" y="15"/>
                  </a:lnTo>
                  <a:lnTo>
                    <a:pt x="106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7" name="Google Shape;737;p28"/>
            <p:cNvSpPr/>
            <p:nvPr/>
          </p:nvSpPr>
          <p:spPr>
            <a:xfrm>
              <a:off x="4890100" y="3562915"/>
              <a:ext cx="87841" cy="185103"/>
            </a:xfrm>
            <a:custGeom>
              <a:avLst/>
              <a:gdLst/>
              <a:ahLst/>
              <a:cxnLst/>
              <a:rect l="l" t="t" r="r" b="b"/>
              <a:pathLst>
                <a:path w="3198" h="6739" extrusionOk="0">
                  <a:moveTo>
                    <a:pt x="942" y="0"/>
                  </a:moveTo>
                  <a:lnTo>
                    <a:pt x="837" y="15"/>
                  </a:lnTo>
                  <a:lnTo>
                    <a:pt x="748" y="30"/>
                  </a:lnTo>
                  <a:lnTo>
                    <a:pt x="643" y="60"/>
                  </a:lnTo>
                  <a:lnTo>
                    <a:pt x="553" y="105"/>
                  </a:lnTo>
                  <a:lnTo>
                    <a:pt x="479" y="150"/>
                  </a:lnTo>
                  <a:lnTo>
                    <a:pt x="389" y="209"/>
                  </a:lnTo>
                  <a:lnTo>
                    <a:pt x="314" y="269"/>
                  </a:lnTo>
                  <a:lnTo>
                    <a:pt x="255" y="329"/>
                  </a:lnTo>
                  <a:lnTo>
                    <a:pt x="195" y="404"/>
                  </a:lnTo>
                  <a:lnTo>
                    <a:pt x="150" y="478"/>
                  </a:lnTo>
                  <a:lnTo>
                    <a:pt x="105" y="568"/>
                  </a:lnTo>
                  <a:lnTo>
                    <a:pt x="60" y="658"/>
                  </a:lnTo>
                  <a:lnTo>
                    <a:pt x="31" y="747"/>
                  </a:lnTo>
                  <a:lnTo>
                    <a:pt x="16" y="837"/>
                  </a:lnTo>
                  <a:lnTo>
                    <a:pt x="1" y="941"/>
                  </a:lnTo>
                  <a:lnTo>
                    <a:pt x="1" y="1031"/>
                  </a:lnTo>
                  <a:lnTo>
                    <a:pt x="16" y="1136"/>
                  </a:lnTo>
                  <a:lnTo>
                    <a:pt x="31" y="1225"/>
                  </a:lnTo>
                  <a:lnTo>
                    <a:pt x="1256" y="6006"/>
                  </a:lnTo>
                  <a:lnTo>
                    <a:pt x="1315" y="6155"/>
                  </a:lnTo>
                  <a:lnTo>
                    <a:pt x="1390" y="6305"/>
                  </a:lnTo>
                  <a:lnTo>
                    <a:pt x="1495" y="6439"/>
                  </a:lnTo>
                  <a:lnTo>
                    <a:pt x="1614" y="6544"/>
                  </a:lnTo>
                  <a:lnTo>
                    <a:pt x="1749" y="6619"/>
                  </a:lnTo>
                  <a:lnTo>
                    <a:pt x="1898" y="6693"/>
                  </a:lnTo>
                  <a:lnTo>
                    <a:pt x="2047" y="6723"/>
                  </a:lnTo>
                  <a:lnTo>
                    <a:pt x="2212" y="6738"/>
                  </a:lnTo>
                  <a:lnTo>
                    <a:pt x="2331" y="6738"/>
                  </a:lnTo>
                  <a:lnTo>
                    <a:pt x="2451" y="6708"/>
                  </a:lnTo>
                  <a:lnTo>
                    <a:pt x="2555" y="6678"/>
                  </a:lnTo>
                  <a:lnTo>
                    <a:pt x="2645" y="6648"/>
                  </a:lnTo>
                  <a:lnTo>
                    <a:pt x="2735" y="6604"/>
                  </a:lnTo>
                  <a:lnTo>
                    <a:pt x="2809" y="6544"/>
                  </a:lnTo>
                  <a:lnTo>
                    <a:pt x="2884" y="6484"/>
                  </a:lnTo>
                  <a:lnTo>
                    <a:pt x="2944" y="6409"/>
                  </a:lnTo>
                  <a:lnTo>
                    <a:pt x="3004" y="6335"/>
                  </a:lnTo>
                  <a:lnTo>
                    <a:pt x="3063" y="6260"/>
                  </a:lnTo>
                  <a:lnTo>
                    <a:pt x="3108" y="6170"/>
                  </a:lnTo>
                  <a:lnTo>
                    <a:pt x="3138" y="6096"/>
                  </a:lnTo>
                  <a:lnTo>
                    <a:pt x="3168" y="5991"/>
                  </a:lnTo>
                  <a:lnTo>
                    <a:pt x="3183" y="5901"/>
                  </a:lnTo>
                  <a:lnTo>
                    <a:pt x="3198" y="5812"/>
                  </a:lnTo>
                  <a:lnTo>
                    <a:pt x="3198" y="5707"/>
                  </a:lnTo>
                  <a:lnTo>
                    <a:pt x="3183" y="5618"/>
                  </a:lnTo>
                  <a:lnTo>
                    <a:pt x="3168" y="5513"/>
                  </a:lnTo>
                  <a:lnTo>
                    <a:pt x="1943" y="747"/>
                  </a:lnTo>
                  <a:lnTo>
                    <a:pt x="1913" y="643"/>
                  </a:lnTo>
                  <a:lnTo>
                    <a:pt x="1868" y="553"/>
                  </a:lnTo>
                  <a:lnTo>
                    <a:pt x="1823" y="463"/>
                  </a:lnTo>
                  <a:lnTo>
                    <a:pt x="1778" y="389"/>
                  </a:lnTo>
                  <a:lnTo>
                    <a:pt x="1704" y="314"/>
                  </a:lnTo>
                  <a:lnTo>
                    <a:pt x="1644" y="254"/>
                  </a:lnTo>
                  <a:lnTo>
                    <a:pt x="1569" y="195"/>
                  </a:lnTo>
                  <a:lnTo>
                    <a:pt x="1495" y="135"/>
                  </a:lnTo>
                  <a:lnTo>
                    <a:pt x="1405" y="90"/>
                  </a:lnTo>
                  <a:lnTo>
                    <a:pt x="1315" y="60"/>
                  </a:lnTo>
                  <a:lnTo>
                    <a:pt x="1226" y="30"/>
                  </a:lnTo>
                  <a:lnTo>
                    <a:pt x="1136" y="15"/>
                  </a:lnTo>
                  <a:lnTo>
                    <a:pt x="104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8" name="Google Shape;738;p28"/>
            <p:cNvSpPr/>
            <p:nvPr/>
          </p:nvSpPr>
          <p:spPr>
            <a:xfrm>
              <a:off x="4948797" y="3523528"/>
              <a:ext cx="91934" cy="184252"/>
            </a:xfrm>
            <a:custGeom>
              <a:avLst/>
              <a:gdLst/>
              <a:ahLst/>
              <a:cxnLst/>
              <a:rect l="l" t="t" r="r" b="b"/>
              <a:pathLst>
                <a:path w="3347" h="6708" extrusionOk="0">
                  <a:moveTo>
                    <a:pt x="911" y="0"/>
                  </a:moveTo>
                  <a:lnTo>
                    <a:pt x="807" y="15"/>
                  </a:lnTo>
                  <a:lnTo>
                    <a:pt x="717" y="45"/>
                  </a:lnTo>
                  <a:lnTo>
                    <a:pt x="613" y="75"/>
                  </a:lnTo>
                  <a:lnTo>
                    <a:pt x="523" y="120"/>
                  </a:lnTo>
                  <a:lnTo>
                    <a:pt x="448" y="164"/>
                  </a:lnTo>
                  <a:lnTo>
                    <a:pt x="359" y="224"/>
                  </a:lnTo>
                  <a:lnTo>
                    <a:pt x="299" y="284"/>
                  </a:lnTo>
                  <a:lnTo>
                    <a:pt x="224" y="359"/>
                  </a:lnTo>
                  <a:lnTo>
                    <a:pt x="179" y="433"/>
                  </a:lnTo>
                  <a:lnTo>
                    <a:pt x="120" y="508"/>
                  </a:lnTo>
                  <a:lnTo>
                    <a:pt x="75" y="598"/>
                  </a:lnTo>
                  <a:lnTo>
                    <a:pt x="45" y="687"/>
                  </a:lnTo>
                  <a:lnTo>
                    <a:pt x="30" y="777"/>
                  </a:lnTo>
                  <a:lnTo>
                    <a:pt x="15" y="867"/>
                  </a:lnTo>
                  <a:lnTo>
                    <a:pt x="0" y="971"/>
                  </a:lnTo>
                  <a:lnTo>
                    <a:pt x="0" y="1061"/>
                  </a:lnTo>
                  <a:lnTo>
                    <a:pt x="15" y="1165"/>
                  </a:lnTo>
                  <a:lnTo>
                    <a:pt x="45" y="1255"/>
                  </a:lnTo>
                  <a:lnTo>
                    <a:pt x="1419" y="5991"/>
                  </a:lnTo>
                  <a:lnTo>
                    <a:pt x="1479" y="6140"/>
                  </a:lnTo>
                  <a:lnTo>
                    <a:pt x="1554" y="6290"/>
                  </a:lnTo>
                  <a:lnTo>
                    <a:pt x="1658" y="6409"/>
                  </a:lnTo>
                  <a:lnTo>
                    <a:pt x="1778" y="6514"/>
                  </a:lnTo>
                  <a:lnTo>
                    <a:pt x="1897" y="6588"/>
                  </a:lnTo>
                  <a:lnTo>
                    <a:pt x="2047" y="6648"/>
                  </a:lnTo>
                  <a:lnTo>
                    <a:pt x="2196" y="6693"/>
                  </a:lnTo>
                  <a:lnTo>
                    <a:pt x="2360" y="6708"/>
                  </a:lnTo>
                  <a:lnTo>
                    <a:pt x="2495" y="6693"/>
                  </a:lnTo>
                  <a:lnTo>
                    <a:pt x="2629" y="6663"/>
                  </a:lnTo>
                  <a:lnTo>
                    <a:pt x="2734" y="6633"/>
                  </a:lnTo>
                  <a:lnTo>
                    <a:pt x="2824" y="6588"/>
                  </a:lnTo>
                  <a:lnTo>
                    <a:pt x="2898" y="6544"/>
                  </a:lnTo>
                  <a:lnTo>
                    <a:pt x="2973" y="6484"/>
                  </a:lnTo>
                  <a:lnTo>
                    <a:pt x="3048" y="6424"/>
                  </a:lnTo>
                  <a:lnTo>
                    <a:pt x="3107" y="6349"/>
                  </a:lnTo>
                  <a:lnTo>
                    <a:pt x="3167" y="6275"/>
                  </a:lnTo>
                  <a:lnTo>
                    <a:pt x="3212" y="6185"/>
                  </a:lnTo>
                  <a:lnTo>
                    <a:pt x="3257" y="6110"/>
                  </a:lnTo>
                  <a:lnTo>
                    <a:pt x="3287" y="6021"/>
                  </a:lnTo>
                  <a:lnTo>
                    <a:pt x="3317" y="5931"/>
                  </a:lnTo>
                  <a:lnTo>
                    <a:pt x="3332" y="5827"/>
                  </a:lnTo>
                  <a:lnTo>
                    <a:pt x="3346" y="5737"/>
                  </a:lnTo>
                  <a:lnTo>
                    <a:pt x="3332" y="5632"/>
                  </a:lnTo>
                  <a:lnTo>
                    <a:pt x="3332" y="5543"/>
                  </a:lnTo>
                  <a:lnTo>
                    <a:pt x="3302" y="5438"/>
                  </a:lnTo>
                  <a:lnTo>
                    <a:pt x="1927" y="717"/>
                  </a:lnTo>
                  <a:lnTo>
                    <a:pt x="1897" y="613"/>
                  </a:lnTo>
                  <a:lnTo>
                    <a:pt x="1853" y="523"/>
                  </a:lnTo>
                  <a:lnTo>
                    <a:pt x="1808" y="448"/>
                  </a:lnTo>
                  <a:lnTo>
                    <a:pt x="1748" y="359"/>
                  </a:lnTo>
                  <a:lnTo>
                    <a:pt x="1688" y="299"/>
                  </a:lnTo>
                  <a:lnTo>
                    <a:pt x="1614" y="224"/>
                  </a:lnTo>
                  <a:lnTo>
                    <a:pt x="1539" y="179"/>
                  </a:lnTo>
                  <a:lnTo>
                    <a:pt x="1464" y="120"/>
                  </a:lnTo>
                  <a:lnTo>
                    <a:pt x="1374" y="75"/>
                  </a:lnTo>
                  <a:lnTo>
                    <a:pt x="1285" y="45"/>
                  </a:lnTo>
                  <a:lnTo>
                    <a:pt x="1195" y="30"/>
                  </a:lnTo>
                  <a:lnTo>
                    <a:pt x="1106"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39" name="Google Shape;739;p28"/>
            <p:cNvSpPr/>
            <p:nvPr/>
          </p:nvSpPr>
          <p:spPr>
            <a:xfrm>
              <a:off x="4596701" y="2837028"/>
              <a:ext cx="323402" cy="396823"/>
            </a:xfrm>
            <a:custGeom>
              <a:avLst/>
              <a:gdLst/>
              <a:ahLst/>
              <a:cxnLst/>
              <a:rect l="l" t="t" r="r" b="b"/>
              <a:pathLst>
                <a:path w="11774" h="14447" extrusionOk="0">
                  <a:moveTo>
                    <a:pt x="1868" y="0"/>
                  </a:moveTo>
                  <a:lnTo>
                    <a:pt x="1495" y="30"/>
                  </a:lnTo>
                  <a:lnTo>
                    <a:pt x="1121" y="60"/>
                  </a:lnTo>
                  <a:lnTo>
                    <a:pt x="748" y="120"/>
                  </a:lnTo>
                  <a:lnTo>
                    <a:pt x="374" y="194"/>
                  </a:lnTo>
                  <a:lnTo>
                    <a:pt x="1" y="269"/>
                  </a:lnTo>
                  <a:lnTo>
                    <a:pt x="1719" y="6858"/>
                  </a:lnTo>
                  <a:lnTo>
                    <a:pt x="2242" y="8844"/>
                  </a:lnTo>
                  <a:lnTo>
                    <a:pt x="3527" y="13789"/>
                  </a:lnTo>
                  <a:lnTo>
                    <a:pt x="3556" y="13909"/>
                  </a:lnTo>
                  <a:lnTo>
                    <a:pt x="3616" y="14028"/>
                  </a:lnTo>
                  <a:lnTo>
                    <a:pt x="3691" y="14118"/>
                  </a:lnTo>
                  <a:lnTo>
                    <a:pt x="3766" y="14208"/>
                  </a:lnTo>
                  <a:lnTo>
                    <a:pt x="3855" y="14282"/>
                  </a:lnTo>
                  <a:lnTo>
                    <a:pt x="3960" y="14342"/>
                  </a:lnTo>
                  <a:lnTo>
                    <a:pt x="4064" y="14387"/>
                  </a:lnTo>
                  <a:lnTo>
                    <a:pt x="4169" y="14417"/>
                  </a:lnTo>
                  <a:lnTo>
                    <a:pt x="4274" y="14432"/>
                  </a:lnTo>
                  <a:lnTo>
                    <a:pt x="4393" y="14447"/>
                  </a:lnTo>
                  <a:lnTo>
                    <a:pt x="4513" y="14432"/>
                  </a:lnTo>
                  <a:lnTo>
                    <a:pt x="4617" y="14402"/>
                  </a:lnTo>
                  <a:lnTo>
                    <a:pt x="4722" y="14357"/>
                  </a:lnTo>
                  <a:lnTo>
                    <a:pt x="4826" y="14297"/>
                  </a:lnTo>
                  <a:lnTo>
                    <a:pt x="4931" y="14223"/>
                  </a:lnTo>
                  <a:lnTo>
                    <a:pt x="5021" y="14133"/>
                  </a:lnTo>
                  <a:lnTo>
                    <a:pt x="5304" y="13804"/>
                  </a:lnTo>
                  <a:lnTo>
                    <a:pt x="5588" y="13506"/>
                  </a:lnTo>
                  <a:lnTo>
                    <a:pt x="5887" y="13237"/>
                  </a:lnTo>
                  <a:lnTo>
                    <a:pt x="6201" y="13013"/>
                  </a:lnTo>
                  <a:lnTo>
                    <a:pt x="6515" y="12818"/>
                  </a:lnTo>
                  <a:lnTo>
                    <a:pt x="6843" y="12639"/>
                  </a:lnTo>
                  <a:lnTo>
                    <a:pt x="7187" y="12505"/>
                  </a:lnTo>
                  <a:lnTo>
                    <a:pt x="7530" y="12400"/>
                  </a:lnTo>
                  <a:lnTo>
                    <a:pt x="7874" y="12325"/>
                  </a:lnTo>
                  <a:lnTo>
                    <a:pt x="8248" y="12281"/>
                  </a:lnTo>
                  <a:lnTo>
                    <a:pt x="8606" y="12266"/>
                  </a:lnTo>
                  <a:lnTo>
                    <a:pt x="8994" y="12295"/>
                  </a:lnTo>
                  <a:lnTo>
                    <a:pt x="9383" y="12340"/>
                  </a:lnTo>
                  <a:lnTo>
                    <a:pt x="9771" y="12430"/>
                  </a:lnTo>
                  <a:lnTo>
                    <a:pt x="10175" y="12549"/>
                  </a:lnTo>
                  <a:lnTo>
                    <a:pt x="10593" y="12699"/>
                  </a:lnTo>
                  <a:lnTo>
                    <a:pt x="10713" y="12729"/>
                  </a:lnTo>
                  <a:lnTo>
                    <a:pt x="10832" y="12744"/>
                  </a:lnTo>
                  <a:lnTo>
                    <a:pt x="10967" y="12759"/>
                  </a:lnTo>
                  <a:lnTo>
                    <a:pt x="11071" y="12744"/>
                  </a:lnTo>
                  <a:lnTo>
                    <a:pt x="11191" y="12714"/>
                  </a:lnTo>
                  <a:lnTo>
                    <a:pt x="11295" y="12669"/>
                  </a:lnTo>
                  <a:lnTo>
                    <a:pt x="11400" y="12609"/>
                  </a:lnTo>
                  <a:lnTo>
                    <a:pt x="11489" y="12535"/>
                  </a:lnTo>
                  <a:lnTo>
                    <a:pt x="11564" y="12460"/>
                  </a:lnTo>
                  <a:lnTo>
                    <a:pt x="11639" y="12370"/>
                  </a:lnTo>
                  <a:lnTo>
                    <a:pt x="11684" y="12266"/>
                  </a:lnTo>
                  <a:lnTo>
                    <a:pt x="11728" y="12161"/>
                  </a:lnTo>
                  <a:lnTo>
                    <a:pt x="11758" y="12042"/>
                  </a:lnTo>
                  <a:lnTo>
                    <a:pt x="11773" y="11922"/>
                  </a:lnTo>
                  <a:lnTo>
                    <a:pt x="11773" y="11802"/>
                  </a:lnTo>
                  <a:lnTo>
                    <a:pt x="11743" y="11683"/>
                  </a:lnTo>
                  <a:lnTo>
                    <a:pt x="10817" y="8127"/>
                  </a:lnTo>
                  <a:lnTo>
                    <a:pt x="10369" y="6350"/>
                  </a:lnTo>
                  <a:lnTo>
                    <a:pt x="10249" y="5946"/>
                  </a:lnTo>
                  <a:lnTo>
                    <a:pt x="10100" y="5543"/>
                  </a:lnTo>
                  <a:lnTo>
                    <a:pt x="9951" y="5139"/>
                  </a:lnTo>
                  <a:lnTo>
                    <a:pt x="9771" y="4766"/>
                  </a:lnTo>
                  <a:lnTo>
                    <a:pt x="9607" y="4437"/>
                  </a:lnTo>
                  <a:lnTo>
                    <a:pt x="9413" y="4109"/>
                  </a:lnTo>
                  <a:lnTo>
                    <a:pt x="9219" y="3795"/>
                  </a:lnTo>
                  <a:lnTo>
                    <a:pt x="9024" y="3496"/>
                  </a:lnTo>
                  <a:lnTo>
                    <a:pt x="8800" y="3212"/>
                  </a:lnTo>
                  <a:lnTo>
                    <a:pt x="8561" y="2943"/>
                  </a:lnTo>
                  <a:lnTo>
                    <a:pt x="8322" y="2674"/>
                  </a:lnTo>
                  <a:lnTo>
                    <a:pt x="8068" y="2406"/>
                  </a:lnTo>
                  <a:lnTo>
                    <a:pt x="7814" y="2166"/>
                  </a:lnTo>
                  <a:lnTo>
                    <a:pt x="7545" y="1927"/>
                  </a:lnTo>
                  <a:lnTo>
                    <a:pt x="7261" y="1718"/>
                  </a:lnTo>
                  <a:lnTo>
                    <a:pt x="6963" y="1509"/>
                  </a:lnTo>
                  <a:lnTo>
                    <a:pt x="6664" y="1315"/>
                  </a:lnTo>
                  <a:lnTo>
                    <a:pt x="6365" y="1121"/>
                  </a:lnTo>
                  <a:lnTo>
                    <a:pt x="6051" y="956"/>
                  </a:lnTo>
                  <a:lnTo>
                    <a:pt x="5723" y="792"/>
                  </a:lnTo>
                  <a:lnTo>
                    <a:pt x="5409" y="658"/>
                  </a:lnTo>
                  <a:lnTo>
                    <a:pt x="5065" y="523"/>
                  </a:lnTo>
                  <a:lnTo>
                    <a:pt x="4737" y="404"/>
                  </a:lnTo>
                  <a:lnTo>
                    <a:pt x="4393" y="299"/>
                  </a:lnTo>
                  <a:lnTo>
                    <a:pt x="4035" y="209"/>
                  </a:lnTo>
                  <a:lnTo>
                    <a:pt x="3676" y="135"/>
                  </a:lnTo>
                  <a:lnTo>
                    <a:pt x="3332" y="75"/>
                  </a:lnTo>
                  <a:lnTo>
                    <a:pt x="2959" y="45"/>
                  </a:lnTo>
                  <a:lnTo>
                    <a:pt x="2600" y="15"/>
                  </a:lnTo>
                  <a:lnTo>
                    <a:pt x="224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0" name="Google Shape;740;p28"/>
            <p:cNvSpPr/>
            <p:nvPr/>
          </p:nvSpPr>
          <p:spPr>
            <a:xfrm>
              <a:off x="4745241" y="3342962"/>
              <a:ext cx="264320" cy="299588"/>
            </a:xfrm>
            <a:custGeom>
              <a:avLst/>
              <a:gdLst/>
              <a:ahLst/>
              <a:cxnLst/>
              <a:rect l="l" t="t" r="r" b="b"/>
              <a:pathLst>
                <a:path w="9623" h="10907" extrusionOk="0">
                  <a:moveTo>
                    <a:pt x="7411" y="1"/>
                  </a:moveTo>
                  <a:lnTo>
                    <a:pt x="7306" y="16"/>
                  </a:lnTo>
                  <a:lnTo>
                    <a:pt x="7202" y="46"/>
                  </a:lnTo>
                  <a:lnTo>
                    <a:pt x="7097" y="90"/>
                  </a:lnTo>
                  <a:lnTo>
                    <a:pt x="7008" y="150"/>
                  </a:lnTo>
                  <a:lnTo>
                    <a:pt x="6918" y="240"/>
                  </a:lnTo>
                  <a:lnTo>
                    <a:pt x="6843" y="329"/>
                  </a:lnTo>
                  <a:lnTo>
                    <a:pt x="6559" y="688"/>
                  </a:lnTo>
                  <a:lnTo>
                    <a:pt x="6261" y="1032"/>
                  </a:lnTo>
                  <a:lnTo>
                    <a:pt x="5947" y="1315"/>
                  </a:lnTo>
                  <a:lnTo>
                    <a:pt x="5633" y="1584"/>
                  </a:lnTo>
                  <a:lnTo>
                    <a:pt x="5319" y="1808"/>
                  </a:lnTo>
                  <a:lnTo>
                    <a:pt x="5155" y="1898"/>
                  </a:lnTo>
                  <a:lnTo>
                    <a:pt x="4976" y="1988"/>
                  </a:lnTo>
                  <a:lnTo>
                    <a:pt x="4812" y="2062"/>
                  </a:lnTo>
                  <a:lnTo>
                    <a:pt x="4632" y="2137"/>
                  </a:lnTo>
                  <a:lnTo>
                    <a:pt x="4468" y="2197"/>
                  </a:lnTo>
                  <a:lnTo>
                    <a:pt x="4289" y="2257"/>
                  </a:lnTo>
                  <a:lnTo>
                    <a:pt x="4109" y="2286"/>
                  </a:lnTo>
                  <a:lnTo>
                    <a:pt x="3930" y="2331"/>
                  </a:lnTo>
                  <a:lnTo>
                    <a:pt x="3736" y="2346"/>
                  </a:lnTo>
                  <a:lnTo>
                    <a:pt x="3557" y="2361"/>
                  </a:lnTo>
                  <a:lnTo>
                    <a:pt x="3362" y="2376"/>
                  </a:lnTo>
                  <a:lnTo>
                    <a:pt x="3168" y="2361"/>
                  </a:lnTo>
                  <a:lnTo>
                    <a:pt x="2780" y="2331"/>
                  </a:lnTo>
                  <a:lnTo>
                    <a:pt x="2391" y="2257"/>
                  </a:lnTo>
                  <a:lnTo>
                    <a:pt x="1973" y="2152"/>
                  </a:lnTo>
                  <a:lnTo>
                    <a:pt x="1555" y="2018"/>
                  </a:lnTo>
                  <a:lnTo>
                    <a:pt x="1136" y="1823"/>
                  </a:lnTo>
                  <a:lnTo>
                    <a:pt x="1017" y="1793"/>
                  </a:lnTo>
                  <a:lnTo>
                    <a:pt x="897" y="1764"/>
                  </a:lnTo>
                  <a:lnTo>
                    <a:pt x="793" y="1749"/>
                  </a:lnTo>
                  <a:lnTo>
                    <a:pt x="673" y="1764"/>
                  </a:lnTo>
                  <a:lnTo>
                    <a:pt x="569" y="1793"/>
                  </a:lnTo>
                  <a:lnTo>
                    <a:pt x="479" y="1823"/>
                  </a:lnTo>
                  <a:lnTo>
                    <a:pt x="374" y="1883"/>
                  </a:lnTo>
                  <a:lnTo>
                    <a:pt x="285" y="1943"/>
                  </a:lnTo>
                  <a:lnTo>
                    <a:pt x="210" y="2018"/>
                  </a:lnTo>
                  <a:lnTo>
                    <a:pt x="150" y="2092"/>
                  </a:lnTo>
                  <a:lnTo>
                    <a:pt x="91" y="2197"/>
                  </a:lnTo>
                  <a:lnTo>
                    <a:pt x="46" y="2286"/>
                  </a:lnTo>
                  <a:lnTo>
                    <a:pt x="16" y="2391"/>
                  </a:lnTo>
                  <a:lnTo>
                    <a:pt x="1" y="2511"/>
                  </a:lnTo>
                  <a:lnTo>
                    <a:pt x="16" y="2630"/>
                  </a:lnTo>
                  <a:lnTo>
                    <a:pt x="31" y="2750"/>
                  </a:lnTo>
                  <a:lnTo>
                    <a:pt x="1256" y="7695"/>
                  </a:lnTo>
                  <a:lnTo>
                    <a:pt x="1316" y="7904"/>
                  </a:lnTo>
                  <a:lnTo>
                    <a:pt x="1390" y="8113"/>
                  </a:lnTo>
                  <a:lnTo>
                    <a:pt x="1465" y="8307"/>
                  </a:lnTo>
                  <a:lnTo>
                    <a:pt x="1555" y="8501"/>
                  </a:lnTo>
                  <a:lnTo>
                    <a:pt x="1644" y="8696"/>
                  </a:lnTo>
                  <a:lnTo>
                    <a:pt x="1749" y="8875"/>
                  </a:lnTo>
                  <a:lnTo>
                    <a:pt x="1868" y="9054"/>
                  </a:lnTo>
                  <a:lnTo>
                    <a:pt x="1988" y="9218"/>
                  </a:lnTo>
                  <a:lnTo>
                    <a:pt x="2122" y="9383"/>
                  </a:lnTo>
                  <a:lnTo>
                    <a:pt x="2257" y="9547"/>
                  </a:lnTo>
                  <a:lnTo>
                    <a:pt x="2391" y="9682"/>
                  </a:lnTo>
                  <a:lnTo>
                    <a:pt x="2556" y="9831"/>
                  </a:lnTo>
                  <a:lnTo>
                    <a:pt x="2705" y="9965"/>
                  </a:lnTo>
                  <a:lnTo>
                    <a:pt x="2869" y="10085"/>
                  </a:lnTo>
                  <a:lnTo>
                    <a:pt x="3034" y="10204"/>
                  </a:lnTo>
                  <a:lnTo>
                    <a:pt x="3213" y="10309"/>
                  </a:lnTo>
                  <a:lnTo>
                    <a:pt x="3392" y="10414"/>
                  </a:lnTo>
                  <a:lnTo>
                    <a:pt x="3572" y="10503"/>
                  </a:lnTo>
                  <a:lnTo>
                    <a:pt x="3766" y="10593"/>
                  </a:lnTo>
                  <a:lnTo>
                    <a:pt x="3945" y="10668"/>
                  </a:lnTo>
                  <a:lnTo>
                    <a:pt x="4154" y="10727"/>
                  </a:lnTo>
                  <a:lnTo>
                    <a:pt x="4348" y="10787"/>
                  </a:lnTo>
                  <a:lnTo>
                    <a:pt x="4543" y="10832"/>
                  </a:lnTo>
                  <a:lnTo>
                    <a:pt x="4752" y="10862"/>
                  </a:lnTo>
                  <a:lnTo>
                    <a:pt x="4961" y="10892"/>
                  </a:lnTo>
                  <a:lnTo>
                    <a:pt x="5170" y="10907"/>
                  </a:lnTo>
                  <a:lnTo>
                    <a:pt x="5588" y="10907"/>
                  </a:lnTo>
                  <a:lnTo>
                    <a:pt x="5812" y="10892"/>
                  </a:lnTo>
                  <a:lnTo>
                    <a:pt x="6022" y="10862"/>
                  </a:lnTo>
                  <a:lnTo>
                    <a:pt x="6231" y="10817"/>
                  </a:lnTo>
                  <a:lnTo>
                    <a:pt x="6455" y="10772"/>
                  </a:lnTo>
                  <a:lnTo>
                    <a:pt x="6664" y="10712"/>
                  </a:lnTo>
                  <a:lnTo>
                    <a:pt x="6858" y="10638"/>
                  </a:lnTo>
                  <a:lnTo>
                    <a:pt x="7052" y="10563"/>
                  </a:lnTo>
                  <a:lnTo>
                    <a:pt x="7247" y="10473"/>
                  </a:lnTo>
                  <a:lnTo>
                    <a:pt x="7441" y="10384"/>
                  </a:lnTo>
                  <a:lnTo>
                    <a:pt x="7620" y="10279"/>
                  </a:lnTo>
                  <a:lnTo>
                    <a:pt x="7785" y="10160"/>
                  </a:lnTo>
                  <a:lnTo>
                    <a:pt x="7949" y="10040"/>
                  </a:lnTo>
                  <a:lnTo>
                    <a:pt x="8113" y="9921"/>
                  </a:lnTo>
                  <a:lnTo>
                    <a:pt x="8263" y="9771"/>
                  </a:lnTo>
                  <a:lnTo>
                    <a:pt x="8412" y="9637"/>
                  </a:lnTo>
                  <a:lnTo>
                    <a:pt x="8546" y="9487"/>
                  </a:lnTo>
                  <a:lnTo>
                    <a:pt x="8681" y="9338"/>
                  </a:lnTo>
                  <a:lnTo>
                    <a:pt x="8800" y="9174"/>
                  </a:lnTo>
                  <a:lnTo>
                    <a:pt x="8920" y="9009"/>
                  </a:lnTo>
                  <a:lnTo>
                    <a:pt x="9025" y="8830"/>
                  </a:lnTo>
                  <a:lnTo>
                    <a:pt x="9129" y="8651"/>
                  </a:lnTo>
                  <a:lnTo>
                    <a:pt x="9219" y="8471"/>
                  </a:lnTo>
                  <a:lnTo>
                    <a:pt x="9308" y="8292"/>
                  </a:lnTo>
                  <a:lnTo>
                    <a:pt x="9383" y="8098"/>
                  </a:lnTo>
                  <a:lnTo>
                    <a:pt x="9443" y="7904"/>
                  </a:lnTo>
                  <a:lnTo>
                    <a:pt x="9503" y="7710"/>
                  </a:lnTo>
                  <a:lnTo>
                    <a:pt x="9547" y="7515"/>
                  </a:lnTo>
                  <a:lnTo>
                    <a:pt x="9577" y="7306"/>
                  </a:lnTo>
                  <a:lnTo>
                    <a:pt x="9607" y="7112"/>
                  </a:lnTo>
                  <a:lnTo>
                    <a:pt x="9622" y="6903"/>
                  </a:lnTo>
                  <a:lnTo>
                    <a:pt x="9622" y="6694"/>
                  </a:lnTo>
                  <a:lnTo>
                    <a:pt x="9622" y="6484"/>
                  </a:lnTo>
                  <a:lnTo>
                    <a:pt x="9607" y="6275"/>
                  </a:lnTo>
                  <a:lnTo>
                    <a:pt x="9577" y="6066"/>
                  </a:lnTo>
                  <a:lnTo>
                    <a:pt x="9547" y="5857"/>
                  </a:lnTo>
                  <a:lnTo>
                    <a:pt x="9503" y="5633"/>
                  </a:lnTo>
                  <a:lnTo>
                    <a:pt x="8248" y="598"/>
                  </a:lnTo>
                  <a:lnTo>
                    <a:pt x="8203" y="479"/>
                  </a:lnTo>
                  <a:lnTo>
                    <a:pt x="8158" y="374"/>
                  </a:lnTo>
                  <a:lnTo>
                    <a:pt x="8083" y="285"/>
                  </a:lnTo>
                  <a:lnTo>
                    <a:pt x="8009" y="210"/>
                  </a:lnTo>
                  <a:lnTo>
                    <a:pt x="7919" y="135"/>
                  </a:lnTo>
                  <a:lnTo>
                    <a:pt x="7829" y="75"/>
                  </a:lnTo>
                  <a:lnTo>
                    <a:pt x="7740" y="46"/>
                  </a:lnTo>
                  <a:lnTo>
                    <a:pt x="7635" y="16"/>
                  </a:lnTo>
                  <a:lnTo>
                    <a:pt x="75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1" name="Google Shape;741;p28"/>
            <p:cNvSpPr/>
            <p:nvPr/>
          </p:nvSpPr>
          <p:spPr>
            <a:xfrm>
              <a:off x="4715302" y="3173905"/>
              <a:ext cx="234737" cy="234765"/>
            </a:xfrm>
            <a:custGeom>
              <a:avLst/>
              <a:gdLst/>
              <a:ahLst/>
              <a:cxnLst/>
              <a:rect l="l" t="t" r="r" b="b"/>
              <a:pathLst>
                <a:path w="8546" h="8547" extrusionOk="0">
                  <a:moveTo>
                    <a:pt x="4049" y="1"/>
                  </a:moveTo>
                  <a:lnTo>
                    <a:pt x="3840" y="16"/>
                  </a:lnTo>
                  <a:lnTo>
                    <a:pt x="3631" y="45"/>
                  </a:lnTo>
                  <a:lnTo>
                    <a:pt x="3422" y="90"/>
                  </a:lnTo>
                  <a:lnTo>
                    <a:pt x="3197" y="135"/>
                  </a:lnTo>
                  <a:lnTo>
                    <a:pt x="2988" y="195"/>
                  </a:lnTo>
                  <a:lnTo>
                    <a:pt x="2779" y="270"/>
                  </a:lnTo>
                  <a:lnTo>
                    <a:pt x="2585" y="344"/>
                  </a:lnTo>
                  <a:lnTo>
                    <a:pt x="2391" y="434"/>
                  </a:lnTo>
                  <a:lnTo>
                    <a:pt x="2197" y="538"/>
                  </a:lnTo>
                  <a:lnTo>
                    <a:pt x="2017" y="643"/>
                  </a:lnTo>
                  <a:lnTo>
                    <a:pt x="1838" y="763"/>
                  </a:lnTo>
                  <a:lnTo>
                    <a:pt x="1674" y="882"/>
                  </a:lnTo>
                  <a:lnTo>
                    <a:pt x="1509" y="1017"/>
                  </a:lnTo>
                  <a:lnTo>
                    <a:pt x="1360" y="1151"/>
                  </a:lnTo>
                  <a:lnTo>
                    <a:pt x="1210" y="1300"/>
                  </a:lnTo>
                  <a:lnTo>
                    <a:pt x="1076" y="1450"/>
                  </a:lnTo>
                  <a:lnTo>
                    <a:pt x="942" y="1599"/>
                  </a:lnTo>
                  <a:lnTo>
                    <a:pt x="807" y="1763"/>
                  </a:lnTo>
                  <a:lnTo>
                    <a:pt x="703" y="1928"/>
                  </a:lnTo>
                  <a:lnTo>
                    <a:pt x="583" y="2107"/>
                  </a:lnTo>
                  <a:lnTo>
                    <a:pt x="493" y="2286"/>
                  </a:lnTo>
                  <a:lnTo>
                    <a:pt x="404" y="2466"/>
                  </a:lnTo>
                  <a:lnTo>
                    <a:pt x="314" y="2660"/>
                  </a:lnTo>
                  <a:lnTo>
                    <a:pt x="239" y="2854"/>
                  </a:lnTo>
                  <a:lnTo>
                    <a:pt x="180" y="3048"/>
                  </a:lnTo>
                  <a:lnTo>
                    <a:pt x="120" y="3242"/>
                  </a:lnTo>
                  <a:lnTo>
                    <a:pt x="75" y="3452"/>
                  </a:lnTo>
                  <a:lnTo>
                    <a:pt x="45" y="3661"/>
                  </a:lnTo>
                  <a:lnTo>
                    <a:pt x="15" y="3855"/>
                  </a:lnTo>
                  <a:lnTo>
                    <a:pt x="0" y="4064"/>
                  </a:lnTo>
                  <a:lnTo>
                    <a:pt x="0" y="4288"/>
                  </a:lnTo>
                  <a:lnTo>
                    <a:pt x="0" y="4497"/>
                  </a:lnTo>
                  <a:lnTo>
                    <a:pt x="30" y="4707"/>
                  </a:lnTo>
                  <a:lnTo>
                    <a:pt x="45" y="4916"/>
                  </a:lnTo>
                  <a:lnTo>
                    <a:pt x="90" y="5140"/>
                  </a:lnTo>
                  <a:lnTo>
                    <a:pt x="135" y="5349"/>
                  </a:lnTo>
                  <a:lnTo>
                    <a:pt x="195" y="5558"/>
                  </a:lnTo>
                  <a:lnTo>
                    <a:pt x="269" y="5767"/>
                  </a:lnTo>
                  <a:lnTo>
                    <a:pt x="344" y="5961"/>
                  </a:lnTo>
                  <a:lnTo>
                    <a:pt x="434" y="6156"/>
                  </a:lnTo>
                  <a:lnTo>
                    <a:pt x="538" y="6350"/>
                  </a:lnTo>
                  <a:lnTo>
                    <a:pt x="643" y="6529"/>
                  </a:lnTo>
                  <a:lnTo>
                    <a:pt x="762" y="6708"/>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0" y="8158"/>
                  </a:lnTo>
                  <a:lnTo>
                    <a:pt x="2660" y="8232"/>
                  </a:lnTo>
                  <a:lnTo>
                    <a:pt x="2854" y="8307"/>
                  </a:lnTo>
                  <a:lnTo>
                    <a:pt x="3048" y="8367"/>
                  </a:lnTo>
                  <a:lnTo>
                    <a:pt x="3257" y="8427"/>
                  </a:lnTo>
                  <a:lnTo>
                    <a:pt x="3451" y="8471"/>
                  </a:lnTo>
                  <a:lnTo>
                    <a:pt x="3661" y="8501"/>
                  </a:lnTo>
                  <a:lnTo>
                    <a:pt x="3870" y="8531"/>
                  </a:lnTo>
                  <a:lnTo>
                    <a:pt x="4079" y="8546"/>
                  </a:lnTo>
                  <a:lnTo>
                    <a:pt x="4497" y="8546"/>
                  </a:lnTo>
                  <a:lnTo>
                    <a:pt x="4706" y="8531"/>
                  </a:lnTo>
                  <a:lnTo>
                    <a:pt x="4930" y="8501"/>
                  </a:lnTo>
                  <a:lnTo>
                    <a:pt x="5140" y="8456"/>
                  </a:lnTo>
                  <a:lnTo>
                    <a:pt x="5349" y="8412"/>
                  </a:lnTo>
                  <a:lnTo>
                    <a:pt x="5558" y="8352"/>
                  </a:lnTo>
                  <a:lnTo>
                    <a:pt x="5767" y="8277"/>
                  </a:lnTo>
                  <a:lnTo>
                    <a:pt x="5976" y="8202"/>
                  </a:lnTo>
                  <a:lnTo>
                    <a:pt x="6170" y="8113"/>
                  </a:lnTo>
                  <a:lnTo>
                    <a:pt x="6350" y="8008"/>
                  </a:lnTo>
                  <a:lnTo>
                    <a:pt x="6529" y="7904"/>
                  </a:lnTo>
                  <a:lnTo>
                    <a:pt x="6708" y="7784"/>
                  </a:lnTo>
                  <a:lnTo>
                    <a:pt x="6873" y="7665"/>
                  </a:lnTo>
                  <a:lnTo>
                    <a:pt x="7037" y="7530"/>
                  </a:lnTo>
                  <a:lnTo>
                    <a:pt x="7201" y="7396"/>
                  </a:lnTo>
                  <a:lnTo>
                    <a:pt x="7336" y="7246"/>
                  </a:lnTo>
                  <a:lnTo>
                    <a:pt x="7485" y="7097"/>
                  </a:lnTo>
                  <a:lnTo>
                    <a:pt x="7620" y="6947"/>
                  </a:lnTo>
                  <a:lnTo>
                    <a:pt x="7739" y="6783"/>
                  </a:lnTo>
                  <a:lnTo>
                    <a:pt x="7859" y="6619"/>
                  </a:lnTo>
                  <a:lnTo>
                    <a:pt x="7963" y="6440"/>
                  </a:lnTo>
                  <a:lnTo>
                    <a:pt x="8068" y="6260"/>
                  </a:lnTo>
                  <a:lnTo>
                    <a:pt x="8157" y="6081"/>
                  </a:lnTo>
                  <a:lnTo>
                    <a:pt x="8232" y="5887"/>
                  </a:lnTo>
                  <a:lnTo>
                    <a:pt x="8307" y="5693"/>
                  </a:lnTo>
                  <a:lnTo>
                    <a:pt x="8367" y="5498"/>
                  </a:lnTo>
                  <a:lnTo>
                    <a:pt x="8426" y="5304"/>
                  </a:lnTo>
                  <a:lnTo>
                    <a:pt x="8471" y="5095"/>
                  </a:lnTo>
                  <a:lnTo>
                    <a:pt x="8501" y="4886"/>
                  </a:lnTo>
                  <a:lnTo>
                    <a:pt x="8531" y="4692"/>
                  </a:lnTo>
                  <a:lnTo>
                    <a:pt x="8546" y="4482"/>
                  </a:lnTo>
                  <a:lnTo>
                    <a:pt x="8546" y="4258"/>
                  </a:lnTo>
                  <a:lnTo>
                    <a:pt x="8546" y="4049"/>
                  </a:lnTo>
                  <a:lnTo>
                    <a:pt x="8531" y="3840"/>
                  </a:lnTo>
                  <a:lnTo>
                    <a:pt x="8501" y="3631"/>
                  </a:lnTo>
                  <a:lnTo>
                    <a:pt x="8456" y="3407"/>
                  </a:lnTo>
                  <a:lnTo>
                    <a:pt x="8411" y="3198"/>
                  </a:lnTo>
                  <a:lnTo>
                    <a:pt x="8352" y="2989"/>
                  </a:lnTo>
                  <a:lnTo>
                    <a:pt x="8277" y="2779"/>
                  </a:lnTo>
                  <a:lnTo>
                    <a:pt x="8202" y="2585"/>
                  </a:lnTo>
                  <a:lnTo>
                    <a:pt x="8113" y="2391"/>
                  </a:lnTo>
                  <a:lnTo>
                    <a:pt x="8008" y="2197"/>
                  </a:lnTo>
                  <a:lnTo>
                    <a:pt x="7903" y="2017"/>
                  </a:lnTo>
                  <a:lnTo>
                    <a:pt x="7799" y="1838"/>
                  </a:lnTo>
                  <a:lnTo>
                    <a:pt x="7664" y="1674"/>
                  </a:lnTo>
                  <a:lnTo>
                    <a:pt x="7545" y="1510"/>
                  </a:lnTo>
                  <a:lnTo>
                    <a:pt x="7395" y="1360"/>
                  </a:lnTo>
                  <a:lnTo>
                    <a:pt x="7261" y="1211"/>
                  </a:lnTo>
                  <a:lnTo>
                    <a:pt x="7112" y="1061"/>
                  </a:lnTo>
                  <a:lnTo>
                    <a:pt x="6947" y="942"/>
                  </a:lnTo>
                  <a:lnTo>
                    <a:pt x="6783" y="807"/>
                  </a:lnTo>
                  <a:lnTo>
                    <a:pt x="6619" y="703"/>
                  </a:lnTo>
                  <a:lnTo>
                    <a:pt x="6439" y="583"/>
                  </a:lnTo>
                  <a:lnTo>
                    <a:pt x="6260" y="494"/>
                  </a:lnTo>
                  <a:lnTo>
                    <a:pt x="6081" y="404"/>
                  </a:lnTo>
                  <a:lnTo>
                    <a:pt x="5887" y="314"/>
                  </a:lnTo>
                  <a:lnTo>
                    <a:pt x="5692" y="240"/>
                  </a:lnTo>
                  <a:lnTo>
                    <a:pt x="5498" y="180"/>
                  </a:lnTo>
                  <a:lnTo>
                    <a:pt x="5304" y="120"/>
                  </a:lnTo>
                  <a:lnTo>
                    <a:pt x="5095" y="75"/>
                  </a:lnTo>
                  <a:lnTo>
                    <a:pt x="4901" y="45"/>
                  </a:lnTo>
                  <a:lnTo>
                    <a:pt x="4691"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2" name="Google Shape;742;p28"/>
            <p:cNvSpPr/>
            <p:nvPr/>
          </p:nvSpPr>
          <p:spPr>
            <a:xfrm>
              <a:off x="4769467" y="3228069"/>
              <a:ext cx="126817" cy="126433"/>
            </a:xfrm>
            <a:custGeom>
              <a:avLst/>
              <a:gdLst/>
              <a:ahLst/>
              <a:cxnLst/>
              <a:rect l="l" t="t" r="r" b="b"/>
              <a:pathLst>
                <a:path w="4617" h="4603" extrusionOk="0">
                  <a:moveTo>
                    <a:pt x="2182" y="1"/>
                  </a:moveTo>
                  <a:lnTo>
                    <a:pt x="1958" y="16"/>
                  </a:lnTo>
                  <a:lnTo>
                    <a:pt x="1718" y="75"/>
                  </a:lnTo>
                  <a:lnTo>
                    <a:pt x="1494" y="135"/>
                  </a:lnTo>
                  <a:lnTo>
                    <a:pt x="1285" y="225"/>
                  </a:lnTo>
                  <a:lnTo>
                    <a:pt x="1091" y="344"/>
                  </a:lnTo>
                  <a:lnTo>
                    <a:pt x="897" y="464"/>
                  </a:lnTo>
                  <a:lnTo>
                    <a:pt x="732" y="613"/>
                  </a:lnTo>
                  <a:lnTo>
                    <a:pt x="568" y="777"/>
                  </a:lnTo>
                  <a:lnTo>
                    <a:pt x="434" y="942"/>
                  </a:lnTo>
                  <a:lnTo>
                    <a:pt x="314" y="1136"/>
                  </a:lnTo>
                  <a:lnTo>
                    <a:pt x="210" y="1330"/>
                  </a:lnTo>
                  <a:lnTo>
                    <a:pt x="135" y="1539"/>
                  </a:lnTo>
                  <a:lnTo>
                    <a:pt x="60" y="1749"/>
                  </a:lnTo>
                  <a:lnTo>
                    <a:pt x="15" y="1973"/>
                  </a:lnTo>
                  <a:lnTo>
                    <a:pt x="0" y="2197"/>
                  </a:lnTo>
                  <a:lnTo>
                    <a:pt x="0" y="2421"/>
                  </a:lnTo>
                  <a:lnTo>
                    <a:pt x="30" y="2645"/>
                  </a:lnTo>
                  <a:lnTo>
                    <a:pt x="75" y="2884"/>
                  </a:lnTo>
                  <a:lnTo>
                    <a:pt x="135" y="3108"/>
                  </a:lnTo>
                  <a:lnTo>
                    <a:pt x="239" y="3317"/>
                  </a:lnTo>
                  <a:lnTo>
                    <a:pt x="344" y="3526"/>
                  </a:lnTo>
                  <a:lnTo>
                    <a:pt x="478" y="3706"/>
                  </a:lnTo>
                  <a:lnTo>
                    <a:pt x="613" y="3870"/>
                  </a:lnTo>
                  <a:lnTo>
                    <a:pt x="777" y="4034"/>
                  </a:lnTo>
                  <a:lnTo>
                    <a:pt x="957" y="4169"/>
                  </a:lnTo>
                  <a:lnTo>
                    <a:pt x="1136" y="4288"/>
                  </a:lnTo>
                  <a:lnTo>
                    <a:pt x="1330" y="4393"/>
                  </a:lnTo>
                  <a:lnTo>
                    <a:pt x="1539" y="4482"/>
                  </a:lnTo>
                  <a:lnTo>
                    <a:pt x="1748" y="4542"/>
                  </a:lnTo>
                  <a:lnTo>
                    <a:pt x="1972" y="4587"/>
                  </a:lnTo>
                  <a:lnTo>
                    <a:pt x="2197" y="4602"/>
                  </a:lnTo>
                  <a:lnTo>
                    <a:pt x="2421" y="4602"/>
                  </a:lnTo>
                  <a:lnTo>
                    <a:pt x="2660" y="4587"/>
                  </a:lnTo>
                  <a:lnTo>
                    <a:pt x="2884" y="4542"/>
                  </a:lnTo>
                  <a:lnTo>
                    <a:pt x="3108" y="4468"/>
                  </a:lnTo>
                  <a:lnTo>
                    <a:pt x="3317" y="4378"/>
                  </a:lnTo>
                  <a:lnTo>
                    <a:pt x="3526" y="4258"/>
                  </a:lnTo>
                  <a:lnTo>
                    <a:pt x="3705" y="4139"/>
                  </a:lnTo>
                  <a:lnTo>
                    <a:pt x="3885" y="3989"/>
                  </a:lnTo>
                  <a:lnTo>
                    <a:pt x="4034" y="3825"/>
                  </a:lnTo>
                  <a:lnTo>
                    <a:pt x="4169" y="3661"/>
                  </a:lnTo>
                  <a:lnTo>
                    <a:pt x="4288" y="3467"/>
                  </a:lnTo>
                  <a:lnTo>
                    <a:pt x="4393" y="3272"/>
                  </a:lnTo>
                  <a:lnTo>
                    <a:pt x="4482" y="3063"/>
                  </a:lnTo>
                  <a:lnTo>
                    <a:pt x="4542" y="2854"/>
                  </a:lnTo>
                  <a:lnTo>
                    <a:pt x="4587" y="2630"/>
                  </a:lnTo>
                  <a:lnTo>
                    <a:pt x="4617" y="2406"/>
                  </a:lnTo>
                  <a:lnTo>
                    <a:pt x="4602" y="2182"/>
                  </a:lnTo>
                  <a:lnTo>
                    <a:pt x="4587" y="1958"/>
                  </a:lnTo>
                  <a:lnTo>
                    <a:pt x="4542" y="1719"/>
                  </a:lnTo>
                  <a:lnTo>
                    <a:pt x="4467" y="1495"/>
                  </a:lnTo>
                  <a:lnTo>
                    <a:pt x="4378" y="1285"/>
                  </a:lnTo>
                  <a:lnTo>
                    <a:pt x="4258" y="1076"/>
                  </a:lnTo>
                  <a:lnTo>
                    <a:pt x="4139" y="897"/>
                  </a:lnTo>
                  <a:lnTo>
                    <a:pt x="3989" y="733"/>
                  </a:lnTo>
                  <a:lnTo>
                    <a:pt x="3825" y="568"/>
                  </a:lnTo>
                  <a:lnTo>
                    <a:pt x="3661" y="434"/>
                  </a:lnTo>
                  <a:lnTo>
                    <a:pt x="3466" y="314"/>
                  </a:lnTo>
                  <a:lnTo>
                    <a:pt x="3272" y="210"/>
                  </a:lnTo>
                  <a:lnTo>
                    <a:pt x="3063" y="120"/>
                  </a:lnTo>
                  <a:lnTo>
                    <a:pt x="2854" y="60"/>
                  </a:lnTo>
                  <a:lnTo>
                    <a:pt x="2645"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3" name="Google Shape;743;p28"/>
            <p:cNvSpPr/>
            <p:nvPr/>
          </p:nvSpPr>
          <p:spPr>
            <a:xfrm>
              <a:off x="4585220" y="2745921"/>
              <a:ext cx="234737" cy="234765"/>
            </a:xfrm>
            <a:custGeom>
              <a:avLst/>
              <a:gdLst/>
              <a:ahLst/>
              <a:cxnLst/>
              <a:rect l="l" t="t" r="r" b="b"/>
              <a:pathLst>
                <a:path w="8546" h="8547" extrusionOk="0">
                  <a:moveTo>
                    <a:pt x="4049" y="1"/>
                  </a:moveTo>
                  <a:lnTo>
                    <a:pt x="3840" y="16"/>
                  </a:lnTo>
                  <a:lnTo>
                    <a:pt x="3631" y="46"/>
                  </a:lnTo>
                  <a:lnTo>
                    <a:pt x="3407" y="90"/>
                  </a:lnTo>
                  <a:lnTo>
                    <a:pt x="3198" y="135"/>
                  </a:lnTo>
                  <a:lnTo>
                    <a:pt x="2988" y="195"/>
                  </a:lnTo>
                  <a:lnTo>
                    <a:pt x="2779" y="270"/>
                  </a:lnTo>
                  <a:lnTo>
                    <a:pt x="2585" y="344"/>
                  </a:lnTo>
                  <a:lnTo>
                    <a:pt x="2391" y="434"/>
                  </a:lnTo>
                  <a:lnTo>
                    <a:pt x="2197" y="539"/>
                  </a:lnTo>
                  <a:lnTo>
                    <a:pt x="2017" y="643"/>
                  </a:lnTo>
                  <a:lnTo>
                    <a:pt x="1838" y="763"/>
                  </a:lnTo>
                  <a:lnTo>
                    <a:pt x="1674" y="882"/>
                  </a:lnTo>
                  <a:lnTo>
                    <a:pt x="1509" y="1017"/>
                  </a:lnTo>
                  <a:lnTo>
                    <a:pt x="1360" y="1151"/>
                  </a:lnTo>
                  <a:lnTo>
                    <a:pt x="1211" y="1300"/>
                  </a:lnTo>
                  <a:lnTo>
                    <a:pt x="1076" y="1450"/>
                  </a:lnTo>
                  <a:lnTo>
                    <a:pt x="942" y="1599"/>
                  </a:lnTo>
                  <a:lnTo>
                    <a:pt x="807" y="1764"/>
                  </a:lnTo>
                  <a:lnTo>
                    <a:pt x="703" y="1943"/>
                  </a:lnTo>
                  <a:lnTo>
                    <a:pt x="583" y="2107"/>
                  </a:lnTo>
                  <a:lnTo>
                    <a:pt x="494" y="2286"/>
                  </a:lnTo>
                  <a:lnTo>
                    <a:pt x="404" y="2466"/>
                  </a:lnTo>
                  <a:lnTo>
                    <a:pt x="314" y="2660"/>
                  </a:lnTo>
                  <a:lnTo>
                    <a:pt x="240" y="2854"/>
                  </a:lnTo>
                  <a:lnTo>
                    <a:pt x="180" y="3048"/>
                  </a:lnTo>
                  <a:lnTo>
                    <a:pt x="120" y="3243"/>
                  </a:lnTo>
                  <a:lnTo>
                    <a:pt x="75" y="3452"/>
                  </a:lnTo>
                  <a:lnTo>
                    <a:pt x="45" y="3661"/>
                  </a:lnTo>
                  <a:lnTo>
                    <a:pt x="15" y="3855"/>
                  </a:lnTo>
                  <a:lnTo>
                    <a:pt x="1" y="4064"/>
                  </a:lnTo>
                  <a:lnTo>
                    <a:pt x="1" y="4288"/>
                  </a:lnTo>
                  <a:lnTo>
                    <a:pt x="1" y="4497"/>
                  </a:lnTo>
                  <a:lnTo>
                    <a:pt x="15" y="4707"/>
                  </a:lnTo>
                  <a:lnTo>
                    <a:pt x="45" y="4916"/>
                  </a:lnTo>
                  <a:lnTo>
                    <a:pt x="90" y="5140"/>
                  </a:lnTo>
                  <a:lnTo>
                    <a:pt x="135" y="5349"/>
                  </a:lnTo>
                  <a:lnTo>
                    <a:pt x="195" y="5558"/>
                  </a:lnTo>
                  <a:lnTo>
                    <a:pt x="269" y="5767"/>
                  </a:lnTo>
                  <a:lnTo>
                    <a:pt x="344" y="5962"/>
                  </a:lnTo>
                  <a:lnTo>
                    <a:pt x="434" y="6156"/>
                  </a:lnTo>
                  <a:lnTo>
                    <a:pt x="538" y="6350"/>
                  </a:lnTo>
                  <a:lnTo>
                    <a:pt x="643" y="6529"/>
                  </a:lnTo>
                  <a:lnTo>
                    <a:pt x="762" y="6709"/>
                  </a:lnTo>
                  <a:lnTo>
                    <a:pt x="882" y="6873"/>
                  </a:lnTo>
                  <a:lnTo>
                    <a:pt x="1016" y="7037"/>
                  </a:lnTo>
                  <a:lnTo>
                    <a:pt x="1151" y="7187"/>
                  </a:lnTo>
                  <a:lnTo>
                    <a:pt x="1300" y="7336"/>
                  </a:lnTo>
                  <a:lnTo>
                    <a:pt x="1450" y="7485"/>
                  </a:lnTo>
                  <a:lnTo>
                    <a:pt x="1599" y="7605"/>
                  </a:lnTo>
                  <a:lnTo>
                    <a:pt x="1763" y="7739"/>
                  </a:lnTo>
                  <a:lnTo>
                    <a:pt x="1943" y="7859"/>
                  </a:lnTo>
                  <a:lnTo>
                    <a:pt x="2107" y="7963"/>
                  </a:lnTo>
                  <a:lnTo>
                    <a:pt x="2286" y="8053"/>
                  </a:lnTo>
                  <a:lnTo>
                    <a:pt x="2481" y="8158"/>
                  </a:lnTo>
                  <a:lnTo>
                    <a:pt x="2660" y="8232"/>
                  </a:lnTo>
                  <a:lnTo>
                    <a:pt x="2854" y="8307"/>
                  </a:lnTo>
                  <a:lnTo>
                    <a:pt x="3048" y="8367"/>
                  </a:lnTo>
                  <a:lnTo>
                    <a:pt x="3242" y="8427"/>
                  </a:lnTo>
                  <a:lnTo>
                    <a:pt x="3452" y="8471"/>
                  </a:lnTo>
                  <a:lnTo>
                    <a:pt x="3661" y="8501"/>
                  </a:lnTo>
                  <a:lnTo>
                    <a:pt x="3870" y="8531"/>
                  </a:lnTo>
                  <a:lnTo>
                    <a:pt x="4079" y="8546"/>
                  </a:lnTo>
                  <a:lnTo>
                    <a:pt x="4497" y="8546"/>
                  </a:lnTo>
                  <a:lnTo>
                    <a:pt x="4707" y="8531"/>
                  </a:lnTo>
                  <a:lnTo>
                    <a:pt x="4916" y="8501"/>
                  </a:lnTo>
                  <a:lnTo>
                    <a:pt x="5140" y="8456"/>
                  </a:lnTo>
                  <a:lnTo>
                    <a:pt x="5349" y="8412"/>
                  </a:lnTo>
                  <a:lnTo>
                    <a:pt x="5558" y="8352"/>
                  </a:lnTo>
                  <a:lnTo>
                    <a:pt x="5767" y="8277"/>
                  </a:lnTo>
                  <a:lnTo>
                    <a:pt x="5961" y="8202"/>
                  </a:lnTo>
                  <a:lnTo>
                    <a:pt x="6156" y="8113"/>
                  </a:lnTo>
                  <a:lnTo>
                    <a:pt x="6350" y="8008"/>
                  </a:lnTo>
                  <a:lnTo>
                    <a:pt x="6529" y="7904"/>
                  </a:lnTo>
                  <a:lnTo>
                    <a:pt x="6708" y="7784"/>
                  </a:lnTo>
                  <a:lnTo>
                    <a:pt x="6873" y="7665"/>
                  </a:lnTo>
                  <a:lnTo>
                    <a:pt x="7037" y="7530"/>
                  </a:lnTo>
                  <a:lnTo>
                    <a:pt x="7186" y="7396"/>
                  </a:lnTo>
                  <a:lnTo>
                    <a:pt x="7336" y="7261"/>
                  </a:lnTo>
                  <a:lnTo>
                    <a:pt x="7485" y="7097"/>
                  </a:lnTo>
                  <a:lnTo>
                    <a:pt x="7620" y="6948"/>
                  </a:lnTo>
                  <a:lnTo>
                    <a:pt x="7739" y="6783"/>
                  </a:lnTo>
                  <a:lnTo>
                    <a:pt x="7859" y="6619"/>
                  </a:lnTo>
                  <a:lnTo>
                    <a:pt x="7963" y="6440"/>
                  </a:lnTo>
                  <a:lnTo>
                    <a:pt x="8068" y="6260"/>
                  </a:lnTo>
                  <a:lnTo>
                    <a:pt x="8158" y="6081"/>
                  </a:lnTo>
                  <a:lnTo>
                    <a:pt x="8232" y="5887"/>
                  </a:lnTo>
                  <a:lnTo>
                    <a:pt x="8307" y="5693"/>
                  </a:lnTo>
                  <a:lnTo>
                    <a:pt x="8367" y="5498"/>
                  </a:lnTo>
                  <a:lnTo>
                    <a:pt x="8426" y="5304"/>
                  </a:lnTo>
                  <a:lnTo>
                    <a:pt x="8471" y="5095"/>
                  </a:lnTo>
                  <a:lnTo>
                    <a:pt x="8501" y="4886"/>
                  </a:lnTo>
                  <a:lnTo>
                    <a:pt x="8531" y="4692"/>
                  </a:lnTo>
                  <a:lnTo>
                    <a:pt x="8546" y="4483"/>
                  </a:lnTo>
                  <a:lnTo>
                    <a:pt x="8546" y="4258"/>
                  </a:lnTo>
                  <a:lnTo>
                    <a:pt x="8546" y="4049"/>
                  </a:lnTo>
                  <a:lnTo>
                    <a:pt x="8531" y="3840"/>
                  </a:lnTo>
                  <a:lnTo>
                    <a:pt x="8501" y="3631"/>
                  </a:lnTo>
                  <a:lnTo>
                    <a:pt x="8456" y="3407"/>
                  </a:lnTo>
                  <a:lnTo>
                    <a:pt x="8412" y="3198"/>
                  </a:lnTo>
                  <a:lnTo>
                    <a:pt x="8352" y="2989"/>
                  </a:lnTo>
                  <a:lnTo>
                    <a:pt x="8277" y="2779"/>
                  </a:lnTo>
                  <a:lnTo>
                    <a:pt x="8202" y="2585"/>
                  </a:lnTo>
                  <a:lnTo>
                    <a:pt x="8113" y="2391"/>
                  </a:lnTo>
                  <a:lnTo>
                    <a:pt x="8008" y="2197"/>
                  </a:lnTo>
                  <a:lnTo>
                    <a:pt x="7904" y="2018"/>
                  </a:lnTo>
                  <a:lnTo>
                    <a:pt x="7784" y="1838"/>
                  </a:lnTo>
                  <a:lnTo>
                    <a:pt x="7665" y="1674"/>
                  </a:lnTo>
                  <a:lnTo>
                    <a:pt x="7530" y="1510"/>
                  </a:lnTo>
                  <a:lnTo>
                    <a:pt x="7396" y="1360"/>
                  </a:lnTo>
                  <a:lnTo>
                    <a:pt x="7261" y="1211"/>
                  </a:lnTo>
                  <a:lnTo>
                    <a:pt x="7097" y="1061"/>
                  </a:lnTo>
                  <a:lnTo>
                    <a:pt x="6947" y="942"/>
                  </a:lnTo>
                  <a:lnTo>
                    <a:pt x="6783" y="807"/>
                  </a:lnTo>
                  <a:lnTo>
                    <a:pt x="6619" y="703"/>
                  </a:lnTo>
                  <a:lnTo>
                    <a:pt x="6439" y="583"/>
                  </a:lnTo>
                  <a:lnTo>
                    <a:pt x="6260" y="494"/>
                  </a:lnTo>
                  <a:lnTo>
                    <a:pt x="6081" y="404"/>
                  </a:lnTo>
                  <a:lnTo>
                    <a:pt x="5887" y="314"/>
                  </a:lnTo>
                  <a:lnTo>
                    <a:pt x="5693" y="240"/>
                  </a:lnTo>
                  <a:lnTo>
                    <a:pt x="5498" y="180"/>
                  </a:lnTo>
                  <a:lnTo>
                    <a:pt x="5304" y="120"/>
                  </a:lnTo>
                  <a:lnTo>
                    <a:pt x="5095" y="75"/>
                  </a:lnTo>
                  <a:lnTo>
                    <a:pt x="4901" y="46"/>
                  </a:lnTo>
                  <a:lnTo>
                    <a:pt x="4692" y="16"/>
                  </a:lnTo>
                  <a:lnTo>
                    <a:pt x="4482"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4" name="Google Shape;744;p28"/>
            <p:cNvSpPr/>
            <p:nvPr/>
          </p:nvSpPr>
          <p:spPr>
            <a:xfrm>
              <a:off x="4639385" y="2800085"/>
              <a:ext cx="126405" cy="126433"/>
            </a:xfrm>
            <a:custGeom>
              <a:avLst/>
              <a:gdLst/>
              <a:ahLst/>
              <a:cxnLst/>
              <a:rect l="l" t="t" r="r" b="b"/>
              <a:pathLst>
                <a:path w="4602" h="4603" extrusionOk="0">
                  <a:moveTo>
                    <a:pt x="2182" y="1"/>
                  </a:moveTo>
                  <a:lnTo>
                    <a:pt x="1958" y="16"/>
                  </a:lnTo>
                  <a:lnTo>
                    <a:pt x="1719" y="75"/>
                  </a:lnTo>
                  <a:lnTo>
                    <a:pt x="1495" y="135"/>
                  </a:lnTo>
                  <a:lnTo>
                    <a:pt x="1285" y="225"/>
                  </a:lnTo>
                  <a:lnTo>
                    <a:pt x="1091" y="344"/>
                  </a:lnTo>
                  <a:lnTo>
                    <a:pt x="897" y="464"/>
                  </a:lnTo>
                  <a:lnTo>
                    <a:pt x="733" y="613"/>
                  </a:lnTo>
                  <a:lnTo>
                    <a:pt x="568" y="778"/>
                  </a:lnTo>
                  <a:lnTo>
                    <a:pt x="434" y="942"/>
                  </a:lnTo>
                  <a:lnTo>
                    <a:pt x="314" y="1136"/>
                  </a:lnTo>
                  <a:lnTo>
                    <a:pt x="210" y="1330"/>
                  </a:lnTo>
                  <a:lnTo>
                    <a:pt x="120" y="1539"/>
                  </a:lnTo>
                  <a:lnTo>
                    <a:pt x="60" y="1749"/>
                  </a:lnTo>
                  <a:lnTo>
                    <a:pt x="15" y="1973"/>
                  </a:lnTo>
                  <a:lnTo>
                    <a:pt x="1" y="2197"/>
                  </a:lnTo>
                  <a:lnTo>
                    <a:pt x="1" y="2421"/>
                  </a:lnTo>
                  <a:lnTo>
                    <a:pt x="15" y="2645"/>
                  </a:lnTo>
                  <a:lnTo>
                    <a:pt x="75" y="2884"/>
                  </a:lnTo>
                  <a:lnTo>
                    <a:pt x="135" y="3108"/>
                  </a:lnTo>
                  <a:lnTo>
                    <a:pt x="225" y="3317"/>
                  </a:lnTo>
                  <a:lnTo>
                    <a:pt x="344" y="3526"/>
                  </a:lnTo>
                  <a:lnTo>
                    <a:pt x="479" y="3706"/>
                  </a:lnTo>
                  <a:lnTo>
                    <a:pt x="613" y="3870"/>
                  </a:lnTo>
                  <a:lnTo>
                    <a:pt x="777" y="4034"/>
                  </a:lnTo>
                  <a:lnTo>
                    <a:pt x="957" y="4169"/>
                  </a:lnTo>
                  <a:lnTo>
                    <a:pt x="1136" y="4288"/>
                  </a:lnTo>
                  <a:lnTo>
                    <a:pt x="1330" y="4393"/>
                  </a:lnTo>
                  <a:lnTo>
                    <a:pt x="1539" y="4483"/>
                  </a:lnTo>
                  <a:lnTo>
                    <a:pt x="1748" y="4542"/>
                  </a:lnTo>
                  <a:lnTo>
                    <a:pt x="1973" y="4587"/>
                  </a:lnTo>
                  <a:lnTo>
                    <a:pt x="2197" y="4602"/>
                  </a:lnTo>
                  <a:lnTo>
                    <a:pt x="2421" y="4602"/>
                  </a:lnTo>
                  <a:lnTo>
                    <a:pt x="2660" y="4587"/>
                  </a:lnTo>
                  <a:lnTo>
                    <a:pt x="2884" y="4542"/>
                  </a:lnTo>
                  <a:lnTo>
                    <a:pt x="3108" y="4468"/>
                  </a:lnTo>
                  <a:lnTo>
                    <a:pt x="3317" y="4378"/>
                  </a:lnTo>
                  <a:lnTo>
                    <a:pt x="3526" y="4258"/>
                  </a:lnTo>
                  <a:lnTo>
                    <a:pt x="3706" y="4139"/>
                  </a:lnTo>
                  <a:lnTo>
                    <a:pt x="3885" y="3990"/>
                  </a:lnTo>
                  <a:lnTo>
                    <a:pt x="4034" y="3825"/>
                  </a:lnTo>
                  <a:lnTo>
                    <a:pt x="4169" y="3661"/>
                  </a:lnTo>
                  <a:lnTo>
                    <a:pt x="4288" y="3467"/>
                  </a:lnTo>
                  <a:lnTo>
                    <a:pt x="4393" y="3272"/>
                  </a:lnTo>
                  <a:lnTo>
                    <a:pt x="4482" y="3063"/>
                  </a:lnTo>
                  <a:lnTo>
                    <a:pt x="4542" y="2854"/>
                  </a:lnTo>
                  <a:lnTo>
                    <a:pt x="4587" y="2630"/>
                  </a:lnTo>
                  <a:lnTo>
                    <a:pt x="4602" y="2406"/>
                  </a:lnTo>
                  <a:lnTo>
                    <a:pt x="4602" y="2182"/>
                  </a:lnTo>
                  <a:lnTo>
                    <a:pt x="4587" y="1958"/>
                  </a:lnTo>
                  <a:lnTo>
                    <a:pt x="4542" y="1719"/>
                  </a:lnTo>
                  <a:lnTo>
                    <a:pt x="4467" y="1495"/>
                  </a:lnTo>
                  <a:lnTo>
                    <a:pt x="4378" y="1286"/>
                  </a:lnTo>
                  <a:lnTo>
                    <a:pt x="4258" y="1076"/>
                  </a:lnTo>
                  <a:lnTo>
                    <a:pt x="4139" y="897"/>
                  </a:lnTo>
                  <a:lnTo>
                    <a:pt x="3989" y="733"/>
                  </a:lnTo>
                  <a:lnTo>
                    <a:pt x="3825" y="568"/>
                  </a:lnTo>
                  <a:lnTo>
                    <a:pt x="3661" y="434"/>
                  </a:lnTo>
                  <a:lnTo>
                    <a:pt x="3467" y="314"/>
                  </a:lnTo>
                  <a:lnTo>
                    <a:pt x="3272" y="210"/>
                  </a:lnTo>
                  <a:lnTo>
                    <a:pt x="3063" y="120"/>
                  </a:lnTo>
                  <a:lnTo>
                    <a:pt x="2854" y="60"/>
                  </a:lnTo>
                  <a:lnTo>
                    <a:pt x="2630" y="16"/>
                  </a:lnTo>
                  <a:lnTo>
                    <a:pt x="240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5" name="Google Shape;745;p28"/>
            <p:cNvSpPr/>
            <p:nvPr/>
          </p:nvSpPr>
          <p:spPr>
            <a:xfrm>
              <a:off x="3756743" y="3631856"/>
              <a:ext cx="233117" cy="407508"/>
            </a:xfrm>
            <a:custGeom>
              <a:avLst/>
              <a:gdLst/>
              <a:ahLst/>
              <a:cxnLst/>
              <a:rect l="l" t="t" r="r" b="b"/>
              <a:pathLst>
                <a:path w="8487" h="14836" extrusionOk="0">
                  <a:moveTo>
                    <a:pt x="0" y="0"/>
                  </a:moveTo>
                  <a:lnTo>
                    <a:pt x="0" y="13984"/>
                  </a:lnTo>
                  <a:lnTo>
                    <a:pt x="0" y="14118"/>
                  </a:lnTo>
                  <a:lnTo>
                    <a:pt x="30" y="14238"/>
                  </a:lnTo>
                  <a:lnTo>
                    <a:pt x="75" y="14342"/>
                  </a:lnTo>
                  <a:lnTo>
                    <a:pt x="135" y="14447"/>
                  </a:lnTo>
                  <a:lnTo>
                    <a:pt x="195" y="14536"/>
                  </a:lnTo>
                  <a:lnTo>
                    <a:pt x="284" y="14626"/>
                  </a:lnTo>
                  <a:lnTo>
                    <a:pt x="374" y="14701"/>
                  </a:lnTo>
                  <a:lnTo>
                    <a:pt x="464" y="14745"/>
                  </a:lnTo>
                  <a:lnTo>
                    <a:pt x="568" y="14790"/>
                  </a:lnTo>
                  <a:lnTo>
                    <a:pt x="688" y="14820"/>
                  </a:lnTo>
                  <a:lnTo>
                    <a:pt x="792" y="14835"/>
                  </a:lnTo>
                  <a:lnTo>
                    <a:pt x="912" y="14835"/>
                  </a:lnTo>
                  <a:lnTo>
                    <a:pt x="1031" y="14820"/>
                  </a:lnTo>
                  <a:lnTo>
                    <a:pt x="1151" y="14790"/>
                  </a:lnTo>
                  <a:lnTo>
                    <a:pt x="1255" y="14745"/>
                  </a:lnTo>
                  <a:lnTo>
                    <a:pt x="1375" y="14671"/>
                  </a:lnTo>
                  <a:lnTo>
                    <a:pt x="1733" y="14432"/>
                  </a:lnTo>
                  <a:lnTo>
                    <a:pt x="2092" y="14223"/>
                  </a:lnTo>
                  <a:lnTo>
                    <a:pt x="2451" y="14028"/>
                  </a:lnTo>
                  <a:lnTo>
                    <a:pt x="2824" y="13894"/>
                  </a:lnTo>
                  <a:lnTo>
                    <a:pt x="3183" y="13774"/>
                  </a:lnTo>
                  <a:lnTo>
                    <a:pt x="3541" y="13685"/>
                  </a:lnTo>
                  <a:lnTo>
                    <a:pt x="3900" y="13640"/>
                  </a:lnTo>
                  <a:lnTo>
                    <a:pt x="4258" y="13625"/>
                  </a:lnTo>
                  <a:lnTo>
                    <a:pt x="4617" y="13640"/>
                  </a:lnTo>
                  <a:lnTo>
                    <a:pt x="4975" y="13685"/>
                  </a:lnTo>
                  <a:lnTo>
                    <a:pt x="5334" y="13759"/>
                  </a:lnTo>
                  <a:lnTo>
                    <a:pt x="5692" y="13879"/>
                  </a:lnTo>
                  <a:lnTo>
                    <a:pt x="6051" y="14028"/>
                  </a:lnTo>
                  <a:lnTo>
                    <a:pt x="6410" y="14208"/>
                  </a:lnTo>
                  <a:lnTo>
                    <a:pt x="6768" y="14417"/>
                  </a:lnTo>
                  <a:lnTo>
                    <a:pt x="7127" y="14656"/>
                  </a:lnTo>
                  <a:lnTo>
                    <a:pt x="7231" y="14731"/>
                  </a:lnTo>
                  <a:lnTo>
                    <a:pt x="7351" y="14775"/>
                  </a:lnTo>
                  <a:lnTo>
                    <a:pt x="7470" y="14805"/>
                  </a:lnTo>
                  <a:lnTo>
                    <a:pt x="7575" y="14820"/>
                  </a:lnTo>
                  <a:lnTo>
                    <a:pt x="7694" y="14820"/>
                  </a:lnTo>
                  <a:lnTo>
                    <a:pt x="7814" y="14805"/>
                  </a:lnTo>
                  <a:lnTo>
                    <a:pt x="7918" y="14775"/>
                  </a:lnTo>
                  <a:lnTo>
                    <a:pt x="8023" y="14731"/>
                  </a:lnTo>
                  <a:lnTo>
                    <a:pt x="8113" y="14671"/>
                  </a:lnTo>
                  <a:lnTo>
                    <a:pt x="8202" y="14596"/>
                  </a:lnTo>
                  <a:lnTo>
                    <a:pt x="8292" y="14521"/>
                  </a:lnTo>
                  <a:lnTo>
                    <a:pt x="8352" y="14432"/>
                  </a:lnTo>
                  <a:lnTo>
                    <a:pt x="8411"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6" name="Google Shape;746;p28"/>
            <p:cNvSpPr/>
            <p:nvPr/>
          </p:nvSpPr>
          <p:spPr>
            <a:xfrm>
              <a:off x="3756743" y="3818546"/>
              <a:ext cx="233117" cy="96054"/>
            </a:xfrm>
            <a:custGeom>
              <a:avLst/>
              <a:gdLst/>
              <a:ahLst/>
              <a:cxnLst/>
              <a:rect l="l" t="t" r="r" b="b"/>
              <a:pathLst>
                <a:path w="8487" h="3497" extrusionOk="0">
                  <a:moveTo>
                    <a:pt x="0" y="1"/>
                  </a:moveTo>
                  <a:lnTo>
                    <a:pt x="0" y="2540"/>
                  </a:lnTo>
                  <a:lnTo>
                    <a:pt x="90" y="2660"/>
                  </a:lnTo>
                  <a:lnTo>
                    <a:pt x="210" y="2749"/>
                  </a:lnTo>
                  <a:lnTo>
                    <a:pt x="329" y="2854"/>
                  </a:lnTo>
                  <a:lnTo>
                    <a:pt x="449" y="2929"/>
                  </a:lnTo>
                  <a:lnTo>
                    <a:pt x="583" y="3018"/>
                  </a:lnTo>
                  <a:lnTo>
                    <a:pt x="732" y="3093"/>
                  </a:lnTo>
                  <a:lnTo>
                    <a:pt x="882" y="3153"/>
                  </a:lnTo>
                  <a:lnTo>
                    <a:pt x="1061" y="3213"/>
                  </a:lnTo>
                  <a:lnTo>
                    <a:pt x="1420" y="3302"/>
                  </a:lnTo>
                  <a:lnTo>
                    <a:pt x="1823" y="3377"/>
                  </a:lnTo>
                  <a:lnTo>
                    <a:pt x="2271" y="3437"/>
                  </a:lnTo>
                  <a:lnTo>
                    <a:pt x="2764" y="3467"/>
                  </a:lnTo>
                  <a:lnTo>
                    <a:pt x="3302" y="3496"/>
                  </a:lnTo>
                  <a:lnTo>
                    <a:pt x="5199" y="3496"/>
                  </a:lnTo>
                  <a:lnTo>
                    <a:pt x="6738" y="3482"/>
                  </a:lnTo>
                  <a:lnTo>
                    <a:pt x="8486" y="346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7" name="Google Shape;747;p28"/>
            <p:cNvSpPr/>
            <p:nvPr/>
          </p:nvSpPr>
          <p:spPr>
            <a:xfrm>
              <a:off x="3756743" y="4202227"/>
              <a:ext cx="233117" cy="406684"/>
            </a:xfrm>
            <a:custGeom>
              <a:avLst/>
              <a:gdLst/>
              <a:ahLst/>
              <a:cxnLst/>
              <a:rect l="l" t="t" r="r" b="b"/>
              <a:pathLst>
                <a:path w="8487" h="14806" extrusionOk="0">
                  <a:moveTo>
                    <a:pt x="762" y="0"/>
                  </a:moveTo>
                  <a:lnTo>
                    <a:pt x="658" y="15"/>
                  </a:lnTo>
                  <a:lnTo>
                    <a:pt x="553" y="45"/>
                  </a:lnTo>
                  <a:lnTo>
                    <a:pt x="449" y="90"/>
                  </a:lnTo>
                  <a:lnTo>
                    <a:pt x="359" y="135"/>
                  </a:lnTo>
                  <a:lnTo>
                    <a:pt x="269" y="194"/>
                  </a:lnTo>
                  <a:lnTo>
                    <a:pt x="195" y="269"/>
                  </a:lnTo>
                  <a:lnTo>
                    <a:pt x="120" y="359"/>
                  </a:lnTo>
                  <a:lnTo>
                    <a:pt x="75" y="463"/>
                  </a:lnTo>
                  <a:lnTo>
                    <a:pt x="30" y="568"/>
                  </a:lnTo>
                  <a:lnTo>
                    <a:pt x="0" y="672"/>
                  </a:lnTo>
                  <a:lnTo>
                    <a:pt x="0" y="792"/>
                  </a:lnTo>
                  <a:lnTo>
                    <a:pt x="0" y="14805"/>
                  </a:lnTo>
                  <a:lnTo>
                    <a:pt x="8486" y="14805"/>
                  </a:lnTo>
                  <a:lnTo>
                    <a:pt x="8486" y="822"/>
                  </a:lnTo>
                  <a:lnTo>
                    <a:pt x="8486" y="687"/>
                  </a:lnTo>
                  <a:lnTo>
                    <a:pt x="8456" y="583"/>
                  </a:lnTo>
                  <a:lnTo>
                    <a:pt x="8411" y="478"/>
                  </a:lnTo>
                  <a:lnTo>
                    <a:pt x="8367" y="374"/>
                  </a:lnTo>
                  <a:lnTo>
                    <a:pt x="8292" y="284"/>
                  </a:lnTo>
                  <a:lnTo>
                    <a:pt x="8217" y="209"/>
                  </a:lnTo>
                  <a:lnTo>
                    <a:pt x="8128" y="149"/>
                  </a:lnTo>
                  <a:lnTo>
                    <a:pt x="8038" y="105"/>
                  </a:lnTo>
                  <a:lnTo>
                    <a:pt x="7933" y="60"/>
                  </a:lnTo>
                  <a:lnTo>
                    <a:pt x="7829" y="30"/>
                  </a:lnTo>
                  <a:lnTo>
                    <a:pt x="7620" y="30"/>
                  </a:lnTo>
                  <a:lnTo>
                    <a:pt x="7500" y="45"/>
                  </a:lnTo>
                  <a:lnTo>
                    <a:pt x="7396" y="75"/>
                  </a:lnTo>
                  <a:lnTo>
                    <a:pt x="7291" y="135"/>
                  </a:lnTo>
                  <a:lnTo>
                    <a:pt x="7201" y="209"/>
                  </a:lnTo>
                  <a:lnTo>
                    <a:pt x="6828" y="493"/>
                  </a:lnTo>
                  <a:lnTo>
                    <a:pt x="6454" y="732"/>
                  </a:lnTo>
                  <a:lnTo>
                    <a:pt x="6096" y="941"/>
                  </a:lnTo>
                  <a:lnTo>
                    <a:pt x="5722" y="1106"/>
                  </a:lnTo>
                  <a:lnTo>
                    <a:pt x="5349" y="1240"/>
                  </a:lnTo>
                  <a:lnTo>
                    <a:pt x="5170" y="1285"/>
                  </a:lnTo>
                  <a:lnTo>
                    <a:pt x="4990" y="1330"/>
                  </a:lnTo>
                  <a:lnTo>
                    <a:pt x="4796" y="1360"/>
                  </a:lnTo>
                  <a:lnTo>
                    <a:pt x="4617" y="1389"/>
                  </a:lnTo>
                  <a:lnTo>
                    <a:pt x="4438" y="1404"/>
                  </a:lnTo>
                  <a:lnTo>
                    <a:pt x="4064" y="1404"/>
                  </a:lnTo>
                  <a:lnTo>
                    <a:pt x="3885"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8" name="Google Shape;748;p28"/>
            <p:cNvSpPr/>
            <p:nvPr/>
          </p:nvSpPr>
          <p:spPr>
            <a:xfrm>
              <a:off x="3690274" y="4571103"/>
              <a:ext cx="370152" cy="119456"/>
            </a:xfrm>
            <a:custGeom>
              <a:avLst/>
              <a:gdLst/>
              <a:ahLst/>
              <a:cxnLst/>
              <a:rect l="l" t="t" r="r" b="b"/>
              <a:pathLst>
                <a:path w="13476" h="4349" extrusionOk="0">
                  <a:moveTo>
                    <a:pt x="2017" y="1"/>
                  </a:moveTo>
                  <a:lnTo>
                    <a:pt x="1808" y="16"/>
                  </a:lnTo>
                  <a:lnTo>
                    <a:pt x="1614" y="46"/>
                  </a:lnTo>
                  <a:lnTo>
                    <a:pt x="1419" y="90"/>
                  </a:lnTo>
                  <a:lnTo>
                    <a:pt x="1225" y="165"/>
                  </a:lnTo>
                  <a:lnTo>
                    <a:pt x="1046" y="240"/>
                  </a:lnTo>
                  <a:lnTo>
                    <a:pt x="882" y="344"/>
                  </a:lnTo>
                  <a:lnTo>
                    <a:pt x="732" y="464"/>
                  </a:lnTo>
                  <a:lnTo>
                    <a:pt x="583" y="598"/>
                  </a:lnTo>
                  <a:lnTo>
                    <a:pt x="463" y="733"/>
                  </a:lnTo>
                  <a:lnTo>
                    <a:pt x="344" y="897"/>
                  </a:lnTo>
                  <a:lnTo>
                    <a:pt x="239" y="1061"/>
                  </a:lnTo>
                  <a:lnTo>
                    <a:pt x="165" y="1226"/>
                  </a:lnTo>
                  <a:lnTo>
                    <a:pt x="90" y="1420"/>
                  </a:lnTo>
                  <a:lnTo>
                    <a:pt x="45" y="1614"/>
                  </a:lnTo>
                  <a:lnTo>
                    <a:pt x="15" y="1808"/>
                  </a:lnTo>
                  <a:lnTo>
                    <a:pt x="0" y="2018"/>
                  </a:lnTo>
                  <a:lnTo>
                    <a:pt x="0" y="2331"/>
                  </a:lnTo>
                  <a:lnTo>
                    <a:pt x="15" y="2540"/>
                  </a:lnTo>
                  <a:lnTo>
                    <a:pt x="45" y="2735"/>
                  </a:lnTo>
                  <a:lnTo>
                    <a:pt x="90" y="2929"/>
                  </a:lnTo>
                  <a:lnTo>
                    <a:pt x="165" y="3123"/>
                  </a:lnTo>
                  <a:lnTo>
                    <a:pt x="239" y="3302"/>
                  </a:lnTo>
                  <a:lnTo>
                    <a:pt x="344" y="3467"/>
                  </a:lnTo>
                  <a:lnTo>
                    <a:pt x="463" y="3616"/>
                  </a:lnTo>
                  <a:lnTo>
                    <a:pt x="583" y="3765"/>
                  </a:lnTo>
                  <a:lnTo>
                    <a:pt x="732" y="3885"/>
                  </a:lnTo>
                  <a:lnTo>
                    <a:pt x="882" y="4005"/>
                  </a:lnTo>
                  <a:lnTo>
                    <a:pt x="1046" y="4109"/>
                  </a:lnTo>
                  <a:lnTo>
                    <a:pt x="1225" y="4184"/>
                  </a:lnTo>
                  <a:lnTo>
                    <a:pt x="1419" y="4258"/>
                  </a:lnTo>
                  <a:lnTo>
                    <a:pt x="1614" y="4303"/>
                  </a:lnTo>
                  <a:lnTo>
                    <a:pt x="1808" y="4333"/>
                  </a:lnTo>
                  <a:lnTo>
                    <a:pt x="2017" y="4348"/>
                  </a:lnTo>
                  <a:lnTo>
                    <a:pt x="11459" y="4348"/>
                  </a:lnTo>
                  <a:lnTo>
                    <a:pt x="11668" y="4333"/>
                  </a:lnTo>
                  <a:lnTo>
                    <a:pt x="11862" y="4303"/>
                  </a:lnTo>
                  <a:lnTo>
                    <a:pt x="12056" y="4258"/>
                  </a:lnTo>
                  <a:lnTo>
                    <a:pt x="12236" y="4184"/>
                  </a:lnTo>
                  <a:lnTo>
                    <a:pt x="12415" y="4109"/>
                  </a:lnTo>
                  <a:lnTo>
                    <a:pt x="12579" y="4005"/>
                  </a:lnTo>
                  <a:lnTo>
                    <a:pt x="12744" y="3885"/>
                  </a:lnTo>
                  <a:lnTo>
                    <a:pt x="12878" y="3765"/>
                  </a:lnTo>
                  <a:lnTo>
                    <a:pt x="13013" y="3616"/>
                  </a:lnTo>
                  <a:lnTo>
                    <a:pt x="13132" y="3467"/>
                  </a:lnTo>
                  <a:lnTo>
                    <a:pt x="13222" y="3302"/>
                  </a:lnTo>
                  <a:lnTo>
                    <a:pt x="13311" y="3123"/>
                  </a:lnTo>
                  <a:lnTo>
                    <a:pt x="13386" y="2929"/>
                  </a:lnTo>
                  <a:lnTo>
                    <a:pt x="13431" y="2735"/>
                  </a:lnTo>
                  <a:lnTo>
                    <a:pt x="13461" y="2540"/>
                  </a:lnTo>
                  <a:lnTo>
                    <a:pt x="13476" y="2331"/>
                  </a:lnTo>
                  <a:lnTo>
                    <a:pt x="13476" y="2018"/>
                  </a:lnTo>
                  <a:lnTo>
                    <a:pt x="13461" y="1808"/>
                  </a:lnTo>
                  <a:lnTo>
                    <a:pt x="13431" y="1614"/>
                  </a:lnTo>
                  <a:lnTo>
                    <a:pt x="13386" y="1420"/>
                  </a:lnTo>
                  <a:lnTo>
                    <a:pt x="13311" y="1226"/>
                  </a:lnTo>
                  <a:lnTo>
                    <a:pt x="13222" y="1061"/>
                  </a:lnTo>
                  <a:lnTo>
                    <a:pt x="13132" y="897"/>
                  </a:lnTo>
                  <a:lnTo>
                    <a:pt x="13013" y="733"/>
                  </a:lnTo>
                  <a:lnTo>
                    <a:pt x="12878" y="598"/>
                  </a:lnTo>
                  <a:lnTo>
                    <a:pt x="12744" y="464"/>
                  </a:lnTo>
                  <a:lnTo>
                    <a:pt x="12579" y="344"/>
                  </a:lnTo>
                  <a:lnTo>
                    <a:pt x="12415" y="240"/>
                  </a:lnTo>
                  <a:lnTo>
                    <a:pt x="12236" y="165"/>
                  </a:lnTo>
                  <a:lnTo>
                    <a:pt x="12056" y="90"/>
                  </a:lnTo>
                  <a:lnTo>
                    <a:pt x="11862" y="46"/>
                  </a:lnTo>
                  <a:lnTo>
                    <a:pt x="11668"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49" name="Google Shape;749;p28"/>
            <p:cNvSpPr/>
            <p:nvPr/>
          </p:nvSpPr>
          <p:spPr>
            <a:xfrm>
              <a:off x="3756743" y="4006061"/>
              <a:ext cx="234737" cy="234765"/>
            </a:xfrm>
            <a:custGeom>
              <a:avLst/>
              <a:gdLst/>
              <a:ahLst/>
              <a:cxnLst/>
              <a:rect l="l" t="t" r="r" b="b"/>
              <a:pathLst>
                <a:path w="8546" h="8547" extrusionOk="0">
                  <a:moveTo>
                    <a:pt x="4049" y="1"/>
                  </a:moveTo>
                  <a:lnTo>
                    <a:pt x="3840" y="16"/>
                  </a:lnTo>
                  <a:lnTo>
                    <a:pt x="3616" y="46"/>
                  </a:lnTo>
                  <a:lnTo>
                    <a:pt x="3407" y="91"/>
                  </a:lnTo>
                  <a:lnTo>
                    <a:pt x="3198" y="135"/>
                  </a:lnTo>
                  <a:lnTo>
                    <a:pt x="3003" y="195"/>
                  </a:lnTo>
                  <a:lnTo>
                    <a:pt x="2809" y="255"/>
                  </a:lnTo>
                  <a:lnTo>
                    <a:pt x="2615" y="330"/>
                  </a:lnTo>
                  <a:lnTo>
                    <a:pt x="2421" y="419"/>
                  </a:lnTo>
                  <a:lnTo>
                    <a:pt x="2241" y="509"/>
                  </a:lnTo>
                  <a:lnTo>
                    <a:pt x="2062" y="614"/>
                  </a:lnTo>
                  <a:lnTo>
                    <a:pt x="1883" y="733"/>
                  </a:lnTo>
                  <a:lnTo>
                    <a:pt x="1719" y="853"/>
                  </a:lnTo>
                  <a:lnTo>
                    <a:pt x="1554" y="972"/>
                  </a:lnTo>
                  <a:lnTo>
                    <a:pt x="1405" y="1107"/>
                  </a:lnTo>
                  <a:lnTo>
                    <a:pt x="1255" y="1256"/>
                  </a:lnTo>
                  <a:lnTo>
                    <a:pt x="1106" y="1390"/>
                  </a:lnTo>
                  <a:lnTo>
                    <a:pt x="972" y="1555"/>
                  </a:lnTo>
                  <a:lnTo>
                    <a:pt x="852" y="1719"/>
                  </a:lnTo>
                  <a:lnTo>
                    <a:pt x="732" y="1883"/>
                  </a:lnTo>
                  <a:lnTo>
                    <a:pt x="613" y="2063"/>
                  </a:lnTo>
                  <a:lnTo>
                    <a:pt x="508" y="2227"/>
                  </a:lnTo>
                  <a:lnTo>
                    <a:pt x="419" y="2421"/>
                  </a:lnTo>
                  <a:lnTo>
                    <a:pt x="329" y="2615"/>
                  </a:lnTo>
                  <a:lnTo>
                    <a:pt x="254" y="2795"/>
                  </a:lnTo>
                  <a:lnTo>
                    <a:pt x="195" y="3004"/>
                  </a:lnTo>
                  <a:lnTo>
                    <a:pt x="135" y="3198"/>
                  </a:lnTo>
                  <a:lnTo>
                    <a:pt x="90" y="3407"/>
                  </a:lnTo>
                  <a:lnTo>
                    <a:pt x="45" y="3616"/>
                  </a:lnTo>
                  <a:lnTo>
                    <a:pt x="15" y="3840"/>
                  </a:lnTo>
                  <a:lnTo>
                    <a:pt x="0" y="4050"/>
                  </a:lnTo>
                  <a:lnTo>
                    <a:pt x="0" y="4274"/>
                  </a:lnTo>
                  <a:lnTo>
                    <a:pt x="0" y="4498"/>
                  </a:lnTo>
                  <a:lnTo>
                    <a:pt x="15" y="4707"/>
                  </a:lnTo>
                  <a:lnTo>
                    <a:pt x="45" y="4916"/>
                  </a:lnTo>
                  <a:lnTo>
                    <a:pt x="90" y="5140"/>
                  </a:lnTo>
                  <a:lnTo>
                    <a:pt x="135" y="5334"/>
                  </a:lnTo>
                  <a:lnTo>
                    <a:pt x="195" y="5544"/>
                  </a:lnTo>
                  <a:lnTo>
                    <a:pt x="254" y="5738"/>
                  </a:lnTo>
                  <a:lnTo>
                    <a:pt x="329" y="5932"/>
                  </a:lnTo>
                  <a:lnTo>
                    <a:pt x="419" y="6126"/>
                  </a:lnTo>
                  <a:lnTo>
                    <a:pt x="508" y="6305"/>
                  </a:lnTo>
                  <a:lnTo>
                    <a:pt x="613" y="6485"/>
                  </a:lnTo>
                  <a:lnTo>
                    <a:pt x="732" y="6664"/>
                  </a:lnTo>
                  <a:lnTo>
                    <a:pt x="852" y="6828"/>
                  </a:lnTo>
                  <a:lnTo>
                    <a:pt x="972" y="6993"/>
                  </a:lnTo>
                  <a:lnTo>
                    <a:pt x="1106" y="7142"/>
                  </a:lnTo>
                  <a:lnTo>
                    <a:pt x="1255" y="7291"/>
                  </a:lnTo>
                  <a:lnTo>
                    <a:pt x="1405" y="7441"/>
                  </a:lnTo>
                  <a:lnTo>
                    <a:pt x="1554" y="7575"/>
                  </a:lnTo>
                  <a:lnTo>
                    <a:pt x="1719" y="7695"/>
                  </a:lnTo>
                  <a:lnTo>
                    <a:pt x="1883" y="7814"/>
                  </a:lnTo>
                  <a:lnTo>
                    <a:pt x="2062" y="7934"/>
                  </a:lnTo>
                  <a:lnTo>
                    <a:pt x="2241" y="8024"/>
                  </a:lnTo>
                  <a:lnTo>
                    <a:pt x="2421" y="8128"/>
                  </a:lnTo>
                  <a:lnTo>
                    <a:pt x="2615" y="8218"/>
                  </a:lnTo>
                  <a:lnTo>
                    <a:pt x="2809" y="8292"/>
                  </a:lnTo>
                  <a:lnTo>
                    <a:pt x="3003" y="8352"/>
                  </a:lnTo>
                  <a:lnTo>
                    <a:pt x="3198" y="8412"/>
                  </a:lnTo>
                  <a:lnTo>
                    <a:pt x="3407" y="8457"/>
                  </a:lnTo>
                  <a:lnTo>
                    <a:pt x="3616" y="8502"/>
                  </a:lnTo>
                  <a:lnTo>
                    <a:pt x="3840" y="8531"/>
                  </a:lnTo>
                  <a:lnTo>
                    <a:pt x="4049" y="8546"/>
                  </a:lnTo>
                  <a:lnTo>
                    <a:pt x="4497" y="8546"/>
                  </a:lnTo>
                  <a:lnTo>
                    <a:pt x="4706" y="8531"/>
                  </a:lnTo>
                  <a:lnTo>
                    <a:pt x="4916" y="8502"/>
                  </a:lnTo>
                  <a:lnTo>
                    <a:pt x="5140" y="8457"/>
                  </a:lnTo>
                  <a:lnTo>
                    <a:pt x="5334" y="8412"/>
                  </a:lnTo>
                  <a:lnTo>
                    <a:pt x="5543" y="8352"/>
                  </a:lnTo>
                  <a:lnTo>
                    <a:pt x="5737" y="8292"/>
                  </a:lnTo>
                  <a:lnTo>
                    <a:pt x="5931" y="8218"/>
                  </a:lnTo>
                  <a:lnTo>
                    <a:pt x="6126" y="8128"/>
                  </a:lnTo>
                  <a:lnTo>
                    <a:pt x="6305" y="8024"/>
                  </a:lnTo>
                  <a:lnTo>
                    <a:pt x="6484" y="7934"/>
                  </a:lnTo>
                  <a:lnTo>
                    <a:pt x="6664" y="7814"/>
                  </a:lnTo>
                  <a:lnTo>
                    <a:pt x="6828" y="7695"/>
                  </a:lnTo>
                  <a:lnTo>
                    <a:pt x="6992" y="7575"/>
                  </a:lnTo>
                  <a:lnTo>
                    <a:pt x="7142" y="7441"/>
                  </a:lnTo>
                  <a:lnTo>
                    <a:pt x="7291" y="7291"/>
                  </a:lnTo>
                  <a:lnTo>
                    <a:pt x="7440" y="7142"/>
                  </a:lnTo>
                  <a:lnTo>
                    <a:pt x="7575" y="6993"/>
                  </a:lnTo>
                  <a:lnTo>
                    <a:pt x="7694" y="6828"/>
                  </a:lnTo>
                  <a:lnTo>
                    <a:pt x="7814" y="6664"/>
                  </a:lnTo>
                  <a:lnTo>
                    <a:pt x="7933" y="6485"/>
                  </a:lnTo>
                  <a:lnTo>
                    <a:pt x="8023" y="6305"/>
                  </a:lnTo>
                  <a:lnTo>
                    <a:pt x="8128" y="6126"/>
                  </a:lnTo>
                  <a:lnTo>
                    <a:pt x="8217" y="5932"/>
                  </a:lnTo>
                  <a:lnTo>
                    <a:pt x="8292" y="5738"/>
                  </a:lnTo>
                  <a:lnTo>
                    <a:pt x="8352" y="5544"/>
                  </a:lnTo>
                  <a:lnTo>
                    <a:pt x="8411" y="5334"/>
                  </a:lnTo>
                  <a:lnTo>
                    <a:pt x="8456" y="5140"/>
                  </a:lnTo>
                  <a:lnTo>
                    <a:pt x="8501" y="4916"/>
                  </a:lnTo>
                  <a:lnTo>
                    <a:pt x="8531" y="4707"/>
                  </a:lnTo>
                  <a:lnTo>
                    <a:pt x="8546" y="4498"/>
                  </a:lnTo>
                  <a:lnTo>
                    <a:pt x="8546" y="4274"/>
                  </a:lnTo>
                  <a:lnTo>
                    <a:pt x="8546" y="4050"/>
                  </a:lnTo>
                  <a:lnTo>
                    <a:pt x="8531" y="3840"/>
                  </a:lnTo>
                  <a:lnTo>
                    <a:pt x="8501" y="3616"/>
                  </a:lnTo>
                  <a:lnTo>
                    <a:pt x="8456" y="3407"/>
                  </a:lnTo>
                  <a:lnTo>
                    <a:pt x="8411" y="3198"/>
                  </a:lnTo>
                  <a:lnTo>
                    <a:pt x="8352" y="3004"/>
                  </a:lnTo>
                  <a:lnTo>
                    <a:pt x="8292" y="2795"/>
                  </a:lnTo>
                  <a:lnTo>
                    <a:pt x="8217" y="2615"/>
                  </a:lnTo>
                  <a:lnTo>
                    <a:pt x="8128" y="2421"/>
                  </a:lnTo>
                  <a:lnTo>
                    <a:pt x="8023" y="2227"/>
                  </a:lnTo>
                  <a:lnTo>
                    <a:pt x="7933" y="2063"/>
                  </a:lnTo>
                  <a:lnTo>
                    <a:pt x="7814" y="1883"/>
                  </a:lnTo>
                  <a:lnTo>
                    <a:pt x="7694" y="1719"/>
                  </a:lnTo>
                  <a:lnTo>
                    <a:pt x="7575" y="1555"/>
                  </a:lnTo>
                  <a:lnTo>
                    <a:pt x="7440" y="1390"/>
                  </a:lnTo>
                  <a:lnTo>
                    <a:pt x="7291" y="1256"/>
                  </a:lnTo>
                  <a:lnTo>
                    <a:pt x="7142" y="1107"/>
                  </a:lnTo>
                  <a:lnTo>
                    <a:pt x="6992" y="972"/>
                  </a:lnTo>
                  <a:lnTo>
                    <a:pt x="6828" y="853"/>
                  </a:lnTo>
                  <a:lnTo>
                    <a:pt x="6664" y="733"/>
                  </a:lnTo>
                  <a:lnTo>
                    <a:pt x="6484" y="614"/>
                  </a:lnTo>
                  <a:lnTo>
                    <a:pt x="6305" y="509"/>
                  </a:lnTo>
                  <a:lnTo>
                    <a:pt x="6126" y="419"/>
                  </a:lnTo>
                  <a:lnTo>
                    <a:pt x="5931" y="330"/>
                  </a:lnTo>
                  <a:lnTo>
                    <a:pt x="5737" y="255"/>
                  </a:lnTo>
                  <a:lnTo>
                    <a:pt x="5543" y="195"/>
                  </a:lnTo>
                  <a:lnTo>
                    <a:pt x="5334" y="135"/>
                  </a:lnTo>
                  <a:lnTo>
                    <a:pt x="5140" y="91"/>
                  </a:lnTo>
                  <a:lnTo>
                    <a:pt x="4916" y="46"/>
                  </a:lnTo>
                  <a:lnTo>
                    <a:pt x="4706"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0" name="Google Shape;750;p28"/>
            <p:cNvSpPr/>
            <p:nvPr/>
          </p:nvSpPr>
          <p:spPr>
            <a:xfrm>
              <a:off x="3810495" y="4059840"/>
              <a:ext cx="126817" cy="126817"/>
            </a:xfrm>
            <a:custGeom>
              <a:avLst/>
              <a:gdLst/>
              <a:ahLst/>
              <a:cxnLst/>
              <a:rect l="l" t="t" r="r" b="b"/>
              <a:pathLst>
                <a:path w="4617" h="4617" extrusionOk="0">
                  <a:moveTo>
                    <a:pt x="2316" y="0"/>
                  </a:moveTo>
                  <a:lnTo>
                    <a:pt x="2077" y="15"/>
                  </a:lnTo>
                  <a:lnTo>
                    <a:pt x="1853" y="60"/>
                  </a:lnTo>
                  <a:lnTo>
                    <a:pt x="1629" y="105"/>
                  </a:lnTo>
                  <a:lnTo>
                    <a:pt x="1420" y="194"/>
                  </a:lnTo>
                  <a:lnTo>
                    <a:pt x="1211" y="284"/>
                  </a:lnTo>
                  <a:lnTo>
                    <a:pt x="1031" y="403"/>
                  </a:lnTo>
                  <a:lnTo>
                    <a:pt x="852" y="538"/>
                  </a:lnTo>
                  <a:lnTo>
                    <a:pt x="688" y="687"/>
                  </a:lnTo>
                  <a:lnTo>
                    <a:pt x="538" y="852"/>
                  </a:lnTo>
                  <a:lnTo>
                    <a:pt x="404" y="1031"/>
                  </a:lnTo>
                  <a:lnTo>
                    <a:pt x="284" y="1210"/>
                  </a:lnTo>
                  <a:lnTo>
                    <a:pt x="195" y="1419"/>
                  </a:lnTo>
                  <a:lnTo>
                    <a:pt x="105" y="1628"/>
                  </a:lnTo>
                  <a:lnTo>
                    <a:pt x="60" y="1853"/>
                  </a:lnTo>
                  <a:lnTo>
                    <a:pt x="15" y="2077"/>
                  </a:lnTo>
                  <a:lnTo>
                    <a:pt x="1" y="2316"/>
                  </a:lnTo>
                  <a:lnTo>
                    <a:pt x="15" y="2555"/>
                  </a:lnTo>
                  <a:lnTo>
                    <a:pt x="60" y="2779"/>
                  </a:lnTo>
                  <a:lnTo>
                    <a:pt x="105" y="3003"/>
                  </a:lnTo>
                  <a:lnTo>
                    <a:pt x="195" y="3212"/>
                  </a:lnTo>
                  <a:lnTo>
                    <a:pt x="284" y="3406"/>
                  </a:lnTo>
                  <a:lnTo>
                    <a:pt x="404" y="3600"/>
                  </a:lnTo>
                  <a:lnTo>
                    <a:pt x="538" y="3780"/>
                  </a:lnTo>
                  <a:lnTo>
                    <a:pt x="688" y="3944"/>
                  </a:lnTo>
                  <a:lnTo>
                    <a:pt x="852" y="4093"/>
                  </a:lnTo>
                  <a:lnTo>
                    <a:pt x="1031" y="4228"/>
                  </a:lnTo>
                  <a:lnTo>
                    <a:pt x="1211" y="4347"/>
                  </a:lnTo>
                  <a:lnTo>
                    <a:pt x="1420" y="4437"/>
                  </a:lnTo>
                  <a:lnTo>
                    <a:pt x="1629" y="4512"/>
                  </a:lnTo>
                  <a:lnTo>
                    <a:pt x="1853" y="4572"/>
                  </a:lnTo>
                  <a:lnTo>
                    <a:pt x="2077" y="4616"/>
                  </a:lnTo>
                  <a:lnTo>
                    <a:pt x="2555" y="4616"/>
                  </a:lnTo>
                  <a:lnTo>
                    <a:pt x="2779" y="4572"/>
                  </a:lnTo>
                  <a:lnTo>
                    <a:pt x="3003" y="4512"/>
                  </a:lnTo>
                  <a:lnTo>
                    <a:pt x="3213" y="4437"/>
                  </a:lnTo>
                  <a:lnTo>
                    <a:pt x="3407" y="4347"/>
                  </a:lnTo>
                  <a:lnTo>
                    <a:pt x="3601" y="4228"/>
                  </a:lnTo>
                  <a:lnTo>
                    <a:pt x="3780" y="4093"/>
                  </a:lnTo>
                  <a:lnTo>
                    <a:pt x="3945" y="3944"/>
                  </a:lnTo>
                  <a:lnTo>
                    <a:pt x="4094" y="3780"/>
                  </a:lnTo>
                  <a:lnTo>
                    <a:pt x="4228" y="3600"/>
                  </a:lnTo>
                  <a:lnTo>
                    <a:pt x="4348" y="3406"/>
                  </a:lnTo>
                  <a:lnTo>
                    <a:pt x="4438" y="3212"/>
                  </a:lnTo>
                  <a:lnTo>
                    <a:pt x="4512" y="3003"/>
                  </a:lnTo>
                  <a:lnTo>
                    <a:pt x="4572" y="2779"/>
                  </a:lnTo>
                  <a:lnTo>
                    <a:pt x="4617" y="2555"/>
                  </a:lnTo>
                  <a:lnTo>
                    <a:pt x="4617" y="2316"/>
                  </a:lnTo>
                  <a:lnTo>
                    <a:pt x="4617" y="2077"/>
                  </a:lnTo>
                  <a:lnTo>
                    <a:pt x="4572" y="1853"/>
                  </a:lnTo>
                  <a:lnTo>
                    <a:pt x="4512" y="1628"/>
                  </a:lnTo>
                  <a:lnTo>
                    <a:pt x="4438" y="1419"/>
                  </a:lnTo>
                  <a:lnTo>
                    <a:pt x="4348" y="1210"/>
                  </a:lnTo>
                  <a:lnTo>
                    <a:pt x="4228" y="1031"/>
                  </a:lnTo>
                  <a:lnTo>
                    <a:pt x="4094" y="852"/>
                  </a:lnTo>
                  <a:lnTo>
                    <a:pt x="3945" y="687"/>
                  </a:lnTo>
                  <a:lnTo>
                    <a:pt x="3780" y="538"/>
                  </a:lnTo>
                  <a:lnTo>
                    <a:pt x="3601" y="403"/>
                  </a:lnTo>
                  <a:lnTo>
                    <a:pt x="3407" y="284"/>
                  </a:lnTo>
                  <a:lnTo>
                    <a:pt x="3213" y="194"/>
                  </a:lnTo>
                  <a:lnTo>
                    <a:pt x="3003" y="105"/>
                  </a:lnTo>
                  <a:lnTo>
                    <a:pt x="2779"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1" name="Google Shape;751;p28"/>
            <p:cNvSpPr/>
            <p:nvPr/>
          </p:nvSpPr>
          <p:spPr>
            <a:xfrm>
              <a:off x="4332857" y="3631856"/>
              <a:ext cx="233117" cy="407508"/>
            </a:xfrm>
            <a:custGeom>
              <a:avLst/>
              <a:gdLst/>
              <a:ahLst/>
              <a:cxnLst/>
              <a:rect l="l" t="t" r="r" b="b"/>
              <a:pathLst>
                <a:path w="8487" h="14836" extrusionOk="0">
                  <a:moveTo>
                    <a:pt x="1" y="0"/>
                  </a:moveTo>
                  <a:lnTo>
                    <a:pt x="1" y="13984"/>
                  </a:lnTo>
                  <a:lnTo>
                    <a:pt x="1" y="14118"/>
                  </a:lnTo>
                  <a:lnTo>
                    <a:pt x="31" y="14238"/>
                  </a:lnTo>
                  <a:lnTo>
                    <a:pt x="75" y="14342"/>
                  </a:lnTo>
                  <a:lnTo>
                    <a:pt x="135" y="14447"/>
                  </a:lnTo>
                  <a:lnTo>
                    <a:pt x="195" y="14536"/>
                  </a:lnTo>
                  <a:lnTo>
                    <a:pt x="285" y="14626"/>
                  </a:lnTo>
                  <a:lnTo>
                    <a:pt x="374" y="14701"/>
                  </a:lnTo>
                  <a:lnTo>
                    <a:pt x="464" y="14745"/>
                  </a:lnTo>
                  <a:lnTo>
                    <a:pt x="568" y="14790"/>
                  </a:lnTo>
                  <a:lnTo>
                    <a:pt x="688" y="14820"/>
                  </a:lnTo>
                  <a:lnTo>
                    <a:pt x="792" y="14835"/>
                  </a:lnTo>
                  <a:lnTo>
                    <a:pt x="912" y="14835"/>
                  </a:lnTo>
                  <a:lnTo>
                    <a:pt x="1031" y="14820"/>
                  </a:lnTo>
                  <a:lnTo>
                    <a:pt x="1151" y="14790"/>
                  </a:lnTo>
                  <a:lnTo>
                    <a:pt x="1256" y="14745"/>
                  </a:lnTo>
                  <a:lnTo>
                    <a:pt x="1360" y="14671"/>
                  </a:lnTo>
                  <a:lnTo>
                    <a:pt x="1734" y="14432"/>
                  </a:lnTo>
                  <a:lnTo>
                    <a:pt x="2092" y="14223"/>
                  </a:lnTo>
                  <a:lnTo>
                    <a:pt x="2451" y="14028"/>
                  </a:lnTo>
                  <a:lnTo>
                    <a:pt x="2824" y="13894"/>
                  </a:lnTo>
                  <a:lnTo>
                    <a:pt x="3183" y="13774"/>
                  </a:lnTo>
                  <a:lnTo>
                    <a:pt x="3541" y="13685"/>
                  </a:lnTo>
                  <a:lnTo>
                    <a:pt x="3900" y="13640"/>
                  </a:lnTo>
                  <a:lnTo>
                    <a:pt x="4258" y="13625"/>
                  </a:lnTo>
                  <a:lnTo>
                    <a:pt x="4617" y="13640"/>
                  </a:lnTo>
                  <a:lnTo>
                    <a:pt x="4976" y="13685"/>
                  </a:lnTo>
                  <a:lnTo>
                    <a:pt x="5334" y="13759"/>
                  </a:lnTo>
                  <a:lnTo>
                    <a:pt x="5693" y="13879"/>
                  </a:lnTo>
                  <a:lnTo>
                    <a:pt x="6051" y="14028"/>
                  </a:lnTo>
                  <a:lnTo>
                    <a:pt x="6410" y="14208"/>
                  </a:lnTo>
                  <a:lnTo>
                    <a:pt x="6768" y="14417"/>
                  </a:lnTo>
                  <a:lnTo>
                    <a:pt x="7127" y="14656"/>
                  </a:lnTo>
                  <a:lnTo>
                    <a:pt x="7231" y="14731"/>
                  </a:lnTo>
                  <a:lnTo>
                    <a:pt x="7351" y="14775"/>
                  </a:lnTo>
                  <a:lnTo>
                    <a:pt x="7470" y="14805"/>
                  </a:lnTo>
                  <a:lnTo>
                    <a:pt x="7575" y="14820"/>
                  </a:lnTo>
                  <a:lnTo>
                    <a:pt x="7695" y="14820"/>
                  </a:lnTo>
                  <a:lnTo>
                    <a:pt x="7814" y="14805"/>
                  </a:lnTo>
                  <a:lnTo>
                    <a:pt x="7919" y="14775"/>
                  </a:lnTo>
                  <a:lnTo>
                    <a:pt x="8023" y="14731"/>
                  </a:lnTo>
                  <a:lnTo>
                    <a:pt x="8113" y="14671"/>
                  </a:lnTo>
                  <a:lnTo>
                    <a:pt x="8203" y="14596"/>
                  </a:lnTo>
                  <a:lnTo>
                    <a:pt x="8292" y="14521"/>
                  </a:lnTo>
                  <a:lnTo>
                    <a:pt x="8352" y="14432"/>
                  </a:lnTo>
                  <a:lnTo>
                    <a:pt x="8412" y="14327"/>
                  </a:lnTo>
                  <a:lnTo>
                    <a:pt x="8456" y="14208"/>
                  </a:lnTo>
                  <a:lnTo>
                    <a:pt x="8486" y="14088"/>
                  </a:lnTo>
                  <a:lnTo>
                    <a:pt x="8486" y="13969"/>
                  </a:lnTo>
                  <a:lnTo>
                    <a:pt x="848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2" name="Google Shape;752;p28"/>
            <p:cNvSpPr/>
            <p:nvPr/>
          </p:nvSpPr>
          <p:spPr>
            <a:xfrm>
              <a:off x="4332857" y="3818546"/>
              <a:ext cx="233117" cy="97290"/>
            </a:xfrm>
            <a:custGeom>
              <a:avLst/>
              <a:gdLst/>
              <a:ahLst/>
              <a:cxnLst/>
              <a:rect l="l" t="t" r="r" b="b"/>
              <a:pathLst>
                <a:path w="8487" h="3542" extrusionOk="0">
                  <a:moveTo>
                    <a:pt x="1" y="1"/>
                  </a:moveTo>
                  <a:lnTo>
                    <a:pt x="1" y="3511"/>
                  </a:lnTo>
                  <a:lnTo>
                    <a:pt x="1898" y="3526"/>
                  </a:lnTo>
                  <a:lnTo>
                    <a:pt x="3541" y="3541"/>
                  </a:lnTo>
                  <a:lnTo>
                    <a:pt x="4273" y="3541"/>
                  </a:lnTo>
                  <a:lnTo>
                    <a:pt x="4931" y="3526"/>
                  </a:lnTo>
                  <a:lnTo>
                    <a:pt x="5528" y="3496"/>
                  </a:lnTo>
                  <a:lnTo>
                    <a:pt x="6081" y="3452"/>
                  </a:lnTo>
                  <a:lnTo>
                    <a:pt x="6559" y="3392"/>
                  </a:lnTo>
                  <a:lnTo>
                    <a:pt x="6783" y="3347"/>
                  </a:lnTo>
                  <a:lnTo>
                    <a:pt x="6992" y="3302"/>
                  </a:lnTo>
                  <a:lnTo>
                    <a:pt x="7187" y="3242"/>
                  </a:lnTo>
                  <a:lnTo>
                    <a:pt x="7366" y="3183"/>
                  </a:lnTo>
                  <a:lnTo>
                    <a:pt x="7530" y="3123"/>
                  </a:lnTo>
                  <a:lnTo>
                    <a:pt x="7695" y="3033"/>
                  </a:lnTo>
                  <a:lnTo>
                    <a:pt x="7829" y="2944"/>
                  </a:lnTo>
                  <a:lnTo>
                    <a:pt x="7963" y="2854"/>
                  </a:lnTo>
                  <a:lnTo>
                    <a:pt x="8083" y="2749"/>
                  </a:lnTo>
                  <a:lnTo>
                    <a:pt x="8188" y="2630"/>
                  </a:lnTo>
                  <a:lnTo>
                    <a:pt x="8277" y="2510"/>
                  </a:lnTo>
                  <a:lnTo>
                    <a:pt x="8367" y="2361"/>
                  </a:lnTo>
                  <a:lnTo>
                    <a:pt x="8427" y="2212"/>
                  </a:lnTo>
                  <a:lnTo>
                    <a:pt x="8486" y="2047"/>
                  </a:lnTo>
                  <a:lnTo>
                    <a:pt x="8486"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3" name="Google Shape;753;p28"/>
            <p:cNvSpPr/>
            <p:nvPr/>
          </p:nvSpPr>
          <p:spPr>
            <a:xfrm>
              <a:off x="4332857" y="4202227"/>
              <a:ext cx="233117" cy="406684"/>
            </a:xfrm>
            <a:custGeom>
              <a:avLst/>
              <a:gdLst/>
              <a:ahLst/>
              <a:cxnLst/>
              <a:rect l="l" t="t" r="r" b="b"/>
              <a:pathLst>
                <a:path w="8487" h="14806" extrusionOk="0">
                  <a:moveTo>
                    <a:pt x="763" y="0"/>
                  </a:moveTo>
                  <a:lnTo>
                    <a:pt x="658" y="15"/>
                  </a:lnTo>
                  <a:lnTo>
                    <a:pt x="553" y="45"/>
                  </a:lnTo>
                  <a:lnTo>
                    <a:pt x="449" y="90"/>
                  </a:lnTo>
                  <a:lnTo>
                    <a:pt x="359" y="135"/>
                  </a:lnTo>
                  <a:lnTo>
                    <a:pt x="270" y="194"/>
                  </a:lnTo>
                  <a:lnTo>
                    <a:pt x="195" y="269"/>
                  </a:lnTo>
                  <a:lnTo>
                    <a:pt x="120" y="359"/>
                  </a:lnTo>
                  <a:lnTo>
                    <a:pt x="75" y="463"/>
                  </a:lnTo>
                  <a:lnTo>
                    <a:pt x="31" y="568"/>
                  </a:lnTo>
                  <a:lnTo>
                    <a:pt x="1" y="672"/>
                  </a:lnTo>
                  <a:lnTo>
                    <a:pt x="1" y="792"/>
                  </a:lnTo>
                  <a:lnTo>
                    <a:pt x="1" y="14805"/>
                  </a:lnTo>
                  <a:lnTo>
                    <a:pt x="8486" y="14805"/>
                  </a:lnTo>
                  <a:lnTo>
                    <a:pt x="8486" y="822"/>
                  </a:lnTo>
                  <a:lnTo>
                    <a:pt x="8486" y="687"/>
                  </a:lnTo>
                  <a:lnTo>
                    <a:pt x="8456" y="583"/>
                  </a:lnTo>
                  <a:lnTo>
                    <a:pt x="8412" y="478"/>
                  </a:lnTo>
                  <a:lnTo>
                    <a:pt x="8367" y="374"/>
                  </a:lnTo>
                  <a:lnTo>
                    <a:pt x="8292" y="284"/>
                  </a:lnTo>
                  <a:lnTo>
                    <a:pt x="8217" y="209"/>
                  </a:lnTo>
                  <a:lnTo>
                    <a:pt x="8128" y="149"/>
                  </a:lnTo>
                  <a:lnTo>
                    <a:pt x="8038" y="105"/>
                  </a:lnTo>
                  <a:lnTo>
                    <a:pt x="7934" y="60"/>
                  </a:lnTo>
                  <a:lnTo>
                    <a:pt x="7829" y="30"/>
                  </a:lnTo>
                  <a:lnTo>
                    <a:pt x="7620" y="30"/>
                  </a:lnTo>
                  <a:lnTo>
                    <a:pt x="7500" y="45"/>
                  </a:lnTo>
                  <a:lnTo>
                    <a:pt x="7396" y="75"/>
                  </a:lnTo>
                  <a:lnTo>
                    <a:pt x="7291" y="135"/>
                  </a:lnTo>
                  <a:lnTo>
                    <a:pt x="7202" y="209"/>
                  </a:lnTo>
                  <a:lnTo>
                    <a:pt x="6828" y="493"/>
                  </a:lnTo>
                  <a:lnTo>
                    <a:pt x="6455" y="732"/>
                  </a:lnTo>
                  <a:lnTo>
                    <a:pt x="6096" y="941"/>
                  </a:lnTo>
                  <a:lnTo>
                    <a:pt x="5723" y="1106"/>
                  </a:lnTo>
                  <a:lnTo>
                    <a:pt x="5349" y="1240"/>
                  </a:lnTo>
                  <a:lnTo>
                    <a:pt x="5170" y="1285"/>
                  </a:lnTo>
                  <a:lnTo>
                    <a:pt x="4990" y="1330"/>
                  </a:lnTo>
                  <a:lnTo>
                    <a:pt x="4796" y="1360"/>
                  </a:lnTo>
                  <a:lnTo>
                    <a:pt x="4617" y="1389"/>
                  </a:lnTo>
                  <a:lnTo>
                    <a:pt x="4438" y="1404"/>
                  </a:lnTo>
                  <a:lnTo>
                    <a:pt x="4064" y="1404"/>
                  </a:lnTo>
                  <a:lnTo>
                    <a:pt x="3870" y="1389"/>
                  </a:lnTo>
                  <a:lnTo>
                    <a:pt x="3691" y="1360"/>
                  </a:lnTo>
                  <a:lnTo>
                    <a:pt x="3511" y="1330"/>
                  </a:lnTo>
                  <a:lnTo>
                    <a:pt x="3317" y="1285"/>
                  </a:lnTo>
                  <a:lnTo>
                    <a:pt x="3138" y="1225"/>
                  </a:lnTo>
                  <a:lnTo>
                    <a:pt x="2764" y="1091"/>
                  </a:lnTo>
                  <a:lnTo>
                    <a:pt x="2406" y="926"/>
                  </a:lnTo>
                  <a:lnTo>
                    <a:pt x="2032" y="717"/>
                  </a:lnTo>
                  <a:lnTo>
                    <a:pt x="1659" y="463"/>
                  </a:lnTo>
                  <a:lnTo>
                    <a:pt x="1285" y="179"/>
                  </a:lnTo>
                  <a:lnTo>
                    <a:pt x="1196" y="120"/>
                  </a:lnTo>
                  <a:lnTo>
                    <a:pt x="1091" y="60"/>
                  </a:lnTo>
                  <a:lnTo>
                    <a:pt x="972" y="30"/>
                  </a:lnTo>
                  <a:lnTo>
                    <a:pt x="867" y="15"/>
                  </a:lnTo>
                  <a:lnTo>
                    <a:pt x="7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4" name="Google Shape;754;p28"/>
            <p:cNvSpPr/>
            <p:nvPr/>
          </p:nvSpPr>
          <p:spPr>
            <a:xfrm>
              <a:off x="4277868" y="4571103"/>
              <a:ext cx="370179" cy="119456"/>
            </a:xfrm>
            <a:custGeom>
              <a:avLst/>
              <a:gdLst/>
              <a:ahLst/>
              <a:cxnLst/>
              <a:rect l="l" t="t" r="r" b="b"/>
              <a:pathLst>
                <a:path w="13477" h="4349" extrusionOk="0">
                  <a:moveTo>
                    <a:pt x="2018" y="1"/>
                  </a:moveTo>
                  <a:lnTo>
                    <a:pt x="1808" y="16"/>
                  </a:lnTo>
                  <a:lnTo>
                    <a:pt x="1614" y="46"/>
                  </a:lnTo>
                  <a:lnTo>
                    <a:pt x="1420" y="90"/>
                  </a:lnTo>
                  <a:lnTo>
                    <a:pt x="1241" y="165"/>
                  </a:lnTo>
                  <a:lnTo>
                    <a:pt x="1061" y="240"/>
                  </a:lnTo>
                  <a:lnTo>
                    <a:pt x="897" y="344"/>
                  </a:lnTo>
                  <a:lnTo>
                    <a:pt x="733" y="464"/>
                  </a:lnTo>
                  <a:lnTo>
                    <a:pt x="598" y="598"/>
                  </a:lnTo>
                  <a:lnTo>
                    <a:pt x="464" y="733"/>
                  </a:lnTo>
                  <a:lnTo>
                    <a:pt x="344" y="897"/>
                  </a:lnTo>
                  <a:lnTo>
                    <a:pt x="255" y="1061"/>
                  </a:lnTo>
                  <a:lnTo>
                    <a:pt x="165" y="1226"/>
                  </a:lnTo>
                  <a:lnTo>
                    <a:pt x="90" y="1420"/>
                  </a:lnTo>
                  <a:lnTo>
                    <a:pt x="46" y="1614"/>
                  </a:lnTo>
                  <a:lnTo>
                    <a:pt x="16" y="1808"/>
                  </a:lnTo>
                  <a:lnTo>
                    <a:pt x="1" y="2018"/>
                  </a:lnTo>
                  <a:lnTo>
                    <a:pt x="1" y="2331"/>
                  </a:lnTo>
                  <a:lnTo>
                    <a:pt x="16" y="2540"/>
                  </a:lnTo>
                  <a:lnTo>
                    <a:pt x="46" y="2735"/>
                  </a:lnTo>
                  <a:lnTo>
                    <a:pt x="90" y="2929"/>
                  </a:lnTo>
                  <a:lnTo>
                    <a:pt x="165" y="3123"/>
                  </a:lnTo>
                  <a:lnTo>
                    <a:pt x="255" y="3302"/>
                  </a:lnTo>
                  <a:lnTo>
                    <a:pt x="344" y="3467"/>
                  </a:lnTo>
                  <a:lnTo>
                    <a:pt x="464" y="3616"/>
                  </a:lnTo>
                  <a:lnTo>
                    <a:pt x="598" y="3765"/>
                  </a:lnTo>
                  <a:lnTo>
                    <a:pt x="733" y="3885"/>
                  </a:lnTo>
                  <a:lnTo>
                    <a:pt x="897" y="4005"/>
                  </a:lnTo>
                  <a:lnTo>
                    <a:pt x="1061" y="4109"/>
                  </a:lnTo>
                  <a:lnTo>
                    <a:pt x="1241" y="4184"/>
                  </a:lnTo>
                  <a:lnTo>
                    <a:pt x="1420" y="4258"/>
                  </a:lnTo>
                  <a:lnTo>
                    <a:pt x="1614" y="4303"/>
                  </a:lnTo>
                  <a:lnTo>
                    <a:pt x="1808" y="4333"/>
                  </a:lnTo>
                  <a:lnTo>
                    <a:pt x="2018" y="4348"/>
                  </a:lnTo>
                  <a:lnTo>
                    <a:pt x="11459" y="4348"/>
                  </a:lnTo>
                  <a:lnTo>
                    <a:pt x="11669" y="4333"/>
                  </a:lnTo>
                  <a:lnTo>
                    <a:pt x="11863" y="4303"/>
                  </a:lnTo>
                  <a:lnTo>
                    <a:pt x="12057" y="4258"/>
                  </a:lnTo>
                  <a:lnTo>
                    <a:pt x="12251" y="4184"/>
                  </a:lnTo>
                  <a:lnTo>
                    <a:pt x="12416" y="4109"/>
                  </a:lnTo>
                  <a:lnTo>
                    <a:pt x="12595" y="4005"/>
                  </a:lnTo>
                  <a:lnTo>
                    <a:pt x="12744" y="3885"/>
                  </a:lnTo>
                  <a:lnTo>
                    <a:pt x="12879" y="3765"/>
                  </a:lnTo>
                  <a:lnTo>
                    <a:pt x="13013" y="3616"/>
                  </a:lnTo>
                  <a:lnTo>
                    <a:pt x="13133" y="3467"/>
                  </a:lnTo>
                  <a:lnTo>
                    <a:pt x="13237" y="3302"/>
                  </a:lnTo>
                  <a:lnTo>
                    <a:pt x="13312" y="3123"/>
                  </a:lnTo>
                  <a:lnTo>
                    <a:pt x="13387" y="2929"/>
                  </a:lnTo>
                  <a:lnTo>
                    <a:pt x="13431" y="2735"/>
                  </a:lnTo>
                  <a:lnTo>
                    <a:pt x="13461" y="2540"/>
                  </a:lnTo>
                  <a:lnTo>
                    <a:pt x="13476" y="2331"/>
                  </a:lnTo>
                  <a:lnTo>
                    <a:pt x="13476" y="2018"/>
                  </a:lnTo>
                  <a:lnTo>
                    <a:pt x="13461" y="1808"/>
                  </a:lnTo>
                  <a:lnTo>
                    <a:pt x="13431" y="1614"/>
                  </a:lnTo>
                  <a:lnTo>
                    <a:pt x="13387" y="1420"/>
                  </a:lnTo>
                  <a:lnTo>
                    <a:pt x="13312" y="1226"/>
                  </a:lnTo>
                  <a:lnTo>
                    <a:pt x="13237" y="1061"/>
                  </a:lnTo>
                  <a:lnTo>
                    <a:pt x="13133" y="897"/>
                  </a:lnTo>
                  <a:lnTo>
                    <a:pt x="13013" y="733"/>
                  </a:lnTo>
                  <a:lnTo>
                    <a:pt x="12879" y="598"/>
                  </a:lnTo>
                  <a:lnTo>
                    <a:pt x="12744" y="464"/>
                  </a:lnTo>
                  <a:lnTo>
                    <a:pt x="12595" y="344"/>
                  </a:lnTo>
                  <a:lnTo>
                    <a:pt x="12416" y="240"/>
                  </a:lnTo>
                  <a:lnTo>
                    <a:pt x="12251" y="165"/>
                  </a:lnTo>
                  <a:lnTo>
                    <a:pt x="12057" y="90"/>
                  </a:lnTo>
                  <a:lnTo>
                    <a:pt x="11863" y="46"/>
                  </a:lnTo>
                  <a:lnTo>
                    <a:pt x="11669" y="16"/>
                  </a:lnTo>
                  <a:lnTo>
                    <a:pt x="11459"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5" name="Google Shape;755;p28"/>
            <p:cNvSpPr/>
            <p:nvPr/>
          </p:nvSpPr>
          <p:spPr>
            <a:xfrm>
              <a:off x="4332857" y="4006061"/>
              <a:ext cx="234765" cy="234765"/>
            </a:xfrm>
            <a:custGeom>
              <a:avLst/>
              <a:gdLst/>
              <a:ahLst/>
              <a:cxnLst/>
              <a:rect l="l" t="t" r="r" b="b"/>
              <a:pathLst>
                <a:path w="8547" h="8547" extrusionOk="0">
                  <a:moveTo>
                    <a:pt x="4049" y="1"/>
                  </a:moveTo>
                  <a:lnTo>
                    <a:pt x="3840" y="16"/>
                  </a:lnTo>
                  <a:lnTo>
                    <a:pt x="3616" y="46"/>
                  </a:lnTo>
                  <a:lnTo>
                    <a:pt x="3407" y="91"/>
                  </a:lnTo>
                  <a:lnTo>
                    <a:pt x="3198" y="135"/>
                  </a:lnTo>
                  <a:lnTo>
                    <a:pt x="3004" y="195"/>
                  </a:lnTo>
                  <a:lnTo>
                    <a:pt x="2794" y="255"/>
                  </a:lnTo>
                  <a:lnTo>
                    <a:pt x="2600" y="330"/>
                  </a:lnTo>
                  <a:lnTo>
                    <a:pt x="2421" y="419"/>
                  </a:lnTo>
                  <a:lnTo>
                    <a:pt x="2227" y="509"/>
                  </a:lnTo>
                  <a:lnTo>
                    <a:pt x="2047" y="614"/>
                  </a:lnTo>
                  <a:lnTo>
                    <a:pt x="1883" y="733"/>
                  </a:lnTo>
                  <a:lnTo>
                    <a:pt x="1719" y="853"/>
                  </a:lnTo>
                  <a:lnTo>
                    <a:pt x="1554" y="972"/>
                  </a:lnTo>
                  <a:lnTo>
                    <a:pt x="1390" y="1107"/>
                  </a:lnTo>
                  <a:lnTo>
                    <a:pt x="1256" y="1256"/>
                  </a:lnTo>
                  <a:lnTo>
                    <a:pt x="1106" y="1390"/>
                  </a:lnTo>
                  <a:lnTo>
                    <a:pt x="972" y="1555"/>
                  </a:lnTo>
                  <a:lnTo>
                    <a:pt x="852" y="1719"/>
                  </a:lnTo>
                  <a:lnTo>
                    <a:pt x="733" y="1883"/>
                  </a:lnTo>
                  <a:lnTo>
                    <a:pt x="613" y="2063"/>
                  </a:lnTo>
                  <a:lnTo>
                    <a:pt x="509" y="2227"/>
                  </a:lnTo>
                  <a:lnTo>
                    <a:pt x="419" y="2421"/>
                  </a:lnTo>
                  <a:lnTo>
                    <a:pt x="329" y="2615"/>
                  </a:lnTo>
                  <a:lnTo>
                    <a:pt x="255" y="2795"/>
                  </a:lnTo>
                  <a:lnTo>
                    <a:pt x="195" y="3004"/>
                  </a:lnTo>
                  <a:lnTo>
                    <a:pt x="135" y="3198"/>
                  </a:lnTo>
                  <a:lnTo>
                    <a:pt x="90" y="3407"/>
                  </a:lnTo>
                  <a:lnTo>
                    <a:pt x="45" y="3616"/>
                  </a:lnTo>
                  <a:lnTo>
                    <a:pt x="16" y="3840"/>
                  </a:lnTo>
                  <a:lnTo>
                    <a:pt x="1" y="4050"/>
                  </a:lnTo>
                  <a:lnTo>
                    <a:pt x="1" y="4274"/>
                  </a:lnTo>
                  <a:lnTo>
                    <a:pt x="1" y="4498"/>
                  </a:lnTo>
                  <a:lnTo>
                    <a:pt x="16" y="4707"/>
                  </a:lnTo>
                  <a:lnTo>
                    <a:pt x="45" y="4916"/>
                  </a:lnTo>
                  <a:lnTo>
                    <a:pt x="90" y="5140"/>
                  </a:lnTo>
                  <a:lnTo>
                    <a:pt x="135" y="5334"/>
                  </a:lnTo>
                  <a:lnTo>
                    <a:pt x="195" y="5544"/>
                  </a:lnTo>
                  <a:lnTo>
                    <a:pt x="255" y="5738"/>
                  </a:lnTo>
                  <a:lnTo>
                    <a:pt x="329" y="5932"/>
                  </a:lnTo>
                  <a:lnTo>
                    <a:pt x="419" y="6126"/>
                  </a:lnTo>
                  <a:lnTo>
                    <a:pt x="509" y="6305"/>
                  </a:lnTo>
                  <a:lnTo>
                    <a:pt x="613" y="6485"/>
                  </a:lnTo>
                  <a:lnTo>
                    <a:pt x="733" y="6664"/>
                  </a:lnTo>
                  <a:lnTo>
                    <a:pt x="852" y="6828"/>
                  </a:lnTo>
                  <a:lnTo>
                    <a:pt x="972" y="6993"/>
                  </a:lnTo>
                  <a:lnTo>
                    <a:pt x="1106" y="7142"/>
                  </a:lnTo>
                  <a:lnTo>
                    <a:pt x="1256" y="7291"/>
                  </a:lnTo>
                  <a:lnTo>
                    <a:pt x="1390" y="7441"/>
                  </a:lnTo>
                  <a:lnTo>
                    <a:pt x="1554" y="7575"/>
                  </a:lnTo>
                  <a:lnTo>
                    <a:pt x="1719" y="7695"/>
                  </a:lnTo>
                  <a:lnTo>
                    <a:pt x="1883" y="7814"/>
                  </a:lnTo>
                  <a:lnTo>
                    <a:pt x="2047" y="7934"/>
                  </a:lnTo>
                  <a:lnTo>
                    <a:pt x="2227" y="8024"/>
                  </a:lnTo>
                  <a:lnTo>
                    <a:pt x="2421" y="8128"/>
                  </a:lnTo>
                  <a:lnTo>
                    <a:pt x="2600" y="8218"/>
                  </a:lnTo>
                  <a:lnTo>
                    <a:pt x="2794" y="8292"/>
                  </a:lnTo>
                  <a:lnTo>
                    <a:pt x="3004" y="8352"/>
                  </a:lnTo>
                  <a:lnTo>
                    <a:pt x="3198" y="8412"/>
                  </a:lnTo>
                  <a:lnTo>
                    <a:pt x="3407" y="8457"/>
                  </a:lnTo>
                  <a:lnTo>
                    <a:pt x="3616" y="8502"/>
                  </a:lnTo>
                  <a:lnTo>
                    <a:pt x="3840" y="8531"/>
                  </a:lnTo>
                  <a:lnTo>
                    <a:pt x="4049" y="8546"/>
                  </a:lnTo>
                  <a:lnTo>
                    <a:pt x="4497" y="8546"/>
                  </a:lnTo>
                  <a:lnTo>
                    <a:pt x="4707" y="8531"/>
                  </a:lnTo>
                  <a:lnTo>
                    <a:pt x="4916" y="8502"/>
                  </a:lnTo>
                  <a:lnTo>
                    <a:pt x="5140" y="8457"/>
                  </a:lnTo>
                  <a:lnTo>
                    <a:pt x="5334" y="8412"/>
                  </a:lnTo>
                  <a:lnTo>
                    <a:pt x="5543" y="8352"/>
                  </a:lnTo>
                  <a:lnTo>
                    <a:pt x="5737" y="8292"/>
                  </a:lnTo>
                  <a:lnTo>
                    <a:pt x="5932" y="8218"/>
                  </a:lnTo>
                  <a:lnTo>
                    <a:pt x="6126" y="8128"/>
                  </a:lnTo>
                  <a:lnTo>
                    <a:pt x="6305" y="8024"/>
                  </a:lnTo>
                  <a:lnTo>
                    <a:pt x="6484" y="7934"/>
                  </a:lnTo>
                  <a:lnTo>
                    <a:pt x="6664" y="7814"/>
                  </a:lnTo>
                  <a:lnTo>
                    <a:pt x="6828" y="7695"/>
                  </a:lnTo>
                  <a:lnTo>
                    <a:pt x="6992" y="7575"/>
                  </a:lnTo>
                  <a:lnTo>
                    <a:pt x="7142" y="7441"/>
                  </a:lnTo>
                  <a:lnTo>
                    <a:pt x="7291" y="7291"/>
                  </a:lnTo>
                  <a:lnTo>
                    <a:pt x="7441" y="7142"/>
                  </a:lnTo>
                  <a:lnTo>
                    <a:pt x="7575" y="6993"/>
                  </a:lnTo>
                  <a:lnTo>
                    <a:pt x="7695" y="6828"/>
                  </a:lnTo>
                  <a:lnTo>
                    <a:pt x="7814" y="6664"/>
                  </a:lnTo>
                  <a:lnTo>
                    <a:pt x="7934" y="6485"/>
                  </a:lnTo>
                  <a:lnTo>
                    <a:pt x="8023" y="6305"/>
                  </a:lnTo>
                  <a:lnTo>
                    <a:pt x="8128" y="6126"/>
                  </a:lnTo>
                  <a:lnTo>
                    <a:pt x="8203" y="5932"/>
                  </a:lnTo>
                  <a:lnTo>
                    <a:pt x="8292" y="5738"/>
                  </a:lnTo>
                  <a:lnTo>
                    <a:pt x="8352" y="5544"/>
                  </a:lnTo>
                  <a:lnTo>
                    <a:pt x="8412" y="5334"/>
                  </a:lnTo>
                  <a:lnTo>
                    <a:pt x="8456" y="5140"/>
                  </a:lnTo>
                  <a:lnTo>
                    <a:pt x="8501" y="4916"/>
                  </a:lnTo>
                  <a:lnTo>
                    <a:pt x="8516" y="4707"/>
                  </a:lnTo>
                  <a:lnTo>
                    <a:pt x="8546" y="4498"/>
                  </a:lnTo>
                  <a:lnTo>
                    <a:pt x="8546" y="4274"/>
                  </a:lnTo>
                  <a:lnTo>
                    <a:pt x="8546" y="4050"/>
                  </a:lnTo>
                  <a:lnTo>
                    <a:pt x="8516" y="3840"/>
                  </a:lnTo>
                  <a:lnTo>
                    <a:pt x="8501" y="3616"/>
                  </a:lnTo>
                  <a:lnTo>
                    <a:pt x="8456" y="3407"/>
                  </a:lnTo>
                  <a:lnTo>
                    <a:pt x="8412" y="3198"/>
                  </a:lnTo>
                  <a:lnTo>
                    <a:pt x="8352" y="3004"/>
                  </a:lnTo>
                  <a:lnTo>
                    <a:pt x="8292" y="2795"/>
                  </a:lnTo>
                  <a:lnTo>
                    <a:pt x="8203" y="2615"/>
                  </a:lnTo>
                  <a:lnTo>
                    <a:pt x="8128" y="2421"/>
                  </a:lnTo>
                  <a:lnTo>
                    <a:pt x="8023" y="2227"/>
                  </a:lnTo>
                  <a:lnTo>
                    <a:pt x="7934" y="2063"/>
                  </a:lnTo>
                  <a:lnTo>
                    <a:pt x="7814" y="1883"/>
                  </a:lnTo>
                  <a:lnTo>
                    <a:pt x="7695" y="1719"/>
                  </a:lnTo>
                  <a:lnTo>
                    <a:pt x="7575" y="1555"/>
                  </a:lnTo>
                  <a:lnTo>
                    <a:pt x="7441" y="1390"/>
                  </a:lnTo>
                  <a:lnTo>
                    <a:pt x="7291" y="1256"/>
                  </a:lnTo>
                  <a:lnTo>
                    <a:pt x="7142" y="1107"/>
                  </a:lnTo>
                  <a:lnTo>
                    <a:pt x="6992" y="972"/>
                  </a:lnTo>
                  <a:lnTo>
                    <a:pt x="6828" y="853"/>
                  </a:lnTo>
                  <a:lnTo>
                    <a:pt x="6664" y="733"/>
                  </a:lnTo>
                  <a:lnTo>
                    <a:pt x="6484" y="614"/>
                  </a:lnTo>
                  <a:lnTo>
                    <a:pt x="6305" y="509"/>
                  </a:lnTo>
                  <a:lnTo>
                    <a:pt x="6126" y="419"/>
                  </a:lnTo>
                  <a:lnTo>
                    <a:pt x="5932" y="330"/>
                  </a:lnTo>
                  <a:lnTo>
                    <a:pt x="5737" y="255"/>
                  </a:lnTo>
                  <a:lnTo>
                    <a:pt x="5543" y="195"/>
                  </a:lnTo>
                  <a:lnTo>
                    <a:pt x="5334" y="135"/>
                  </a:lnTo>
                  <a:lnTo>
                    <a:pt x="5140" y="91"/>
                  </a:lnTo>
                  <a:lnTo>
                    <a:pt x="4916" y="46"/>
                  </a:lnTo>
                  <a:lnTo>
                    <a:pt x="4707" y="16"/>
                  </a:lnTo>
                  <a:lnTo>
                    <a:pt x="4497"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6" name="Google Shape;756;p28"/>
            <p:cNvSpPr/>
            <p:nvPr/>
          </p:nvSpPr>
          <p:spPr>
            <a:xfrm>
              <a:off x="4386609" y="4059840"/>
              <a:ext cx="126845" cy="126817"/>
            </a:xfrm>
            <a:custGeom>
              <a:avLst/>
              <a:gdLst/>
              <a:ahLst/>
              <a:cxnLst/>
              <a:rect l="l" t="t" r="r" b="b"/>
              <a:pathLst>
                <a:path w="4618" h="4617" extrusionOk="0">
                  <a:moveTo>
                    <a:pt x="2316" y="0"/>
                  </a:moveTo>
                  <a:lnTo>
                    <a:pt x="2077" y="15"/>
                  </a:lnTo>
                  <a:lnTo>
                    <a:pt x="1853" y="60"/>
                  </a:lnTo>
                  <a:lnTo>
                    <a:pt x="1629" y="105"/>
                  </a:lnTo>
                  <a:lnTo>
                    <a:pt x="1420" y="194"/>
                  </a:lnTo>
                  <a:lnTo>
                    <a:pt x="1211" y="284"/>
                  </a:lnTo>
                  <a:lnTo>
                    <a:pt x="1032" y="403"/>
                  </a:lnTo>
                  <a:lnTo>
                    <a:pt x="852" y="538"/>
                  </a:lnTo>
                  <a:lnTo>
                    <a:pt x="688" y="687"/>
                  </a:lnTo>
                  <a:lnTo>
                    <a:pt x="539" y="852"/>
                  </a:lnTo>
                  <a:lnTo>
                    <a:pt x="404" y="1031"/>
                  </a:lnTo>
                  <a:lnTo>
                    <a:pt x="285" y="1210"/>
                  </a:lnTo>
                  <a:lnTo>
                    <a:pt x="195" y="1419"/>
                  </a:lnTo>
                  <a:lnTo>
                    <a:pt x="105" y="1628"/>
                  </a:lnTo>
                  <a:lnTo>
                    <a:pt x="61" y="1853"/>
                  </a:lnTo>
                  <a:lnTo>
                    <a:pt x="16" y="2077"/>
                  </a:lnTo>
                  <a:lnTo>
                    <a:pt x="1" y="2316"/>
                  </a:lnTo>
                  <a:lnTo>
                    <a:pt x="16" y="2555"/>
                  </a:lnTo>
                  <a:lnTo>
                    <a:pt x="61" y="2779"/>
                  </a:lnTo>
                  <a:lnTo>
                    <a:pt x="105" y="3003"/>
                  </a:lnTo>
                  <a:lnTo>
                    <a:pt x="195" y="3212"/>
                  </a:lnTo>
                  <a:lnTo>
                    <a:pt x="285" y="3406"/>
                  </a:lnTo>
                  <a:lnTo>
                    <a:pt x="404" y="3600"/>
                  </a:lnTo>
                  <a:lnTo>
                    <a:pt x="539" y="3780"/>
                  </a:lnTo>
                  <a:lnTo>
                    <a:pt x="688" y="3944"/>
                  </a:lnTo>
                  <a:lnTo>
                    <a:pt x="852" y="4093"/>
                  </a:lnTo>
                  <a:lnTo>
                    <a:pt x="1032" y="4228"/>
                  </a:lnTo>
                  <a:lnTo>
                    <a:pt x="1211" y="4347"/>
                  </a:lnTo>
                  <a:lnTo>
                    <a:pt x="1420" y="4437"/>
                  </a:lnTo>
                  <a:lnTo>
                    <a:pt x="1629" y="4512"/>
                  </a:lnTo>
                  <a:lnTo>
                    <a:pt x="1853" y="4572"/>
                  </a:lnTo>
                  <a:lnTo>
                    <a:pt x="2077" y="4616"/>
                  </a:lnTo>
                  <a:lnTo>
                    <a:pt x="2555" y="4616"/>
                  </a:lnTo>
                  <a:lnTo>
                    <a:pt x="2780" y="4572"/>
                  </a:lnTo>
                  <a:lnTo>
                    <a:pt x="3004" y="4512"/>
                  </a:lnTo>
                  <a:lnTo>
                    <a:pt x="3213" y="4437"/>
                  </a:lnTo>
                  <a:lnTo>
                    <a:pt x="3407" y="4347"/>
                  </a:lnTo>
                  <a:lnTo>
                    <a:pt x="3601" y="4228"/>
                  </a:lnTo>
                  <a:lnTo>
                    <a:pt x="3780" y="4093"/>
                  </a:lnTo>
                  <a:lnTo>
                    <a:pt x="3945" y="3944"/>
                  </a:lnTo>
                  <a:lnTo>
                    <a:pt x="4094" y="3780"/>
                  </a:lnTo>
                  <a:lnTo>
                    <a:pt x="4229" y="3600"/>
                  </a:lnTo>
                  <a:lnTo>
                    <a:pt x="4348" y="3406"/>
                  </a:lnTo>
                  <a:lnTo>
                    <a:pt x="4438" y="3212"/>
                  </a:lnTo>
                  <a:lnTo>
                    <a:pt x="4513" y="3003"/>
                  </a:lnTo>
                  <a:lnTo>
                    <a:pt x="4572" y="2779"/>
                  </a:lnTo>
                  <a:lnTo>
                    <a:pt x="4617" y="2555"/>
                  </a:lnTo>
                  <a:lnTo>
                    <a:pt x="4617" y="2316"/>
                  </a:lnTo>
                  <a:lnTo>
                    <a:pt x="4617" y="2077"/>
                  </a:lnTo>
                  <a:lnTo>
                    <a:pt x="4572" y="1853"/>
                  </a:lnTo>
                  <a:lnTo>
                    <a:pt x="4513" y="1628"/>
                  </a:lnTo>
                  <a:lnTo>
                    <a:pt x="4438" y="1419"/>
                  </a:lnTo>
                  <a:lnTo>
                    <a:pt x="4348" y="1210"/>
                  </a:lnTo>
                  <a:lnTo>
                    <a:pt x="4229" y="1031"/>
                  </a:lnTo>
                  <a:lnTo>
                    <a:pt x="4094" y="852"/>
                  </a:lnTo>
                  <a:lnTo>
                    <a:pt x="3945" y="687"/>
                  </a:lnTo>
                  <a:lnTo>
                    <a:pt x="3780" y="538"/>
                  </a:lnTo>
                  <a:lnTo>
                    <a:pt x="3601" y="403"/>
                  </a:lnTo>
                  <a:lnTo>
                    <a:pt x="3407" y="284"/>
                  </a:lnTo>
                  <a:lnTo>
                    <a:pt x="3213" y="194"/>
                  </a:lnTo>
                  <a:lnTo>
                    <a:pt x="3004" y="105"/>
                  </a:lnTo>
                  <a:lnTo>
                    <a:pt x="2780" y="60"/>
                  </a:lnTo>
                  <a:lnTo>
                    <a:pt x="2555" y="15"/>
                  </a:lnTo>
                  <a:lnTo>
                    <a:pt x="231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7" name="Google Shape;757;p28"/>
            <p:cNvSpPr/>
            <p:nvPr/>
          </p:nvSpPr>
          <p:spPr>
            <a:xfrm>
              <a:off x="3714472" y="3577692"/>
              <a:ext cx="889672" cy="301209"/>
            </a:xfrm>
            <a:custGeom>
              <a:avLst/>
              <a:gdLst/>
              <a:ahLst/>
              <a:cxnLst/>
              <a:rect l="l" t="t" r="r" b="b"/>
              <a:pathLst>
                <a:path w="32390" h="10966" extrusionOk="0">
                  <a:moveTo>
                    <a:pt x="957" y="0"/>
                  </a:moveTo>
                  <a:lnTo>
                    <a:pt x="852" y="30"/>
                  </a:lnTo>
                  <a:lnTo>
                    <a:pt x="748" y="45"/>
                  </a:lnTo>
                  <a:lnTo>
                    <a:pt x="658" y="90"/>
                  </a:lnTo>
                  <a:lnTo>
                    <a:pt x="553" y="135"/>
                  </a:lnTo>
                  <a:lnTo>
                    <a:pt x="464" y="179"/>
                  </a:lnTo>
                  <a:lnTo>
                    <a:pt x="389" y="254"/>
                  </a:lnTo>
                  <a:lnTo>
                    <a:pt x="314" y="314"/>
                  </a:lnTo>
                  <a:lnTo>
                    <a:pt x="240" y="389"/>
                  </a:lnTo>
                  <a:lnTo>
                    <a:pt x="180" y="478"/>
                  </a:lnTo>
                  <a:lnTo>
                    <a:pt x="120" y="568"/>
                  </a:lnTo>
                  <a:lnTo>
                    <a:pt x="75" y="657"/>
                  </a:lnTo>
                  <a:lnTo>
                    <a:pt x="45" y="762"/>
                  </a:lnTo>
                  <a:lnTo>
                    <a:pt x="16" y="867"/>
                  </a:lnTo>
                  <a:lnTo>
                    <a:pt x="1" y="971"/>
                  </a:lnTo>
                  <a:lnTo>
                    <a:pt x="1" y="1076"/>
                  </a:lnTo>
                  <a:lnTo>
                    <a:pt x="1" y="6962"/>
                  </a:lnTo>
                  <a:lnTo>
                    <a:pt x="1" y="7171"/>
                  </a:lnTo>
                  <a:lnTo>
                    <a:pt x="16" y="7380"/>
                  </a:lnTo>
                  <a:lnTo>
                    <a:pt x="45" y="7574"/>
                  </a:lnTo>
                  <a:lnTo>
                    <a:pt x="75" y="7769"/>
                  </a:lnTo>
                  <a:lnTo>
                    <a:pt x="120" y="7963"/>
                  </a:lnTo>
                  <a:lnTo>
                    <a:pt x="180" y="8157"/>
                  </a:lnTo>
                  <a:lnTo>
                    <a:pt x="240" y="8336"/>
                  </a:lnTo>
                  <a:lnTo>
                    <a:pt x="314" y="8516"/>
                  </a:lnTo>
                  <a:lnTo>
                    <a:pt x="389" y="8695"/>
                  </a:lnTo>
                  <a:lnTo>
                    <a:pt x="479" y="8874"/>
                  </a:lnTo>
                  <a:lnTo>
                    <a:pt x="568" y="9039"/>
                  </a:lnTo>
                  <a:lnTo>
                    <a:pt x="673" y="9203"/>
                  </a:lnTo>
                  <a:lnTo>
                    <a:pt x="792" y="9352"/>
                  </a:lnTo>
                  <a:lnTo>
                    <a:pt x="912" y="9517"/>
                  </a:lnTo>
                  <a:lnTo>
                    <a:pt x="1031" y="9651"/>
                  </a:lnTo>
                  <a:lnTo>
                    <a:pt x="1166" y="9800"/>
                  </a:lnTo>
                  <a:lnTo>
                    <a:pt x="1300" y="9920"/>
                  </a:lnTo>
                  <a:lnTo>
                    <a:pt x="1450" y="10054"/>
                  </a:lnTo>
                  <a:lnTo>
                    <a:pt x="1599" y="10174"/>
                  </a:lnTo>
                  <a:lnTo>
                    <a:pt x="1764" y="10279"/>
                  </a:lnTo>
                  <a:lnTo>
                    <a:pt x="1928" y="10383"/>
                  </a:lnTo>
                  <a:lnTo>
                    <a:pt x="2092" y="10488"/>
                  </a:lnTo>
                  <a:lnTo>
                    <a:pt x="2257" y="10577"/>
                  </a:lnTo>
                  <a:lnTo>
                    <a:pt x="2436" y="10652"/>
                  </a:lnTo>
                  <a:lnTo>
                    <a:pt x="2615" y="10727"/>
                  </a:lnTo>
                  <a:lnTo>
                    <a:pt x="2809" y="10786"/>
                  </a:lnTo>
                  <a:lnTo>
                    <a:pt x="2989" y="10846"/>
                  </a:lnTo>
                  <a:lnTo>
                    <a:pt x="3183" y="10891"/>
                  </a:lnTo>
                  <a:lnTo>
                    <a:pt x="3392" y="10921"/>
                  </a:lnTo>
                  <a:lnTo>
                    <a:pt x="3586" y="10951"/>
                  </a:lnTo>
                  <a:lnTo>
                    <a:pt x="3795" y="10966"/>
                  </a:lnTo>
                  <a:lnTo>
                    <a:pt x="28595" y="10966"/>
                  </a:lnTo>
                  <a:lnTo>
                    <a:pt x="28789" y="10951"/>
                  </a:lnTo>
                  <a:lnTo>
                    <a:pt x="28998" y="10921"/>
                  </a:lnTo>
                  <a:lnTo>
                    <a:pt x="29193" y="10891"/>
                  </a:lnTo>
                  <a:lnTo>
                    <a:pt x="29387" y="10846"/>
                  </a:lnTo>
                  <a:lnTo>
                    <a:pt x="29581" y="10786"/>
                  </a:lnTo>
                  <a:lnTo>
                    <a:pt x="29760" y="10727"/>
                  </a:lnTo>
                  <a:lnTo>
                    <a:pt x="29940" y="10652"/>
                  </a:lnTo>
                  <a:lnTo>
                    <a:pt x="30119" y="10577"/>
                  </a:lnTo>
                  <a:lnTo>
                    <a:pt x="30298" y="10488"/>
                  </a:lnTo>
                  <a:lnTo>
                    <a:pt x="30463" y="10383"/>
                  </a:lnTo>
                  <a:lnTo>
                    <a:pt x="30627" y="10279"/>
                  </a:lnTo>
                  <a:lnTo>
                    <a:pt x="30776" y="10174"/>
                  </a:lnTo>
                  <a:lnTo>
                    <a:pt x="30926" y="10054"/>
                  </a:lnTo>
                  <a:lnTo>
                    <a:pt x="31075" y="9920"/>
                  </a:lnTo>
                  <a:lnTo>
                    <a:pt x="31210" y="9800"/>
                  </a:lnTo>
                  <a:lnTo>
                    <a:pt x="31344" y="9651"/>
                  </a:lnTo>
                  <a:lnTo>
                    <a:pt x="31478" y="9517"/>
                  </a:lnTo>
                  <a:lnTo>
                    <a:pt x="31583" y="9352"/>
                  </a:lnTo>
                  <a:lnTo>
                    <a:pt x="31703" y="9203"/>
                  </a:lnTo>
                  <a:lnTo>
                    <a:pt x="31807" y="9039"/>
                  </a:lnTo>
                  <a:lnTo>
                    <a:pt x="31897" y="8874"/>
                  </a:lnTo>
                  <a:lnTo>
                    <a:pt x="31986" y="8695"/>
                  </a:lnTo>
                  <a:lnTo>
                    <a:pt x="32076" y="8516"/>
                  </a:lnTo>
                  <a:lnTo>
                    <a:pt x="32136" y="8336"/>
                  </a:lnTo>
                  <a:lnTo>
                    <a:pt x="32210" y="8157"/>
                  </a:lnTo>
                  <a:lnTo>
                    <a:pt x="32255" y="7963"/>
                  </a:lnTo>
                  <a:lnTo>
                    <a:pt x="32300" y="7769"/>
                  </a:lnTo>
                  <a:lnTo>
                    <a:pt x="32345" y="7574"/>
                  </a:lnTo>
                  <a:lnTo>
                    <a:pt x="32360" y="7380"/>
                  </a:lnTo>
                  <a:lnTo>
                    <a:pt x="32375" y="7171"/>
                  </a:lnTo>
                  <a:lnTo>
                    <a:pt x="32390" y="6962"/>
                  </a:lnTo>
                  <a:lnTo>
                    <a:pt x="32390" y="1076"/>
                  </a:lnTo>
                  <a:lnTo>
                    <a:pt x="32375" y="971"/>
                  </a:lnTo>
                  <a:lnTo>
                    <a:pt x="32360" y="867"/>
                  </a:lnTo>
                  <a:lnTo>
                    <a:pt x="32330" y="762"/>
                  </a:lnTo>
                  <a:lnTo>
                    <a:pt x="32300" y="657"/>
                  </a:lnTo>
                  <a:lnTo>
                    <a:pt x="32255" y="568"/>
                  </a:lnTo>
                  <a:lnTo>
                    <a:pt x="32196" y="478"/>
                  </a:lnTo>
                  <a:lnTo>
                    <a:pt x="32136" y="389"/>
                  </a:lnTo>
                  <a:lnTo>
                    <a:pt x="32076" y="314"/>
                  </a:lnTo>
                  <a:lnTo>
                    <a:pt x="31986" y="254"/>
                  </a:lnTo>
                  <a:lnTo>
                    <a:pt x="31912" y="179"/>
                  </a:lnTo>
                  <a:lnTo>
                    <a:pt x="31822" y="135"/>
                  </a:lnTo>
                  <a:lnTo>
                    <a:pt x="31732" y="90"/>
                  </a:lnTo>
                  <a:lnTo>
                    <a:pt x="31628" y="45"/>
                  </a:lnTo>
                  <a:lnTo>
                    <a:pt x="31523" y="30"/>
                  </a:lnTo>
                  <a:lnTo>
                    <a:pt x="3141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8" name="Google Shape;758;p28"/>
            <p:cNvSpPr/>
            <p:nvPr/>
          </p:nvSpPr>
          <p:spPr>
            <a:xfrm>
              <a:off x="4543361" y="3615019"/>
              <a:ext cx="33263" cy="33263"/>
            </a:xfrm>
            <a:custGeom>
              <a:avLst/>
              <a:gdLst/>
              <a:ahLst/>
              <a:cxnLst/>
              <a:rect l="l" t="t" r="r" b="b"/>
              <a:pathLst>
                <a:path w="1211" h="1211" extrusionOk="0">
                  <a:moveTo>
                    <a:pt x="613" y="1"/>
                  </a:moveTo>
                  <a:lnTo>
                    <a:pt x="494" y="16"/>
                  </a:lnTo>
                  <a:lnTo>
                    <a:pt x="374" y="45"/>
                  </a:lnTo>
                  <a:lnTo>
                    <a:pt x="270" y="105"/>
                  </a:lnTo>
                  <a:lnTo>
                    <a:pt x="180" y="180"/>
                  </a:lnTo>
                  <a:lnTo>
                    <a:pt x="105" y="270"/>
                  </a:lnTo>
                  <a:lnTo>
                    <a:pt x="46" y="374"/>
                  </a:lnTo>
                  <a:lnTo>
                    <a:pt x="16" y="479"/>
                  </a:lnTo>
                  <a:lnTo>
                    <a:pt x="1" y="613"/>
                  </a:lnTo>
                  <a:lnTo>
                    <a:pt x="16" y="733"/>
                  </a:lnTo>
                  <a:lnTo>
                    <a:pt x="46" y="837"/>
                  </a:lnTo>
                  <a:lnTo>
                    <a:pt x="105" y="942"/>
                  </a:lnTo>
                  <a:lnTo>
                    <a:pt x="180" y="1031"/>
                  </a:lnTo>
                  <a:lnTo>
                    <a:pt x="270" y="1106"/>
                  </a:lnTo>
                  <a:lnTo>
                    <a:pt x="374" y="1166"/>
                  </a:lnTo>
                  <a:lnTo>
                    <a:pt x="494" y="1196"/>
                  </a:lnTo>
                  <a:lnTo>
                    <a:pt x="613" y="1211"/>
                  </a:lnTo>
                  <a:lnTo>
                    <a:pt x="733" y="1196"/>
                  </a:lnTo>
                  <a:lnTo>
                    <a:pt x="852" y="1166"/>
                  </a:lnTo>
                  <a:lnTo>
                    <a:pt x="942" y="1106"/>
                  </a:lnTo>
                  <a:lnTo>
                    <a:pt x="1032" y="1031"/>
                  </a:lnTo>
                  <a:lnTo>
                    <a:pt x="1106" y="942"/>
                  </a:lnTo>
                  <a:lnTo>
                    <a:pt x="1166" y="837"/>
                  </a:lnTo>
                  <a:lnTo>
                    <a:pt x="1196" y="733"/>
                  </a:lnTo>
                  <a:lnTo>
                    <a:pt x="1211" y="613"/>
                  </a:lnTo>
                  <a:lnTo>
                    <a:pt x="1196" y="479"/>
                  </a:lnTo>
                  <a:lnTo>
                    <a:pt x="1166" y="374"/>
                  </a:lnTo>
                  <a:lnTo>
                    <a:pt x="1106" y="270"/>
                  </a:lnTo>
                  <a:lnTo>
                    <a:pt x="1032" y="180"/>
                  </a:lnTo>
                  <a:lnTo>
                    <a:pt x="942" y="105"/>
                  </a:lnTo>
                  <a:lnTo>
                    <a:pt x="852" y="45"/>
                  </a:lnTo>
                  <a:lnTo>
                    <a:pt x="733" y="16"/>
                  </a:lnTo>
                  <a:lnTo>
                    <a:pt x="613"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59" name="Google Shape;759;p28"/>
            <p:cNvSpPr/>
            <p:nvPr/>
          </p:nvSpPr>
          <p:spPr>
            <a:xfrm>
              <a:off x="3751415" y="3604362"/>
              <a:ext cx="33263" cy="33263"/>
            </a:xfrm>
            <a:custGeom>
              <a:avLst/>
              <a:gdLst/>
              <a:ahLst/>
              <a:cxnLst/>
              <a:rect l="l" t="t" r="r" b="b"/>
              <a:pathLst>
                <a:path w="1211" h="1211" extrusionOk="0">
                  <a:moveTo>
                    <a:pt x="478" y="0"/>
                  </a:moveTo>
                  <a:lnTo>
                    <a:pt x="374" y="45"/>
                  </a:lnTo>
                  <a:lnTo>
                    <a:pt x="269" y="90"/>
                  </a:lnTo>
                  <a:lnTo>
                    <a:pt x="180" y="165"/>
                  </a:lnTo>
                  <a:lnTo>
                    <a:pt x="105" y="254"/>
                  </a:lnTo>
                  <a:lnTo>
                    <a:pt x="45" y="359"/>
                  </a:lnTo>
                  <a:lnTo>
                    <a:pt x="15" y="478"/>
                  </a:lnTo>
                  <a:lnTo>
                    <a:pt x="0" y="598"/>
                  </a:lnTo>
                  <a:lnTo>
                    <a:pt x="15" y="717"/>
                  </a:lnTo>
                  <a:lnTo>
                    <a:pt x="45" y="837"/>
                  </a:lnTo>
                  <a:lnTo>
                    <a:pt x="105" y="941"/>
                  </a:lnTo>
                  <a:lnTo>
                    <a:pt x="180" y="1031"/>
                  </a:lnTo>
                  <a:lnTo>
                    <a:pt x="269" y="1106"/>
                  </a:lnTo>
                  <a:lnTo>
                    <a:pt x="374" y="1151"/>
                  </a:lnTo>
                  <a:lnTo>
                    <a:pt x="478" y="1195"/>
                  </a:lnTo>
                  <a:lnTo>
                    <a:pt x="613" y="1210"/>
                  </a:lnTo>
                  <a:lnTo>
                    <a:pt x="732" y="1195"/>
                  </a:lnTo>
                  <a:lnTo>
                    <a:pt x="837" y="1151"/>
                  </a:lnTo>
                  <a:lnTo>
                    <a:pt x="941" y="1106"/>
                  </a:lnTo>
                  <a:lnTo>
                    <a:pt x="1031" y="1031"/>
                  </a:lnTo>
                  <a:lnTo>
                    <a:pt x="1106" y="941"/>
                  </a:lnTo>
                  <a:lnTo>
                    <a:pt x="1166" y="837"/>
                  </a:lnTo>
                  <a:lnTo>
                    <a:pt x="1195" y="717"/>
                  </a:lnTo>
                  <a:lnTo>
                    <a:pt x="1210" y="598"/>
                  </a:lnTo>
                  <a:lnTo>
                    <a:pt x="1195" y="478"/>
                  </a:lnTo>
                  <a:lnTo>
                    <a:pt x="1166" y="359"/>
                  </a:lnTo>
                  <a:lnTo>
                    <a:pt x="1106" y="254"/>
                  </a:lnTo>
                  <a:lnTo>
                    <a:pt x="1031" y="165"/>
                  </a:lnTo>
                  <a:lnTo>
                    <a:pt x="941" y="90"/>
                  </a:lnTo>
                  <a:lnTo>
                    <a:pt x="837" y="45"/>
                  </a:lnTo>
                  <a:lnTo>
                    <a:pt x="732"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0" name="Google Shape;760;p28"/>
            <p:cNvSpPr/>
            <p:nvPr/>
          </p:nvSpPr>
          <p:spPr>
            <a:xfrm>
              <a:off x="3714472" y="3728263"/>
              <a:ext cx="889672" cy="150632"/>
            </a:xfrm>
            <a:custGeom>
              <a:avLst/>
              <a:gdLst/>
              <a:ahLst/>
              <a:cxnLst/>
              <a:rect l="l" t="t" r="r" b="b"/>
              <a:pathLst>
                <a:path w="32390" h="5484" extrusionOk="0">
                  <a:moveTo>
                    <a:pt x="1" y="1"/>
                  </a:moveTo>
                  <a:lnTo>
                    <a:pt x="1" y="1480"/>
                  </a:lnTo>
                  <a:lnTo>
                    <a:pt x="1" y="1689"/>
                  </a:lnTo>
                  <a:lnTo>
                    <a:pt x="16" y="1898"/>
                  </a:lnTo>
                  <a:lnTo>
                    <a:pt x="45" y="2092"/>
                  </a:lnTo>
                  <a:lnTo>
                    <a:pt x="75" y="2287"/>
                  </a:lnTo>
                  <a:lnTo>
                    <a:pt x="120" y="2481"/>
                  </a:lnTo>
                  <a:lnTo>
                    <a:pt x="180" y="2675"/>
                  </a:lnTo>
                  <a:lnTo>
                    <a:pt x="240" y="2854"/>
                  </a:lnTo>
                  <a:lnTo>
                    <a:pt x="314" y="3034"/>
                  </a:lnTo>
                  <a:lnTo>
                    <a:pt x="389" y="3213"/>
                  </a:lnTo>
                  <a:lnTo>
                    <a:pt x="479" y="3392"/>
                  </a:lnTo>
                  <a:lnTo>
                    <a:pt x="568" y="3557"/>
                  </a:lnTo>
                  <a:lnTo>
                    <a:pt x="673" y="3721"/>
                  </a:lnTo>
                  <a:lnTo>
                    <a:pt x="792" y="3870"/>
                  </a:lnTo>
                  <a:lnTo>
                    <a:pt x="912" y="4035"/>
                  </a:lnTo>
                  <a:lnTo>
                    <a:pt x="1031" y="4169"/>
                  </a:lnTo>
                  <a:lnTo>
                    <a:pt x="1166" y="4318"/>
                  </a:lnTo>
                  <a:lnTo>
                    <a:pt x="1300" y="4438"/>
                  </a:lnTo>
                  <a:lnTo>
                    <a:pt x="1450" y="4572"/>
                  </a:lnTo>
                  <a:lnTo>
                    <a:pt x="1599" y="4692"/>
                  </a:lnTo>
                  <a:lnTo>
                    <a:pt x="1764" y="4797"/>
                  </a:lnTo>
                  <a:lnTo>
                    <a:pt x="1928" y="4901"/>
                  </a:lnTo>
                  <a:lnTo>
                    <a:pt x="2092" y="5006"/>
                  </a:lnTo>
                  <a:lnTo>
                    <a:pt x="2257" y="5095"/>
                  </a:lnTo>
                  <a:lnTo>
                    <a:pt x="2436" y="5170"/>
                  </a:lnTo>
                  <a:lnTo>
                    <a:pt x="2615" y="5245"/>
                  </a:lnTo>
                  <a:lnTo>
                    <a:pt x="2809" y="5304"/>
                  </a:lnTo>
                  <a:lnTo>
                    <a:pt x="2989" y="5364"/>
                  </a:lnTo>
                  <a:lnTo>
                    <a:pt x="3183" y="5409"/>
                  </a:lnTo>
                  <a:lnTo>
                    <a:pt x="3392" y="5439"/>
                  </a:lnTo>
                  <a:lnTo>
                    <a:pt x="3586" y="5469"/>
                  </a:lnTo>
                  <a:lnTo>
                    <a:pt x="3795" y="5484"/>
                  </a:lnTo>
                  <a:lnTo>
                    <a:pt x="28595" y="5484"/>
                  </a:lnTo>
                  <a:lnTo>
                    <a:pt x="28789" y="5469"/>
                  </a:lnTo>
                  <a:lnTo>
                    <a:pt x="28998" y="5439"/>
                  </a:lnTo>
                  <a:lnTo>
                    <a:pt x="29193" y="5409"/>
                  </a:lnTo>
                  <a:lnTo>
                    <a:pt x="29387" y="5364"/>
                  </a:lnTo>
                  <a:lnTo>
                    <a:pt x="29581" y="5304"/>
                  </a:lnTo>
                  <a:lnTo>
                    <a:pt x="29760" y="5245"/>
                  </a:lnTo>
                  <a:lnTo>
                    <a:pt x="29940" y="5170"/>
                  </a:lnTo>
                  <a:lnTo>
                    <a:pt x="30119" y="5095"/>
                  </a:lnTo>
                  <a:lnTo>
                    <a:pt x="30298" y="5006"/>
                  </a:lnTo>
                  <a:lnTo>
                    <a:pt x="30463" y="4901"/>
                  </a:lnTo>
                  <a:lnTo>
                    <a:pt x="30627" y="4797"/>
                  </a:lnTo>
                  <a:lnTo>
                    <a:pt x="30776" y="4692"/>
                  </a:lnTo>
                  <a:lnTo>
                    <a:pt x="30926" y="4572"/>
                  </a:lnTo>
                  <a:lnTo>
                    <a:pt x="31075" y="4438"/>
                  </a:lnTo>
                  <a:lnTo>
                    <a:pt x="31210" y="4318"/>
                  </a:lnTo>
                  <a:lnTo>
                    <a:pt x="31344" y="4169"/>
                  </a:lnTo>
                  <a:lnTo>
                    <a:pt x="31478" y="4035"/>
                  </a:lnTo>
                  <a:lnTo>
                    <a:pt x="31583" y="3870"/>
                  </a:lnTo>
                  <a:lnTo>
                    <a:pt x="31703" y="3721"/>
                  </a:lnTo>
                  <a:lnTo>
                    <a:pt x="31807" y="3557"/>
                  </a:lnTo>
                  <a:lnTo>
                    <a:pt x="31897" y="3392"/>
                  </a:lnTo>
                  <a:lnTo>
                    <a:pt x="31986" y="3213"/>
                  </a:lnTo>
                  <a:lnTo>
                    <a:pt x="32076" y="3034"/>
                  </a:lnTo>
                  <a:lnTo>
                    <a:pt x="32136" y="2854"/>
                  </a:lnTo>
                  <a:lnTo>
                    <a:pt x="32210" y="2675"/>
                  </a:lnTo>
                  <a:lnTo>
                    <a:pt x="32255" y="2481"/>
                  </a:lnTo>
                  <a:lnTo>
                    <a:pt x="32300" y="2287"/>
                  </a:lnTo>
                  <a:lnTo>
                    <a:pt x="32345" y="2092"/>
                  </a:lnTo>
                  <a:lnTo>
                    <a:pt x="32360" y="1898"/>
                  </a:lnTo>
                  <a:lnTo>
                    <a:pt x="32375" y="1689"/>
                  </a:lnTo>
                  <a:lnTo>
                    <a:pt x="32390" y="1480"/>
                  </a:lnTo>
                  <a:lnTo>
                    <a:pt x="32390" y="1"/>
                  </a:lnTo>
                  <a:close/>
                </a:path>
              </a:pathLst>
            </a:custGeom>
            <a:solidFill>
              <a:srgbClr val="D53F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1" name="Google Shape;761;p28"/>
            <p:cNvSpPr/>
            <p:nvPr/>
          </p:nvSpPr>
          <p:spPr>
            <a:xfrm>
              <a:off x="4641445" y="1540769"/>
              <a:ext cx="281102" cy="280690"/>
            </a:xfrm>
            <a:custGeom>
              <a:avLst/>
              <a:gdLst/>
              <a:ahLst/>
              <a:cxnLst/>
              <a:rect l="l" t="t" r="r" b="b"/>
              <a:pathLst>
                <a:path w="10234" h="10219" extrusionOk="0">
                  <a:moveTo>
                    <a:pt x="9950" y="0"/>
                  </a:moveTo>
                  <a:lnTo>
                    <a:pt x="9905" y="15"/>
                  </a:lnTo>
                  <a:lnTo>
                    <a:pt x="9860" y="45"/>
                  </a:lnTo>
                  <a:lnTo>
                    <a:pt x="9816" y="75"/>
                  </a:lnTo>
                  <a:lnTo>
                    <a:pt x="75" y="9816"/>
                  </a:lnTo>
                  <a:lnTo>
                    <a:pt x="45" y="9860"/>
                  </a:lnTo>
                  <a:lnTo>
                    <a:pt x="30" y="9890"/>
                  </a:lnTo>
                  <a:lnTo>
                    <a:pt x="15" y="9935"/>
                  </a:lnTo>
                  <a:lnTo>
                    <a:pt x="0" y="9980"/>
                  </a:lnTo>
                  <a:lnTo>
                    <a:pt x="15" y="10025"/>
                  </a:lnTo>
                  <a:lnTo>
                    <a:pt x="30" y="10070"/>
                  </a:lnTo>
                  <a:lnTo>
                    <a:pt x="45" y="10114"/>
                  </a:lnTo>
                  <a:lnTo>
                    <a:pt x="75" y="10159"/>
                  </a:lnTo>
                  <a:lnTo>
                    <a:pt x="120" y="10189"/>
                  </a:lnTo>
                  <a:lnTo>
                    <a:pt x="150" y="10204"/>
                  </a:lnTo>
                  <a:lnTo>
                    <a:pt x="194" y="10219"/>
                  </a:lnTo>
                  <a:lnTo>
                    <a:pt x="299" y="10219"/>
                  </a:lnTo>
                  <a:lnTo>
                    <a:pt x="344" y="10204"/>
                  </a:lnTo>
                  <a:lnTo>
                    <a:pt x="374" y="10189"/>
                  </a:lnTo>
                  <a:lnTo>
                    <a:pt x="419" y="10159"/>
                  </a:lnTo>
                  <a:lnTo>
                    <a:pt x="10159" y="419"/>
                  </a:lnTo>
                  <a:lnTo>
                    <a:pt x="10189" y="374"/>
                  </a:lnTo>
                  <a:lnTo>
                    <a:pt x="10219" y="329"/>
                  </a:lnTo>
                  <a:lnTo>
                    <a:pt x="10219" y="284"/>
                  </a:lnTo>
                  <a:lnTo>
                    <a:pt x="10234" y="239"/>
                  </a:lnTo>
                  <a:lnTo>
                    <a:pt x="10219" y="195"/>
                  </a:lnTo>
                  <a:lnTo>
                    <a:pt x="10219" y="150"/>
                  </a:lnTo>
                  <a:lnTo>
                    <a:pt x="10189" y="105"/>
                  </a:lnTo>
                  <a:lnTo>
                    <a:pt x="10159" y="75"/>
                  </a:lnTo>
                  <a:lnTo>
                    <a:pt x="10114" y="45"/>
                  </a:lnTo>
                  <a:lnTo>
                    <a:pt x="10084" y="15"/>
                  </a:lnTo>
                  <a:lnTo>
                    <a:pt x="1004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2" name="Google Shape;762;p28"/>
            <p:cNvSpPr/>
            <p:nvPr/>
          </p:nvSpPr>
          <p:spPr>
            <a:xfrm>
              <a:off x="4737056" y="1672060"/>
              <a:ext cx="51309" cy="51749"/>
            </a:xfrm>
            <a:custGeom>
              <a:avLst/>
              <a:gdLst/>
              <a:ahLst/>
              <a:cxnLst/>
              <a:rect l="l" t="t" r="r" b="b"/>
              <a:pathLst>
                <a:path w="1868" h="1884" extrusionOk="0">
                  <a:moveTo>
                    <a:pt x="837" y="1"/>
                  </a:moveTo>
                  <a:lnTo>
                    <a:pt x="747" y="16"/>
                  </a:lnTo>
                  <a:lnTo>
                    <a:pt x="658" y="46"/>
                  </a:lnTo>
                  <a:lnTo>
                    <a:pt x="568" y="76"/>
                  </a:lnTo>
                  <a:lnTo>
                    <a:pt x="404" y="165"/>
                  </a:lnTo>
                  <a:lnTo>
                    <a:pt x="269" y="285"/>
                  </a:lnTo>
                  <a:lnTo>
                    <a:pt x="150" y="419"/>
                  </a:lnTo>
                  <a:lnTo>
                    <a:pt x="75" y="569"/>
                  </a:lnTo>
                  <a:lnTo>
                    <a:pt x="45" y="658"/>
                  </a:lnTo>
                  <a:lnTo>
                    <a:pt x="15" y="748"/>
                  </a:lnTo>
                  <a:lnTo>
                    <a:pt x="0" y="838"/>
                  </a:lnTo>
                  <a:lnTo>
                    <a:pt x="0" y="942"/>
                  </a:lnTo>
                  <a:lnTo>
                    <a:pt x="0" y="1032"/>
                  </a:lnTo>
                  <a:lnTo>
                    <a:pt x="15" y="1136"/>
                  </a:lnTo>
                  <a:lnTo>
                    <a:pt x="45" y="1226"/>
                  </a:lnTo>
                  <a:lnTo>
                    <a:pt x="75" y="1301"/>
                  </a:lnTo>
                  <a:lnTo>
                    <a:pt x="150" y="1465"/>
                  </a:lnTo>
                  <a:lnTo>
                    <a:pt x="269" y="1599"/>
                  </a:lnTo>
                  <a:lnTo>
                    <a:pt x="404" y="1719"/>
                  </a:lnTo>
                  <a:lnTo>
                    <a:pt x="568" y="1809"/>
                  </a:lnTo>
                  <a:lnTo>
                    <a:pt x="658" y="1839"/>
                  </a:lnTo>
                  <a:lnTo>
                    <a:pt x="747" y="1853"/>
                  </a:lnTo>
                  <a:lnTo>
                    <a:pt x="837" y="1868"/>
                  </a:lnTo>
                  <a:lnTo>
                    <a:pt x="926" y="1883"/>
                  </a:lnTo>
                  <a:lnTo>
                    <a:pt x="1031" y="1868"/>
                  </a:lnTo>
                  <a:lnTo>
                    <a:pt x="1121" y="1853"/>
                  </a:lnTo>
                  <a:lnTo>
                    <a:pt x="1210" y="1839"/>
                  </a:lnTo>
                  <a:lnTo>
                    <a:pt x="1300" y="1809"/>
                  </a:lnTo>
                  <a:lnTo>
                    <a:pt x="1464" y="1719"/>
                  </a:lnTo>
                  <a:lnTo>
                    <a:pt x="1599" y="1599"/>
                  </a:lnTo>
                  <a:lnTo>
                    <a:pt x="1718" y="1465"/>
                  </a:lnTo>
                  <a:lnTo>
                    <a:pt x="1793" y="1301"/>
                  </a:lnTo>
                  <a:lnTo>
                    <a:pt x="1823" y="1226"/>
                  </a:lnTo>
                  <a:lnTo>
                    <a:pt x="1853" y="1136"/>
                  </a:lnTo>
                  <a:lnTo>
                    <a:pt x="1868" y="1032"/>
                  </a:lnTo>
                  <a:lnTo>
                    <a:pt x="1868" y="942"/>
                  </a:lnTo>
                  <a:lnTo>
                    <a:pt x="1868" y="838"/>
                  </a:lnTo>
                  <a:lnTo>
                    <a:pt x="1853" y="748"/>
                  </a:lnTo>
                  <a:lnTo>
                    <a:pt x="1823" y="658"/>
                  </a:lnTo>
                  <a:lnTo>
                    <a:pt x="1793" y="569"/>
                  </a:lnTo>
                  <a:lnTo>
                    <a:pt x="1718" y="419"/>
                  </a:lnTo>
                  <a:lnTo>
                    <a:pt x="1599" y="285"/>
                  </a:lnTo>
                  <a:lnTo>
                    <a:pt x="1464" y="165"/>
                  </a:lnTo>
                  <a:lnTo>
                    <a:pt x="1300" y="76"/>
                  </a:lnTo>
                  <a:lnTo>
                    <a:pt x="1210" y="46"/>
                  </a:lnTo>
                  <a:lnTo>
                    <a:pt x="1121" y="16"/>
                  </a:lnTo>
                  <a:lnTo>
                    <a:pt x="103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3" name="Google Shape;763;p28"/>
            <p:cNvSpPr/>
            <p:nvPr/>
          </p:nvSpPr>
          <p:spPr>
            <a:xfrm>
              <a:off x="4782184" y="1340511"/>
              <a:ext cx="311481" cy="311481"/>
            </a:xfrm>
            <a:custGeom>
              <a:avLst/>
              <a:gdLst/>
              <a:ahLst/>
              <a:cxnLst/>
              <a:rect l="l" t="t" r="r" b="b"/>
              <a:pathLst>
                <a:path w="11340" h="11340" extrusionOk="0">
                  <a:moveTo>
                    <a:pt x="5379" y="1"/>
                  </a:moveTo>
                  <a:lnTo>
                    <a:pt x="5080" y="16"/>
                  </a:lnTo>
                  <a:lnTo>
                    <a:pt x="4796" y="61"/>
                  </a:lnTo>
                  <a:lnTo>
                    <a:pt x="4527" y="105"/>
                  </a:lnTo>
                  <a:lnTo>
                    <a:pt x="4243" y="165"/>
                  </a:lnTo>
                  <a:lnTo>
                    <a:pt x="3974" y="255"/>
                  </a:lnTo>
                  <a:lnTo>
                    <a:pt x="3721" y="344"/>
                  </a:lnTo>
                  <a:lnTo>
                    <a:pt x="3452" y="434"/>
                  </a:lnTo>
                  <a:lnTo>
                    <a:pt x="3213" y="554"/>
                  </a:lnTo>
                  <a:lnTo>
                    <a:pt x="2959" y="673"/>
                  </a:lnTo>
                  <a:lnTo>
                    <a:pt x="2720" y="808"/>
                  </a:lnTo>
                  <a:lnTo>
                    <a:pt x="2495" y="957"/>
                  </a:lnTo>
                  <a:lnTo>
                    <a:pt x="2271" y="1121"/>
                  </a:lnTo>
                  <a:lnTo>
                    <a:pt x="2062" y="1286"/>
                  </a:lnTo>
                  <a:lnTo>
                    <a:pt x="1853" y="1465"/>
                  </a:lnTo>
                  <a:lnTo>
                    <a:pt x="1659" y="1659"/>
                  </a:lnTo>
                  <a:lnTo>
                    <a:pt x="1465" y="1853"/>
                  </a:lnTo>
                  <a:lnTo>
                    <a:pt x="1285" y="2062"/>
                  </a:lnTo>
                  <a:lnTo>
                    <a:pt x="1121" y="2272"/>
                  </a:lnTo>
                  <a:lnTo>
                    <a:pt x="957" y="2496"/>
                  </a:lnTo>
                  <a:lnTo>
                    <a:pt x="822" y="2720"/>
                  </a:lnTo>
                  <a:lnTo>
                    <a:pt x="673" y="2959"/>
                  </a:lnTo>
                  <a:lnTo>
                    <a:pt x="553" y="3213"/>
                  </a:lnTo>
                  <a:lnTo>
                    <a:pt x="434" y="3452"/>
                  </a:lnTo>
                  <a:lnTo>
                    <a:pt x="344" y="3721"/>
                  </a:lnTo>
                  <a:lnTo>
                    <a:pt x="255" y="3975"/>
                  </a:lnTo>
                  <a:lnTo>
                    <a:pt x="180" y="4244"/>
                  </a:lnTo>
                  <a:lnTo>
                    <a:pt x="105" y="4527"/>
                  </a:lnTo>
                  <a:lnTo>
                    <a:pt x="60" y="4796"/>
                  </a:lnTo>
                  <a:lnTo>
                    <a:pt x="30" y="5080"/>
                  </a:lnTo>
                  <a:lnTo>
                    <a:pt x="1" y="5379"/>
                  </a:lnTo>
                  <a:lnTo>
                    <a:pt x="1" y="5663"/>
                  </a:lnTo>
                  <a:lnTo>
                    <a:pt x="1" y="5962"/>
                  </a:lnTo>
                  <a:lnTo>
                    <a:pt x="30" y="6246"/>
                  </a:lnTo>
                  <a:lnTo>
                    <a:pt x="60" y="6529"/>
                  </a:lnTo>
                  <a:lnTo>
                    <a:pt x="105" y="6813"/>
                  </a:lnTo>
                  <a:lnTo>
                    <a:pt x="180" y="7082"/>
                  </a:lnTo>
                  <a:lnTo>
                    <a:pt x="255" y="7351"/>
                  </a:lnTo>
                  <a:lnTo>
                    <a:pt x="344" y="7620"/>
                  </a:lnTo>
                  <a:lnTo>
                    <a:pt x="434" y="7874"/>
                  </a:lnTo>
                  <a:lnTo>
                    <a:pt x="553" y="8128"/>
                  </a:lnTo>
                  <a:lnTo>
                    <a:pt x="673" y="8367"/>
                  </a:lnTo>
                  <a:lnTo>
                    <a:pt x="822" y="8606"/>
                  </a:lnTo>
                  <a:lnTo>
                    <a:pt x="957" y="8830"/>
                  </a:lnTo>
                  <a:lnTo>
                    <a:pt x="1121" y="9054"/>
                  </a:lnTo>
                  <a:lnTo>
                    <a:pt x="1285" y="9278"/>
                  </a:lnTo>
                  <a:lnTo>
                    <a:pt x="1465" y="9472"/>
                  </a:lnTo>
                  <a:lnTo>
                    <a:pt x="1659" y="9682"/>
                  </a:lnTo>
                  <a:lnTo>
                    <a:pt x="1853" y="9861"/>
                  </a:lnTo>
                  <a:lnTo>
                    <a:pt x="2062" y="10040"/>
                  </a:lnTo>
                  <a:lnTo>
                    <a:pt x="2271" y="10205"/>
                  </a:lnTo>
                  <a:lnTo>
                    <a:pt x="2495" y="10369"/>
                  </a:lnTo>
                  <a:lnTo>
                    <a:pt x="2720" y="10518"/>
                  </a:lnTo>
                  <a:lnTo>
                    <a:pt x="2959" y="10653"/>
                  </a:lnTo>
                  <a:lnTo>
                    <a:pt x="3213" y="10772"/>
                  </a:lnTo>
                  <a:lnTo>
                    <a:pt x="3452" y="10892"/>
                  </a:lnTo>
                  <a:lnTo>
                    <a:pt x="3721" y="10996"/>
                  </a:lnTo>
                  <a:lnTo>
                    <a:pt x="3974" y="11086"/>
                  </a:lnTo>
                  <a:lnTo>
                    <a:pt x="4243" y="11161"/>
                  </a:lnTo>
                  <a:lnTo>
                    <a:pt x="4527" y="11220"/>
                  </a:lnTo>
                  <a:lnTo>
                    <a:pt x="4796" y="11280"/>
                  </a:lnTo>
                  <a:lnTo>
                    <a:pt x="5080" y="11310"/>
                  </a:lnTo>
                  <a:lnTo>
                    <a:pt x="5379" y="11325"/>
                  </a:lnTo>
                  <a:lnTo>
                    <a:pt x="5663" y="11340"/>
                  </a:lnTo>
                  <a:lnTo>
                    <a:pt x="5961" y="11325"/>
                  </a:lnTo>
                  <a:lnTo>
                    <a:pt x="6245" y="11310"/>
                  </a:lnTo>
                  <a:lnTo>
                    <a:pt x="6529" y="11280"/>
                  </a:lnTo>
                  <a:lnTo>
                    <a:pt x="6813" y="11220"/>
                  </a:lnTo>
                  <a:lnTo>
                    <a:pt x="7082" y="11161"/>
                  </a:lnTo>
                  <a:lnTo>
                    <a:pt x="7351" y="11086"/>
                  </a:lnTo>
                  <a:lnTo>
                    <a:pt x="7620" y="10996"/>
                  </a:lnTo>
                  <a:lnTo>
                    <a:pt x="7874" y="10892"/>
                  </a:lnTo>
                  <a:lnTo>
                    <a:pt x="8128" y="10772"/>
                  </a:lnTo>
                  <a:lnTo>
                    <a:pt x="8367" y="10653"/>
                  </a:lnTo>
                  <a:lnTo>
                    <a:pt x="8606" y="10518"/>
                  </a:lnTo>
                  <a:lnTo>
                    <a:pt x="8845" y="10369"/>
                  </a:lnTo>
                  <a:lnTo>
                    <a:pt x="9054" y="10205"/>
                  </a:lnTo>
                  <a:lnTo>
                    <a:pt x="9278" y="10040"/>
                  </a:lnTo>
                  <a:lnTo>
                    <a:pt x="9487" y="9861"/>
                  </a:lnTo>
                  <a:lnTo>
                    <a:pt x="9681" y="9682"/>
                  </a:lnTo>
                  <a:lnTo>
                    <a:pt x="9861" y="9472"/>
                  </a:lnTo>
                  <a:lnTo>
                    <a:pt x="10040" y="9278"/>
                  </a:lnTo>
                  <a:lnTo>
                    <a:pt x="10204" y="9054"/>
                  </a:lnTo>
                  <a:lnTo>
                    <a:pt x="10369" y="8830"/>
                  </a:lnTo>
                  <a:lnTo>
                    <a:pt x="10518" y="8606"/>
                  </a:lnTo>
                  <a:lnTo>
                    <a:pt x="10652" y="8367"/>
                  </a:lnTo>
                  <a:lnTo>
                    <a:pt x="10772" y="8128"/>
                  </a:lnTo>
                  <a:lnTo>
                    <a:pt x="10892" y="7874"/>
                  </a:lnTo>
                  <a:lnTo>
                    <a:pt x="10996" y="7620"/>
                  </a:lnTo>
                  <a:lnTo>
                    <a:pt x="11086" y="7351"/>
                  </a:lnTo>
                  <a:lnTo>
                    <a:pt x="11160" y="7082"/>
                  </a:lnTo>
                  <a:lnTo>
                    <a:pt x="11220" y="6813"/>
                  </a:lnTo>
                  <a:lnTo>
                    <a:pt x="11280" y="6529"/>
                  </a:lnTo>
                  <a:lnTo>
                    <a:pt x="11310" y="6246"/>
                  </a:lnTo>
                  <a:lnTo>
                    <a:pt x="11325" y="5962"/>
                  </a:lnTo>
                  <a:lnTo>
                    <a:pt x="11340" y="5663"/>
                  </a:lnTo>
                  <a:lnTo>
                    <a:pt x="11325" y="5379"/>
                  </a:lnTo>
                  <a:lnTo>
                    <a:pt x="11310" y="5080"/>
                  </a:lnTo>
                  <a:lnTo>
                    <a:pt x="11280" y="4796"/>
                  </a:lnTo>
                  <a:lnTo>
                    <a:pt x="11220" y="4527"/>
                  </a:lnTo>
                  <a:lnTo>
                    <a:pt x="11160" y="4244"/>
                  </a:lnTo>
                  <a:lnTo>
                    <a:pt x="11086" y="3975"/>
                  </a:lnTo>
                  <a:lnTo>
                    <a:pt x="10996" y="3721"/>
                  </a:lnTo>
                  <a:lnTo>
                    <a:pt x="10892" y="3452"/>
                  </a:lnTo>
                  <a:lnTo>
                    <a:pt x="10772" y="3213"/>
                  </a:lnTo>
                  <a:lnTo>
                    <a:pt x="10652" y="2959"/>
                  </a:lnTo>
                  <a:lnTo>
                    <a:pt x="10518" y="2720"/>
                  </a:lnTo>
                  <a:lnTo>
                    <a:pt x="10369" y="2496"/>
                  </a:lnTo>
                  <a:lnTo>
                    <a:pt x="10204" y="2272"/>
                  </a:lnTo>
                  <a:lnTo>
                    <a:pt x="10040" y="2062"/>
                  </a:lnTo>
                  <a:lnTo>
                    <a:pt x="9861" y="1853"/>
                  </a:lnTo>
                  <a:lnTo>
                    <a:pt x="9681" y="1659"/>
                  </a:lnTo>
                  <a:lnTo>
                    <a:pt x="9487" y="1465"/>
                  </a:lnTo>
                  <a:lnTo>
                    <a:pt x="9278" y="1286"/>
                  </a:lnTo>
                  <a:lnTo>
                    <a:pt x="9054" y="1121"/>
                  </a:lnTo>
                  <a:lnTo>
                    <a:pt x="8845" y="957"/>
                  </a:lnTo>
                  <a:lnTo>
                    <a:pt x="8606" y="808"/>
                  </a:lnTo>
                  <a:lnTo>
                    <a:pt x="8367" y="673"/>
                  </a:lnTo>
                  <a:lnTo>
                    <a:pt x="8128" y="554"/>
                  </a:lnTo>
                  <a:lnTo>
                    <a:pt x="7874" y="434"/>
                  </a:lnTo>
                  <a:lnTo>
                    <a:pt x="7620" y="344"/>
                  </a:lnTo>
                  <a:lnTo>
                    <a:pt x="7351" y="255"/>
                  </a:lnTo>
                  <a:lnTo>
                    <a:pt x="7082" y="165"/>
                  </a:lnTo>
                  <a:lnTo>
                    <a:pt x="6813" y="105"/>
                  </a:lnTo>
                  <a:lnTo>
                    <a:pt x="6529" y="61"/>
                  </a:lnTo>
                  <a:lnTo>
                    <a:pt x="6245" y="16"/>
                  </a:lnTo>
                  <a:lnTo>
                    <a:pt x="59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4" name="Google Shape;764;p28"/>
            <p:cNvSpPr/>
            <p:nvPr/>
          </p:nvSpPr>
          <p:spPr>
            <a:xfrm>
              <a:off x="4883124" y="1397971"/>
              <a:ext cx="114512" cy="196585"/>
            </a:xfrm>
            <a:custGeom>
              <a:avLst/>
              <a:gdLst/>
              <a:ahLst/>
              <a:cxnLst/>
              <a:rect l="l" t="t" r="r" b="b"/>
              <a:pathLst>
                <a:path w="4169" h="7157" extrusionOk="0">
                  <a:moveTo>
                    <a:pt x="942" y="329"/>
                  </a:moveTo>
                  <a:lnTo>
                    <a:pt x="1076" y="374"/>
                  </a:lnTo>
                  <a:lnTo>
                    <a:pt x="1211" y="434"/>
                  </a:lnTo>
                  <a:lnTo>
                    <a:pt x="1360" y="508"/>
                  </a:lnTo>
                  <a:lnTo>
                    <a:pt x="1525" y="628"/>
                  </a:lnTo>
                  <a:lnTo>
                    <a:pt x="1689" y="762"/>
                  </a:lnTo>
                  <a:lnTo>
                    <a:pt x="1853" y="942"/>
                  </a:lnTo>
                  <a:lnTo>
                    <a:pt x="2032" y="1121"/>
                  </a:lnTo>
                  <a:lnTo>
                    <a:pt x="2197" y="1345"/>
                  </a:lnTo>
                  <a:lnTo>
                    <a:pt x="2376" y="1584"/>
                  </a:lnTo>
                  <a:lnTo>
                    <a:pt x="2540" y="1838"/>
                  </a:lnTo>
                  <a:lnTo>
                    <a:pt x="2720" y="2122"/>
                  </a:lnTo>
                  <a:lnTo>
                    <a:pt x="2884" y="2421"/>
                  </a:lnTo>
                  <a:lnTo>
                    <a:pt x="3048" y="2749"/>
                  </a:lnTo>
                  <a:lnTo>
                    <a:pt x="3198" y="3093"/>
                  </a:lnTo>
                  <a:lnTo>
                    <a:pt x="3347" y="3451"/>
                  </a:lnTo>
                  <a:lnTo>
                    <a:pt x="3467" y="3795"/>
                  </a:lnTo>
                  <a:lnTo>
                    <a:pt x="3571" y="4124"/>
                  </a:lnTo>
                  <a:lnTo>
                    <a:pt x="3661" y="4437"/>
                  </a:lnTo>
                  <a:lnTo>
                    <a:pt x="3721" y="4751"/>
                  </a:lnTo>
                  <a:lnTo>
                    <a:pt x="3780" y="5035"/>
                  </a:lnTo>
                  <a:lnTo>
                    <a:pt x="3810" y="5304"/>
                  </a:lnTo>
                  <a:lnTo>
                    <a:pt x="3825" y="5573"/>
                  </a:lnTo>
                  <a:lnTo>
                    <a:pt x="3840" y="5797"/>
                  </a:lnTo>
                  <a:lnTo>
                    <a:pt x="3825" y="6021"/>
                  </a:lnTo>
                  <a:lnTo>
                    <a:pt x="3795" y="6215"/>
                  </a:lnTo>
                  <a:lnTo>
                    <a:pt x="3751" y="6380"/>
                  </a:lnTo>
                  <a:lnTo>
                    <a:pt x="3691" y="6529"/>
                  </a:lnTo>
                  <a:lnTo>
                    <a:pt x="3631" y="6633"/>
                  </a:lnTo>
                  <a:lnTo>
                    <a:pt x="3541" y="6723"/>
                  </a:lnTo>
                  <a:lnTo>
                    <a:pt x="3452" y="6783"/>
                  </a:lnTo>
                  <a:lnTo>
                    <a:pt x="3347" y="6813"/>
                  </a:lnTo>
                  <a:lnTo>
                    <a:pt x="3228" y="6813"/>
                  </a:lnTo>
                  <a:lnTo>
                    <a:pt x="3093" y="6783"/>
                  </a:lnTo>
                  <a:lnTo>
                    <a:pt x="2959" y="6723"/>
                  </a:lnTo>
                  <a:lnTo>
                    <a:pt x="2809" y="6633"/>
                  </a:lnTo>
                  <a:lnTo>
                    <a:pt x="2645" y="6514"/>
                  </a:lnTo>
                  <a:lnTo>
                    <a:pt x="2481" y="6380"/>
                  </a:lnTo>
                  <a:lnTo>
                    <a:pt x="2316" y="6215"/>
                  </a:lnTo>
                  <a:lnTo>
                    <a:pt x="2137" y="6021"/>
                  </a:lnTo>
                  <a:lnTo>
                    <a:pt x="1973" y="5812"/>
                  </a:lnTo>
                  <a:lnTo>
                    <a:pt x="1793" y="5573"/>
                  </a:lnTo>
                  <a:lnTo>
                    <a:pt x="1629" y="5304"/>
                  </a:lnTo>
                  <a:lnTo>
                    <a:pt x="1450" y="5020"/>
                  </a:lnTo>
                  <a:lnTo>
                    <a:pt x="1285" y="4721"/>
                  </a:lnTo>
                  <a:lnTo>
                    <a:pt x="1121" y="4393"/>
                  </a:lnTo>
                  <a:lnTo>
                    <a:pt x="972" y="4049"/>
                  </a:lnTo>
                  <a:lnTo>
                    <a:pt x="822" y="3705"/>
                  </a:lnTo>
                  <a:lnTo>
                    <a:pt x="703" y="3362"/>
                  </a:lnTo>
                  <a:lnTo>
                    <a:pt x="598" y="3033"/>
                  </a:lnTo>
                  <a:lnTo>
                    <a:pt x="509" y="2704"/>
                  </a:lnTo>
                  <a:lnTo>
                    <a:pt x="449" y="2406"/>
                  </a:lnTo>
                  <a:lnTo>
                    <a:pt x="389" y="2107"/>
                  </a:lnTo>
                  <a:lnTo>
                    <a:pt x="359" y="1838"/>
                  </a:lnTo>
                  <a:lnTo>
                    <a:pt x="344" y="1584"/>
                  </a:lnTo>
                  <a:lnTo>
                    <a:pt x="329" y="1345"/>
                  </a:lnTo>
                  <a:lnTo>
                    <a:pt x="344" y="1136"/>
                  </a:lnTo>
                  <a:lnTo>
                    <a:pt x="374" y="942"/>
                  </a:lnTo>
                  <a:lnTo>
                    <a:pt x="419" y="762"/>
                  </a:lnTo>
                  <a:lnTo>
                    <a:pt x="479" y="628"/>
                  </a:lnTo>
                  <a:lnTo>
                    <a:pt x="539" y="508"/>
                  </a:lnTo>
                  <a:lnTo>
                    <a:pt x="628" y="419"/>
                  </a:lnTo>
                  <a:lnTo>
                    <a:pt x="718" y="359"/>
                  </a:lnTo>
                  <a:lnTo>
                    <a:pt x="822" y="329"/>
                  </a:lnTo>
                  <a:close/>
                  <a:moveTo>
                    <a:pt x="748" y="0"/>
                  </a:moveTo>
                  <a:lnTo>
                    <a:pt x="658" y="15"/>
                  </a:lnTo>
                  <a:lnTo>
                    <a:pt x="583" y="45"/>
                  </a:lnTo>
                  <a:lnTo>
                    <a:pt x="509" y="90"/>
                  </a:lnTo>
                  <a:lnTo>
                    <a:pt x="434" y="135"/>
                  </a:lnTo>
                  <a:lnTo>
                    <a:pt x="374" y="180"/>
                  </a:lnTo>
                  <a:lnTo>
                    <a:pt x="314" y="254"/>
                  </a:lnTo>
                  <a:lnTo>
                    <a:pt x="210" y="404"/>
                  </a:lnTo>
                  <a:lnTo>
                    <a:pt x="120" y="583"/>
                  </a:lnTo>
                  <a:lnTo>
                    <a:pt x="60" y="792"/>
                  </a:lnTo>
                  <a:lnTo>
                    <a:pt x="16" y="1031"/>
                  </a:lnTo>
                  <a:lnTo>
                    <a:pt x="1" y="1285"/>
                  </a:lnTo>
                  <a:lnTo>
                    <a:pt x="1" y="1584"/>
                  </a:lnTo>
                  <a:lnTo>
                    <a:pt x="16" y="1868"/>
                  </a:lnTo>
                  <a:lnTo>
                    <a:pt x="60" y="2182"/>
                  </a:lnTo>
                  <a:lnTo>
                    <a:pt x="120" y="2495"/>
                  </a:lnTo>
                  <a:lnTo>
                    <a:pt x="195" y="2824"/>
                  </a:lnTo>
                  <a:lnTo>
                    <a:pt x="285" y="3153"/>
                  </a:lnTo>
                  <a:lnTo>
                    <a:pt x="389" y="3496"/>
                  </a:lnTo>
                  <a:lnTo>
                    <a:pt x="524" y="3840"/>
                  </a:lnTo>
                  <a:lnTo>
                    <a:pt x="658" y="4183"/>
                  </a:lnTo>
                  <a:lnTo>
                    <a:pt x="807" y="4527"/>
                  </a:lnTo>
                  <a:lnTo>
                    <a:pt x="972" y="4856"/>
                  </a:lnTo>
                  <a:lnTo>
                    <a:pt x="1136" y="5154"/>
                  </a:lnTo>
                  <a:lnTo>
                    <a:pt x="1315" y="5453"/>
                  </a:lnTo>
                  <a:lnTo>
                    <a:pt x="1495" y="5737"/>
                  </a:lnTo>
                  <a:lnTo>
                    <a:pt x="1689" y="6006"/>
                  </a:lnTo>
                  <a:lnTo>
                    <a:pt x="1883" y="6245"/>
                  </a:lnTo>
                  <a:lnTo>
                    <a:pt x="2077" y="6454"/>
                  </a:lnTo>
                  <a:lnTo>
                    <a:pt x="2286" y="6663"/>
                  </a:lnTo>
                  <a:lnTo>
                    <a:pt x="2496" y="6828"/>
                  </a:lnTo>
                  <a:lnTo>
                    <a:pt x="2690" y="6962"/>
                  </a:lnTo>
                  <a:lnTo>
                    <a:pt x="2884" y="7067"/>
                  </a:lnTo>
                  <a:lnTo>
                    <a:pt x="3078" y="7127"/>
                  </a:lnTo>
                  <a:lnTo>
                    <a:pt x="3258" y="7156"/>
                  </a:lnTo>
                  <a:lnTo>
                    <a:pt x="3347" y="7156"/>
                  </a:lnTo>
                  <a:lnTo>
                    <a:pt x="3422" y="7141"/>
                  </a:lnTo>
                  <a:lnTo>
                    <a:pt x="3511" y="7127"/>
                  </a:lnTo>
                  <a:lnTo>
                    <a:pt x="3586" y="7097"/>
                  </a:lnTo>
                  <a:lnTo>
                    <a:pt x="3661" y="7067"/>
                  </a:lnTo>
                  <a:lnTo>
                    <a:pt x="3736" y="7022"/>
                  </a:lnTo>
                  <a:lnTo>
                    <a:pt x="3795" y="6962"/>
                  </a:lnTo>
                  <a:lnTo>
                    <a:pt x="3855" y="6902"/>
                  </a:lnTo>
                  <a:lnTo>
                    <a:pt x="3960" y="6753"/>
                  </a:lnTo>
                  <a:lnTo>
                    <a:pt x="4049" y="6574"/>
                  </a:lnTo>
                  <a:lnTo>
                    <a:pt x="4109" y="6365"/>
                  </a:lnTo>
                  <a:lnTo>
                    <a:pt x="4154" y="6126"/>
                  </a:lnTo>
                  <a:lnTo>
                    <a:pt x="4169" y="5857"/>
                  </a:lnTo>
                  <a:lnTo>
                    <a:pt x="4169" y="5558"/>
                  </a:lnTo>
                  <a:lnTo>
                    <a:pt x="4154" y="5274"/>
                  </a:lnTo>
                  <a:lnTo>
                    <a:pt x="4109" y="4960"/>
                  </a:lnTo>
                  <a:lnTo>
                    <a:pt x="4049" y="4647"/>
                  </a:lnTo>
                  <a:lnTo>
                    <a:pt x="3975" y="4318"/>
                  </a:lnTo>
                  <a:lnTo>
                    <a:pt x="3885" y="3989"/>
                  </a:lnTo>
                  <a:lnTo>
                    <a:pt x="3780" y="3646"/>
                  </a:lnTo>
                  <a:lnTo>
                    <a:pt x="3646" y="3302"/>
                  </a:lnTo>
                  <a:lnTo>
                    <a:pt x="3511" y="2958"/>
                  </a:lnTo>
                  <a:lnTo>
                    <a:pt x="3362" y="2630"/>
                  </a:lnTo>
                  <a:lnTo>
                    <a:pt x="3198" y="2301"/>
                  </a:lnTo>
                  <a:lnTo>
                    <a:pt x="3033" y="1987"/>
                  </a:lnTo>
                  <a:lnTo>
                    <a:pt x="2854" y="1689"/>
                  </a:lnTo>
                  <a:lnTo>
                    <a:pt x="2675" y="1405"/>
                  </a:lnTo>
                  <a:lnTo>
                    <a:pt x="2481" y="1151"/>
                  </a:lnTo>
                  <a:lnTo>
                    <a:pt x="2286" y="912"/>
                  </a:lnTo>
                  <a:lnTo>
                    <a:pt x="2092" y="688"/>
                  </a:lnTo>
                  <a:lnTo>
                    <a:pt x="1883" y="493"/>
                  </a:lnTo>
                  <a:lnTo>
                    <a:pt x="1674" y="314"/>
                  </a:lnTo>
                  <a:lnTo>
                    <a:pt x="1480" y="180"/>
                  </a:lnTo>
                  <a:lnTo>
                    <a:pt x="1285" y="90"/>
                  </a:lnTo>
                  <a:lnTo>
                    <a:pt x="1091" y="15"/>
                  </a:lnTo>
                  <a:lnTo>
                    <a:pt x="91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5" name="Google Shape;765;p28"/>
            <p:cNvSpPr/>
            <p:nvPr/>
          </p:nvSpPr>
          <p:spPr>
            <a:xfrm>
              <a:off x="4863842" y="1411512"/>
              <a:ext cx="153076" cy="169090"/>
            </a:xfrm>
            <a:custGeom>
              <a:avLst/>
              <a:gdLst/>
              <a:ahLst/>
              <a:cxnLst/>
              <a:rect l="l" t="t" r="r" b="b"/>
              <a:pathLst>
                <a:path w="5573" h="6156" extrusionOk="0">
                  <a:moveTo>
                    <a:pt x="4811" y="344"/>
                  </a:moveTo>
                  <a:lnTo>
                    <a:pt x="4916" y="359"/>
                  </a:lnTo>
                  <a:lnTo>
                    <a:pt x="5005" y="389"/>
                  </a:lnTo>
                  <a:lnTo>
                    <a:pt x="5080" y="449"/>
                  </a:lnTo>
                  <a:lnTo>
                    <a:pt x="5140" y="523"/>
                  </a:lnTo>
                  <a:lnTo>
                    <a:pt x="5200" y="628"/>
                  </a:lnTo>
                  <a:lnTo>
                    <a:pt x="5229" y="762"/>
                  </a:lnTo>
                  <a:lnTo>
                    <a:pt x="5229" y="912"/>
                  </a:lnTo>
                  <a:lnTo>
                    <a:pt x="5229" y="1091"/>
                  </a:lnTo>
                  <a:lnTo>
                    <a:pt x="5200" y="1270"/>
                  </a:lnTo>
                  <a:lnTo>
                    <a:pt x="5140" y="1479"/>
                  </a:lnTo>
                  <a:lnTo>
                    <a:pt x="5065" y="1703"/>
                  </a:lnTo>
                  <a:lnTo>
                    <a:pt x="4960" y="1957"/>
                  </a:lnTo>
                  <a:lnTo>
                    <a:pt x="4841" y="2226"/>
                  </a:lnTo>
                  <a:lnTo>
                    <a:pt x="4692" y="2495"/>
                  </a:lnTo>
                  <a:lnTo>
                    <a:pt x="4527" y="2779"/>
                  </a:lnTo>
                  <a:lnTo>
                    <a:pt x="4348" y="3048"/>
                  </a:lnTo>
                  <a:lnTo>
                    <a:pt x="4154" y="3332"/>
                  </a:lnTo>
                  <a:lnTo>
                    <a:pt x="3930" y="3601"/>
                  </a:lnTo>
                  <a:lnTo>
                    <a:pt x="3706" y="3870"/>
                  </a:lnTo>
                  <a:lnTo>
                    <a:pt x="3467" y="4139"/>
                  </a:lnTo>
                  <a:lnTo>
                    <a:pt x="3227" y="4393"/>
                  </a:lnTo>
                  <a:lnTo>
                    <a:pt x="2974" y="4632"/>
                  </a:lnTo>
                  <a:lnTo>
                    <a:pt x="2734" y="4841"/>
                  </a:lnTo>
                  <a:lnTo>
                    <a:pt x="2481" y="5050"/>
                  </a:lnTo>
                  <a:lnTo>
                    <a:pt x="2241" y="5229"/>
                  </a:lnTo>
                  <a:lnTo>
                    <a:pt x="1987" y="5394"/>
                  </a:lnTo>
                  <a:lnTo>
                    <a:pt x="1748" y="5528"/>
                  </a:lnTo>
                  <a:lnTo>
                    <a:pt x="1539" y="5633"/>
                  </a:lnTo>
                  <a:lnTo>
                    <a:pt x="1345" y="5722"/>
                  </a:lnTo>
                  <a:lnTo>
                    <a:pt x="1166" y="5782"/>
                  </a:lnTo>
                  <a:lnTo>
                    <a:pt x="987" y="5812"/>
                  </a:lnTo>
                  <a:lnTo>
                    <a:pt x="837" y="5827"/>
                  </a:lnTo>
                  <a:lnTo>
                    <a:pt x="703" y="5812"/>
                  </a:lnTo>
                  <a:lnTo>
                    <a:pt x="598" y="5782"/>
                  </a:lnTo>
                  <a:lnTo>
                    <a:pt x="494" y="5722"/>
                  </a:lnTo>
                  <a:lnTo>
                    <a:pt x="434" y="5633"/>
                  </a:lnTo>
                  <a:lnTo>
                    <a:pt x="374" y="5528"/>
                  </a:lnTo>
                  <a:lnTo>
                    <a:pt x="344" y="5394"/>
                  </a:lnTo>
                  <a:lnTo>
                    <a:pt x="344" y="5244"/>
                  </a:lnTo>
                  <a:lnTo>
                    <a:pt x="359" y="5065"/>
                  </a:lnTo>
                  <a:lnTo>
                    <a:pt x="389" y="4871"/>
                  </a:lnTo>
                  <a:lnTo>
                    <a:pt x="434" y="4661"/>
                  </a:lnTo>
                  <a:lnTo>
                    <a:pt x="508" y="4437"/>
                  </a:lnTo>
                  <a:lnTo>
                    <a:pt x="613" y="4198"/>
                  </a:lnTo>
                  <a:lnTo>
                    <a:pt x="733" y="3959"/>
                  </a:lnTo>
                  <a:lnTo>
                    <a:pt x="867" y="3690"/>
                  </a:lnTo>
                  <a:lnTo>
                    <a:pt x="1031" y="3422"/>
                  </a:lnTo>
                  <a:lnTo>
                    <a:pt x="1211" y="3153"/>
                  </a:lnTo>
                  <a:lnTo>
                    <a:pt x="1405" y="2869"/>
                  </a:lnTo>
                  <a:lnTo>
                    <a:pt x="1629" y="2570"/>
                  </a:lnTo>
                  <a:lnTo>
                    <a:pt x="1868" y="2286"/>
                  </a:lnTo>
                  <a:lnTo>
                    <a:pt x="2107" y="2017"/>
                  </a:lnTo>
                  <a:lnTo>
                    <a:pt x="2346" y="1763"/>
                  </a:lnTo>
                  <a:lnTo>
                    <a:pt x="2600" y="1539"/>
                  </a:lnTo>
                  <a:lnTo>
                    <a:pt x="2839" y="1315"/>
                  </a:lnTo>
                  <a:lnTo>
                    <a:pt x="3093" y="1121"/>
                  </a:lnTo>
                  <a:lnTo>
                    <a:pt x="3332" y="927"/>
                  </a:lnTo>
                  <a:lnTo>
                    <a:pt x="3586" y="777"/>
                  </a:lnTo>
                  <a:lnTo>
                    <a:pt x="3825" y="628"/>
                  </a:lnTo>
                  <a:lnTo>
                    <a:pt x="4109" y="493"/>
                  </a:lnTo>
                  <a:lnTo>
                    <a:pt x="4273" y="434"/>
                  </a:lnTo>
                  <a:lnTo>
                    <a:pt x="4423" y="389"/>
                  </a:lnTo>
                  <a:lnTo>
                    <a:pt x="4557" y="359"/>
                  </a:lnTo>
                  <a:lnTo>
                    <a:pt x="4692" y="344"/>
                  </a:lnTo>
                  <a:close/>
                  <a:moveTo>
                    <a:pt x="4617" y="0"/>
                  </a:moveTo>
                  <a:lnTo>
                    <a:pt x="4408" y="45"/>
                  </a:lnTo>
                  <a:lnTo>
                    <a:pt x="4169" y="105"/>
                  </a:lnTo>
                  <a:lnTo>
                    <a:pt x="3930" y="210"/>
                  </a:lnTo>
                  <a:lnTo>
                    <a:pt x="3661" y="329"/>
                  </a:lnTo>
                  <a:lnTo>
                    <a:pt x="3407" y="478"/>
                  </a:lnTo>
                  <a:lnTo>
                    <a:pt x="3153" y="658"/>
                  </a:lnTo>
                  <a:lnTo>
                    <a:pt x="2899" y="837"/>
                  </a:lnTo>
                  <a:lnTo>
                    <a:pt x="2630" y="1046"/>
                  </a:lnTo>
                  <a:lnTo>
                    <a:pt x="2376" y="1285"/>
                  </a:lnTo>
                  <a:lnTo>
                    <a:pt x="2122" y="1524"/>
                  </a:lnTo>
                  <a:lnTo>
                    <a:pt x="1868" y="1793"/>
                  </a:lnTo>
                  <a:lnTo>
                    <a:pt x="1614" y="2062"/>
                  </a:lnTo>
                  <a:lnTo>
                    <a:pt x="1375" y="2346"/>
                  </a:lnTo>
                  <a:lnTo>
                    <a:pt x="1151" y="2630"/>
                  </a:lnTo>
                  <a:lnTo>
                    <a:pt x="942" y="2928"/>
                  </a:lnTo>
                  <a:lnTo>
                    <a:pt x="762" y="3212"/>
                  </a:lnTo>
                  <a:lnTo>
                    <a:pt x="583" y="3496"/>
                  </a:lnTo>
                  <a:lnTo>
                    <a:pt x="434" y="3780"/>
                  </a:lnTo>
                  <a:lnTo>
                    <a:pt x="299" y="4064"/>
                  </a:lnTo>
                  <a:lnTo>
                    <a:pt x="195" y="4333"/>
                  </a:lnTo>
                  <a:lnTo>
                    <a:pt x="105" y="4617"/>
                  </a:lnTo>
                  <a:lnTo>
                    <a:pt x="45" y="4871"/>
                  </a:lnTo>
                  <a:lnTo>
                    <a:pt x="1" y="5110"/>
                  </a:lnTo>
                  <a:lnTo>
                    <a:pt x="1" y="5334"/>
                  </a:lnTo>
                  <a:lnTo>
                    <a:pt x="30" y="5528"/>
                  </a:lnTo>
                  <a:lnTo>
                    <a:pt x="75" y="5707"/>
                  </a:lnTo>
                  <a:lnTo>
                    <a:pt x="120" y="5782"/>
                  </a:lnTo>
                  <a:lnTo>
                    <a:pt x="165" y="5857"/>
                  </a:lnTo>
                  <a:lnTo>
                    <a:pt x="225" y="5916"/>
                  </a:lnTo>
                  <a:lnTo>
                    <a:pt x="284" y="5976"/>
                  </a:lnTo>
                  <a:lnTo>
                    <a:pt x="389" y="6051"/>
                  </a:lnTo>
                  <a:lnTo>
                    <a:pt x="523" y="6111"/>
                  </a:lnTo>
                  <a:lnTo>
                    <a:pt x="673" y="6155"/>
                  </a:lnTo>
                  <a:lnTo>
                    <a:pt x="1001" y="6155"/>
                  </a:lnTo>
                  <a:lnTo>
                    <a:pt x="1196" y="6111"/>
                  </a:lnTo>
                  <a:lnTo>
                    <a:pt x="1390" y="6051"/>
                  </a:lnTo>
                  <a:lnTo>
                    <a:pt x="1599" y="5976"/>
                  </a:lnTo>
                  <a:lnTo>
                    <a:pt x="1913" y="5827"/>
                  </a:lnTo>
                  <a:lnTo>
                    <a:pt x="2167" y="5677"/>
                  </a:lnTo>
                  <a:lnTo>
                    <a:pt x="2421" y="5513"/>
                  </a:lnTo>
                  <a:lnTo>
                    <a:pt x="2675" y="5319"/>
                  </a:lnTo>
                  <a:lnTo>
                    <a:pt x="2944" y="5110"/>
                  </a:lnTo>
                  <a:lnTo>
                    <a:pt x="3198" y="4886"/>
                  </a:lnTo>
                  <a:lnTo>
                    <a:pt x="3452" y="4632"/>
                  </a:lnTo>
                  <a:lnTo>
                    <a:pt x="3706" y="4378"/>
                  </a:lnTo>
                  <a:lnTo>
                    <a:pt x="3960" y="4094"/>
                  </a:lnTo>
                  <a:lnTo>
                    <a:pt x="4199" y="3810"/>
                  </a:lnTo>
                  <a:lnTo>
                    <a:pt x="4423" y="3526"/>
                  </a:lnTo>
                  <a:lnTo>
                    <a:pt x="4632" y="3242"/>
                  </a:lnTo>
                  <a:lnTo>
                    <a:pt x="4811" y="2943"/>
                  </a:lnTo>
                  <a:lnTo>
                    <a:pt x="4990" y="2660"/>
                  </a:lnTo>
                  <a:lnTo>
                    <a:pt x="5140" y="2376"/>
                  </a:lnTo>
                  <a:lnTo>
                    <a:pt x="5274" y="2092"/>
                  </a:lnTo>
                  <a:lnTo>
                    <a:pt x="5379" y="1823"/>
                  </a:lnTo>
                  <a:lnTo>
                    <a:pt x="5468" y="1539"/>
                  </a:lnTo>
                  <a:lnTo>
                    <a:pt x="5528" y="1285"/>
                  </a:lnTo>
                  <a:lnTo>
                    <a:pt x="5573" y="1046"/>
                  </a:lnTo>
                  <a:lnTo>
                    <a:pt x="5573" y="822"/>
                  </a:lnTo>
                  <a:lnTo>
                    <a:pt x="5543" y="628"/>
                  </a:lnTo>
                  <a:lnTo>
                    <a:pt x="5498" y="463"/>
                  </a:lnTo>
                  <a:lnTo>
                    <a:pt x="5453" y="374"/>
                  </a:lnTo>
                  <a:lnTo>
                    <a:pt x="5409" y="314"/>
                  </a:lnTo>
                  <a:lnTo>
                    <a:pt x="5349" y="239"/>
                  </a:lnTo>
                  <a:lnTo>
                    <a:pt x="5289" y="180"/>
                  </a:lnTo>
                  <a:lnTo>
                    <a:pt x="5229" y="135"/>
                  </a:lnTo>
                  <a:lnTo>
                    <a:pt x="5155" y="90"/>
                  </a:lnTo>
                  <a:lnTo>
                    <a:pt x="5080" y="60"/>
                  </a:lnTo>
                  <a:lnTo>
                    <a:pt x="5005" y="30"/>
                  </a:lnTo>
                  <a:lnTo>
                    <a:pt x="48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6" name="Google Shape;766;p28"/>
            <p:cNvSpPr/>
            <p:nvPr/>
          </p:nvSpPr>
          <p:spPr>
            <a:xfrm>
              <a:off x="4835112" y="1453371"/>
              <a:ext cx="210538" cy="85781"/>
            </a:xfrm>
            <a:custGeom>
              <a:avLst/>
              <a:gdLst/>
              <a:ahLst/>
              <a:cxnLst/>
              <a:rect l="l" t="t" r="r" b="b"/>
              <a:pathLst>
                <a:path w="7665" h="3123" extrusionOk="0">
                  <a:moveTo>
                    <a:pt x="3541" y="329"/>
                  </a:moveTo>
                  <a:lnTo>
                    <a:pt x="3900" y="344"/>
                  </a:lnTo>
                  <a:lnTo>
                    <a:pt x="4244" y="374"/>
                  </a:lnTo>
                  <a:lnTo>
                    <a:pt x="4602" y="404"/>
                  </a:lnTo>
                  <a:lnTo>
                    <a:pt x="4931" y="448"/>
                  </a:lnTo>
                  <a:lnTo>
                    <a:pt x="5259" y="508"/>
                  </a:lnTo>
                  <a:lnTo>
                    <a:pt x="5573" y="583"/>
                  </a:lnTo>
                  <a:lnTo>
                    <a:pt x="5872" y="672"/>
                  </a:lnTo>
                  <a:lnTo>
                    <a:pt x="6141" y="762"/>
                  </a:lnTo>
                  <a:lnTo>
                    <a:pt x="6395" y="867"/>
                  </a:lnTo>
                  <a:lnTo>
                    <a:pt x="6619" y="971"/>
                  </a:lnTo>
                  <a:lnTo>
                    <a:pt x="6798" y="1076"/>
                  </a:lnTo>
                  <a:lnTo>
                    <a:pt x="6963" y="1180"/>
                  </a:lnTo>
                  <a:lnTo>
                    <a:pt x="7097" y="1285"/>
                  </a:lnTo>
                  <a:lnTo>
                    <a:pt x="7202" y="1404"/>
                  </a:lnTo>
                  <a:lnTo>
                    <a:pt x="7261" y="1509"/>
                  </a:lnTo>
                  <a:lnTo>
                    <a:pt x="7306" y="1629"/>
                  </a:lnTo>
                  <a:lnTo>
                    <a:pt x="7321" y="1733"/>
                  </a:lnTo>
                  <a:lnTo>
                    <a:pt x="7306" y="1838"/>
                  </a:lnTo>
                  <a:lnTo>
                    <a:pt x="7246" y="1942"/>
                  </a:lnTo>
                  <a:lnTo>
                    <a:pt x="7157" y="2047"/>
                  </a:lnTo>
                  <a:lnTo>
                    <a:pt x="7052" y="2151"/>
                  </a:lnTo>
                  <a:lnTo>
                    <a:pt x="6903" y="2241"/>
                  </a:lnTo>
                  <a:lnTo>
                    <a:pt x="6739" y="2346"/>
                  </a:lnTo>
                  <a:lnTo>
                    <a:pt x="6544" y="2420"/>
                  </a:lnTo>
                  <a:lnTo>
                    <a:pt x="6320" y="2510"/>
                  </a:lnTo>
                  <a:lnTo>
                    <a:pt x="6051" y="2585"/>
                  </a:lnTo>
                  <a:lnTo>
                    <a:pt x="5767" y="2644"/>
                  </a:lnTo>
                  <a:lnTo>
                    <a:pt x="5469" y="2704"/>
                  </a:lnTo>
                  <a:lnTo>
                    <a:pt x="5140" y="2734"/>
                  </a:lnTo>
                  <a:lnTo>
                    <a:pt x="4811" y="2764"/>
                  </a:lnTo>
                  <a:lnTo>
                    <a:pt x="4483" y="2779"/>
                  </a:lnTo>
                  <a:lnTo>
                    <a:pt x="4124" y="2779"/>
                  </a:lnTo>
                  <a:lnTo>
                    <a:pt x="3766" y="2764"/>
                  </a:lnTo>
                  <a:lnTo>
                    <a:pt x="3392" y="2749"/>
                  </a:lnTo>
                  <a:lnTo>
                    <a:pt x="3033" y="2704"/>
                  </a:lnTo>
                  <a:lnTo>
                    <a:pt x="2690" y="2659"/>
                  </a:lnTo>
                  <a:lnTo>
                    <a:pt x="2361" y="2585"/>
                  </a:lnTo>
                  <a:lnTo>
                    <a:pt x="2062" y="2525"/>
                  </a:lnTo>
                  <a:lnTo>
                    <a:pt x="1779" y="2435"/>
                  </a:lnTo>
                  <a:lnTo>
                    <a:pt x="1510" y="2346"/>
                  </a:lnTo>
                  <a:lnTo>
                    <a:pt x="1271" y="2256"/>
                  </a:lnTo>
                  <a:lnTo>
                    <a:pt x="1061" y="2151"/>
                  </a:lnTo>
                  <a:lnTo>
                    <a:pt x="867" y="2047"/>
                  </a:lnTo>
                  <a:lnTo>
                    <a:pt x="718" y="1942"/>
                  </a:lnTo>
                  <a:lnTo>
                    <a:pt x="583" y="1823"/>
                  </a:lnTo>
                  <a:lnTo>
                    <a:pt x="479" y="1718"/>
                  </a:lnTo>
                  <a:lnTo>
                    <a:pt x="404" y="1599"/>
                  </a:lnTo>
                  <a:lnTo>
                    <a:pt x="359" y="1494"/>
                  </a:lnTo>
                  <a:lnTo>
                    <a:pt x="344" y="1375"/>
                  </a:lnTo>
                  <a:lnTo>
                    <a:pt x="359" y="1285"/>
                  </a:lnTo>
                  <a:lnTo>
                    <a:pt x="404" y="1210"/>
                  </a:lnTo>
                  <a:lnTo>
                    <a:pt x="464" y="1121"/>
                  </a:lnTo>
                  <a:lnTo>
                    <a:pt x="539" y="1031"/>
                  </a:lnTo>
                  <a:lnTo>
                    <a:pt x="628" y="956"/>
                  </a:lnTo>
                  <a:lnTo>
                    <a:pt x="748" y="867"/>
                  </a:lnTo>
                  <a:lnTo>
                    <a:pt x="897" y="792"/>
                  </a:lnTo>
                  <a:lnTo>
                    <a:pt x="1047" y="717"/>
                  </a:lnTo>
                  <a:lnTo>
                    <a:pt x="1345" y="613"/>
                  </a:lnTo>
                  <a:lnTo>
                    <a:pt x="1614" y="538"/>
                  </a:lnTo>
                  <a:lnTo>
                    <a:pt x="1898" y="463"/>
                  </a:lnTo>
                  <a:lnTo>
                    <a:pt x="2197" y="418"/>
                  </a:lnTo>
                  <a:lnTo>
                    <a:pt x="2526" y="374"/>
                  </a:lnTo>
                  <a:lnTo>
                    <a:pt x="2854" y="344"/>
                  </a:lnTo>
                  <a:lnTo>
                    <a:pt x="3183" y="329"/>
                  </a:lnTo>
                  <a:close/>
                  <a:moveTo>
                    <a:pt x="3168" y="0"/>
                  </a:moveTo>
                  <a:lnTo>
                    <a:pt x="2824" y="15"/>
                  </a:lnTo>
                  <a:lnTo>
                    <a:pt x="2481" y="45"/>
                  </a:lnTo>
                  <a:lnTo>
                    <a:pt x="2137" y="90"/>
                  </a:lnTo>
                  <a:lnTo>
                    <a:pt x="1823" y="135"/>
                  </a:lnTo>
                  <a:lnTo>
                    <a:pt x="1525" y="209"/>
                  </a:lnTo>
                  <a:lnTo>
                    <a:pt x="1241" y="284"/>
                  </a:lnTo>
                  <a:lnTo>
                    <a:pt x="972" y="389"/>
                  </a:lnTo>
                  <a:lnTo>
                    <a:pt x="733" y="493"/>
                  </a:lnTo>
                  <a:lnTo>
                    <a:pt x="524" y="628"/>
                  </a:lnTo>
                  <a:lnTo>
                    <a:pt x="344" y="747"/>
                  </a:lnTo>
                  <a:lnTo>
                    <a:pt x="210" y="897"/>
                  </a:lnTo>
                  <a:lnTo>
                    <a:pt x="105" y="1046"/>
                  </a:lnTo>
                  <a:lnTo>
                    <a:pt x="61" y="1121"/>
                  </a:lnTo>
                  <a:lnTo>
                    <a:pt x="31" y="1195"/>
                  </a:lnTo>
                  <a:lnTo>
                    <a:pt x="16" y="1285"/>
                  </a:lnTo>
                  <a:lnTo>
                    <a:pt x="1" y="1360"/>
                  </a:lnTo>
                  <a:lnTo>
                    <a:pt x="1" y="1449"/>
                  </a:lnTo>
                  <a:lnTo>
                    <a:pt x="16" y="1524"/>
                  </a:lnTo>
                  <a:lnTo>
                    <a:pt x="46" y="1614"/>
                  </a:lnTo>
                  <a:lnTo>
                    <a:pt x="75" y="1688"/>
                  </a:lnTo>
                  <a:lnTo>
                    <a:pt x="150" y="1853"/>
                  </a:lnTo>
                  <a:lnTo>
                    <a:pt x="285" y="2002"/>
                  </a:lnTo>
                  <a:lnTo>
                    <a:pt x="434" y="2151"/>
                  </a:lnTo>
                  <a:lnTo>
                    <a:pt x="643" y="2301"/>
                  </a:lnTo>
                  <a:lnTo>
                    <a:pt x="867" y="2435"/>
                  </a:lnTo>
                  <a:lnTo>
                    <a:pt x="1136" y="2555"/>
                  </a:lnTo>
                  <a:lnTo>
                    <a:pt x="1405" y="2674"/>
                  </a:lnTo>
                  <a:lnTo>
                    <a:pt x="1689" y="2764"/>
                  </a:lnTo>
                  <a:lnTo>
                    <a:pt x="2003" y="2854"/>
                  </a:lnTo>
                  <a:lnTo>
                    <a:pt x="2331" y="2928"/>
                  </a:lnTo>
                  <a:lnTo>
                    <a:pt x="2675" y="2988"/>
                  </a:lnTo>
                  <a:lnTo>
                    <a:pt x="3019" y="3048"/>
                  </a:lnTo>
                  <a:lnTo>
                    <a:pt x="3392" y="3078"/>
                  </a:lnTo>
                  <a:lnTo>
                    <a:pt x="3751" y="3108"/>
                  </a:lnTo>
                  <a:lnTo>
                    <a:pt x="4124" y="3123"/>
                  </a:lnTo>
                  <a:lnTo>
                    <a:pt x="4498" y="3123"/>
                  </a:lnTo>
                  <a:lnTo>
                    <a:pt x="4841" y="3108"/>
                  </a:lnTo>
                  <a:lnTo>
                    <a:pt x="5185" y="3078"/>
                  </a:lnTo>
                  <a:lnTo>
                    <a:pt x="5528" y="3033"/>
                  </a:lnTo>
                  <a:lnTo>
                    <a:pt x="5842" y="2973"/>
                  </a:lnTo>
                  <a:lnTo>
                    <a:pt x="6141" y="2913"/>
                  </a:lnTo>
                  <a:lnTo>
                    <a:pt x="6425" y="2824"/>
                  </a:lnTo>
                  <a:lnTo>
                    <a:pt x="6739" y="2704"/>
                  </a:lnTo>
                  <a:lnTo>
                    <a:pt x="6948" y="2615"/>
                  </a:lnTo>
                  <a:lnTo>
                    <a:pt x="7127" y="2510"/>
                  </a:lnTo>
                  <a:lnTo>
                    <a:pt x="7276" y="2391"/>
                  </a:lnTo>
                  <a:lnTo>
                    <a:pt x="7411" y="2271"/>
                  </a:lnTo>
                  <a:lnTo>
                    <a:pt x="7515" y="2151"/>
                  </a:lnTo>
                  <a:lnTo>
                    <a:pt x="7590" y="2017"/>
                  </a:lnTo>
                  <a:lnTo>
                    <a:pt x="7635" y="1883"/>
                  </a:lnTo>
                  <a:lnTo>
                    <a:pt x="7665" y="1748"/>
                  </a:lnTo>
                  <a:lnTo>
                    <a:pt x="7665" y="1658"/>
                  </a:lnTo>
                  <a:lnTo>
                    <a:pt x="7650" y="1584"/>
                  </a:lnTo>
                  <a:lnTo>
                    <a:pt x="7620" y="1494"/>
                  </a:lnTo>
                  <a:lnTo>
                    <a:pt x="7605" y="1419"/>
                  </a:lnTo>
                  <a:lnTo>
                    <a:pt x="7515" y="1255"/>
                  </a:lnTo>
                  <a:lnTo>
                    <a:pt x="7381" y="1106"/>
                  </a:lnTo>
                  <a:lnTo>
                    <a:pt x="7232" y="956"/>
                  </a:lnTo>
                  <a:lnTo>
                    <a:pt x="7022" y="822"/>
                  </a:lnTo>
                  <a:lnTo>
                    <a:pt x="6798" y="687"/>
                  </a:lnTo>
                  <a:lnTo>
                    <a:pt x="6529" y="553"/>
                  </a:lnTo>
                  <a:lnTo>
                    <a:pt x="6260" y="448"/>
                  </a:lnTo>
                  <a:lnTo>
                    <a:pt x="5977" y="344"/>
                  </a:lnTo>
                  <a:lnTo>
                    <a:pt x="5663" y="254"/>
                  </a:lnTo>
                  <a:lnTo>
                    <a:pt x="5334" y="179"/>
                  </a:lnTo>
                  <a:lnTo>
                    <a:pt x="4991" y="120"/>
                  </a:lnTo>
                  <a:lnTo>
                    <a:pt x="4647" y="75"/>
                  </a:lnTo>
                  <a:lnTo>
                    <a:pt x="4288" y="30"/>
                  </a:lnTo>
                  <a:lnTo>
                    <a:pt x="391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7" name="Google Shape;767;p28"/>
            <p:cNvSpPr/>
            <p:nvPr/>
          </p:nvSpPr>
          <p:spPr>
            <a:xfrm>
              <a:off x="4917182" y="1473064"/>
              <a:ext cx="46393" cy="45981"/>
            </a:xfrm>
            <a:custGeom>
              <a:avLst/>
              <a:gdLst/>
              <a:ahLst/>
              <a:cxnLst/>
              <a:rect l="l" t="t" r="r" b="b"/>
              <a:pathLst>
                <a:path w="1689" h="1674" extrusionOk="0">
                  <a:moveTo>
                    <a:pt x="837" y="0"/>
                  </a:moveTo>
                  <a:lnTo>
                    <a:pt x="673" y="15"/>
                  </a:lnTo>
                  <a:lnTo>
                    <a:pt x="509" y="60"/>
                  </a:lnTo>
                  <a:lnTo>
                    <a:pt x="374" y="150"/>
                  </a:lnTo>
                  <a:lnTo>
                    <a:pt x="240" y="254"/>
                  </a:lnTo>
                  <a:lnTo>
                    <a:pt x="135" y="389"/>
                  </a:lnTo>
                  <a:lnTo>
                    <a:pt x="60" y="523"/>
                  </a:lnTo>
                  <a:lnTo>
                    <a:pt x="16" y="687"/>
                  </a:lnTo>
                  <a:lnTo>
                    <a:pt x="1" y="837"/>
                  </a:lnTo>
                  <a:lnTo>
                    <a:pt x="16" y="1001"/>
                  </a:lnTo>
                  <a:lnTo>
                    <a:pt x="75" y="1166"/>
                  </a:lnTo>
                  <a:lnTo>
                    <a:pt x="150" y="1315"/>
                  </a:lnTo>
                  <a:lnTo>
                    <a:pt x="255" y="1449"/>
                  </a:lnTo>
                  <a:lnTo>
                    <a:pt x="389" y="1539"/>
                  </a:lnTo>
                  <a:lnTo>
                    <a:pt x="539" y="1614"/>
                  </a:lnTo>
                  <a:lnTo>
                    <a:pt x="688" y="1659"/>
                  </a:lnTo>
                  <a:lnTo>
                    <a:pt x="852" y="1674"/>
                  </a:lnTo>
                  <a:lnTo>
                    <a:pt x="1017" y="1659"/>
                  </a:lnTo>
                  <a:lnTo>
                    <a:pt x="1181" y="1614"/>
                  </a:lnTo>
                  <a:lnTo>
                    <a:pt x="1330" y="1524"/>
                  </a:lnTo>
                  <a:lnTo>
                    <a:pt x="1450" y="1420"/>
                  </a:lnTo>
                  <a:lnTo>
                    <a:pt x="1554" y="1300"/>
                  </a:lnTo>
                  <a:lnTo>
                    <a:pt x="1629" y="1151"/>
                  </a:lnTo>
                  <a:lnTo>
                    <a:pt x="1674" y="1001"/>
                  </a:lnTo>
                  <a:lnTo>
                    <a:pt x="1689" y="837"/>
                  </a:lnTo>
                  <a:lnTo>
                    <a:pt x="1674" y="673"/>
                  </a:lnTo>
                  <a:lnTo>
                    <a:pt x="1614" y="508"/>
                  </a:lnTo>
                  <a:lnTo>
                    <a:pt x="1539" y="359"/>
                  </a:lnTo>
                  <a:lnTo>
                    <a:pt x="1435" y="239"/>
                  </a:lnTo>
                  <a:lnTo>
                    <a:pt x="1300" y="135"/>
                  </a:lnTo>
                  <a:lnTo>
                    <a:pt x="1166" y="60"/>
                  </a:lnTo>
                  <a:lnTo>
                    <a:pt x="1002" y="15"/>
                  </a:lnTo>
                  <a:lnTo>
                    <a:pt x="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8" name="Google Shape;768;p28"/>
            <p:cNvSpPr/>
            <p:nvPr/>
          </p:nvSpPr>
          <p:spPr>
            <a:xfrm>
              <a:off x="4873703" y="1407804"/>
              <a:ext cx="27110" cy="27110"/>
            </a:xfrm>
            <a:custGeom>
              <a:avLst/>
              <a:gdLst/>
              <a:ahLst/>
              <a:cxnLst/>
              <a:rect l="l" t="t" r="r" b="b"/>
              <a:pathLst>
                <a:path w="987" h="987" extrusionOk="0">
                  <a:moveTo>
                    <a:pt x="403" y="1"/>
                  </a:moveTo>
                  <a:lnTo>
                    <a:pt x="299" y="31"/>
                  </a:lnTo>
                  <a:lnTo>
                    <a:pt x="209" y="76"/>
                  </a:lnTo>
                  <a:lnTo>
                    <a:pt x="135" y="150"/>
                  </a:lnTo>
                  <a:lnTo>
                    <a:pt x="75" y="225"/>
                  </a:lnTo>
                  <a:lnTo>
                    <a:pt x="45" y="300"/>
                  </a:lnTo>
                  <a:lnTo>
                    <a:pt x="15" y="389"/>
                  </a:lnTo>
                  <a:lnTo>
                    <a:pt x="0" y="494"/>
                  </a:lnTo>
                  <a:lnTo>
                    <a:pt x="15" y="584"/>
                  </a:lnTo>
                  <a:lnTo>
                    <a:pt x="45" y="688"/>
                  </a:lnTo>
                  <a:lnTo>
                    <a:pt x="90" y="763"/>
                  </a:lnTo>
                  <a:lnTo>
                    <a:pt x="149" y="838"/>
                  </a:lnTo>
                  <a:lnTo>
                    <a:pt x="224" y="897"/>
                  </a:lnTo>
                  <a:lnTo>
                    <a:pt x="314" y="942"/>
                  </a:lnTo>
                  <a:lnTo>
                    <a:pt x="403" y="972"/>
                  </a:lnTo>
                  <a:lnTo>
                    <a:pt x="493" y="987"/>
                  </a:lnTo>
                  <a:lnTo>
                    <a:pt x="598" y="972"/>
                  </a:lnTo>
                  <a:lnTo>
                    <a:pt x="687" y="942"/>
                  </a:lnTo>
                  <a:lnTo>
                    <a:pt x="777" y="897"/>
                  </a:lnTo>
                  <a:lnTo>
                    <a:pt x="852" y="838"/>
                  </a:lnTo>
                  <a:lnTo>
                    <a:pt x="911" y="763"/>
                  </a:lnTo>
                  <a:lnTo>
                    <a:pt x="956" y="673"/>
                  </a:lnTo>
                  <a:lnTo>
                    <a:pt x="986" y="584"/>
                  </a:lnTo>
                  <a:lnTo>
                    <a:pt x="986" y="494"/>
                  </a:lnTo>
                  <a:lnTo>
                    <a:pt x="986" y="389"/>
                  </a:lnTo>
                  <a:lnTo>
                    <a:pt x="956" y="300"/>
                  </a:lnTo>
                  <a:lnTo>
                    <a:pt x="896" y="210"/>
                  </a:lnTo>
                  <a:lnTo>
                    <a:pt x="837" y="135"/>
                  </a:lnTo>
                  <a:lnTo>
                    <a:pt x="762" y="76"/>
                  </a:lnTo>
                  <a:lnTo>
                    <a:pt x="687" y="31"/>
                  </a:lnTo>
                  <a:lnTo>
                    <a:pt x="58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69" name="Google Shape;769;p28"/>
            <p:cNvSpPr/>
            <p:nvPr/>
          </p:nvSpPr>
          <p:spPr>
            <a:xfrm>
              <a:off x="5020182" y="1474300"/>
              <a:ext cx="27110" cy="27110"/>
            </a:xfrm>
            <a:custGeom>
              <a:avLst/>
              <a:gdLst/>
              <a:ahLst/>
              <a:cxnLst/>
              <a:rect l="l" t="t" r="r" b="b"/>
              <a:pathLst>
                <a:path w="987" h="987" extrusionOk="0">
                  <a:moveTo>
                    <a:pt x="389" y="0"/>
                  </a:moveTo>
                  <a:lnTo>
                    <a:pt x="299" y="30"/>
                  </a:lnTo>
                  <a:lnTo>
                    <a:pt x="210" y="75"/>
                  </a:lnTo>
                  <a:lnTo>
                    <a:pt x="135" y="149"/>
                  </a:lnTo>
                  <a:lnTo>
                    <a:pt x="75" y="224"/>
                  </a:lnTo>
                  <a:lnTo>
                    <a:pt x="30" y="299"/>
                  </a:lnTo>
                  <a:lnTo>
                    <a:pt x="1" y="389"/>
                  </a:lnTo>
                  <a:lnTo>
                    <a:pt x="1" y="493"/>
                  </a:lnTo>
                  <a:lnTo>
                    <a:pt x="1" y="583"/>
                  </a:lnTo>
                  <a:lnTo>
                    <a:pt x="30" y="687"/>
                  </a:lnTo>
                  <a:lnTo>
                    <a:pt x="90" y="762"/>
                  </a:lnTo>
                  <a:lnTo>
                    <a:pt x="150" y="837"/>
                  </a:lnTo>
                  <a:lnTo>
                    <a:pt x="225" y="896"/>
                  </a:lnTo>
                  <a:lnTo>
                    <a:pt x="314" y="941"/>
                  </a:lnTo>
                  <a:lnTo>
                    <a:pt x="404" y="971"/>
                  </a:lnTo>
                  <a:lnTo>
                    <a:pt x="494" y="986"/>
                  </a:lnTo>
                  <a:lnTo>
                    <a:pt x="583" y="971"/>
                  </a:lnTo>
                  <a:lnTo>
                    <a:pt x="688" y="941"/>
                  </a:lnTo>
                  <a:lnTo>
                    <a:pt x="777" y="896"/>
                  </a:lnTo>
                  <a:lnTo>
                    <a:pt x="852" y="837"/>
                  </a:lnTo>
                  <a:lnTo>
                    <a:pt x="912" y="762"/>
                  </a:lnTo>
                  <a:lnTo>
                    <a:pt x="942" y="672"/>
                  </a:lnTo>
                  <a:lnTo>
                    <a:pt x="972" y="583"/>
                  </a:lnTo>
                  <a:lnTo>
                    <a:pt x="987" y="478"/>
                  </a:lnTo>
                  <a:lnTo>
                    <a:pt x="972" y="389"/>
                  </a:lnTo>
                  <a:lnTo>
                    <a:pt x="942" y="299"/>
                  </a:lnTo>
                  <a:lnTo>
                    <a:pt x="897" y="209"/>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0" name="Google Shape;770;p28"/>
            <p:cNvSpPr/>
            <p:nvPr/>
          </p:nvSpPr>
          <p:spPr>
            <a:xfrm>
              <a:off x="4857690" y="1526816"/>
              <a:ext cx="27110" cy="27110"/>
            </a:xfrm>
            <a:custGeom>
              <a:avLst/>
              <a:gdLst/>
              <a:ahLst/>
              <a:cxnLst/>
              <a:rect l="l" t="t" r="r" b="b"/>
              <a:pathLst>
                <a:path w="987" h="987" extrusionOk="0">
                  <a:moveTo>
                    <a:pt x="493" y="0"/>
                  </a:moveTo>
                  <a:lnTo>
                    <a:pt x="404" y="15"/>
                  </a:lnTo>
                  <a:lnTo>
                    <a:pt x="299" y="45"/>
                  </a:lnTo>
                  <a:lnTo>
                    <a:pt x="210" y="90"/>
                  </a:lnTo>
                  <a:lnTo>
                    <a:pt x="135" y="150"/>
                  </a:lnTo>
                  <a:lnTo>
                    <a:pt x="75" y="224"/>
                  </a:lnTo>
                  <a:lnTo>
                    <a:pt x="30" y="314"/>
                  </a:lnTo>
                  <a:lnTo>
                    <a:pt x="15" y="404"/>
                  </a:lnTo>
                  <a:lnTo>
                    <a:pt x="0" y="493"/>
                  </a:lnTo>
                  <a:lnTo>
                    <a:pt x="15" y="583"/>
                  </a:lnTo>
                  <a:lnTo>
                    <a:pt x="45" y="688"/>
                  </a:lnTo>
                  <a:lnTo>
                    <a:pt x="90" y="777"/>
                  </a:lnTo>
                  <a:lnTo>
                    <a:pt x="150" y="852"/>
                  </a:lnTo>
                  <a:lnTo>
                    <a:pt x="225" y="912"/>
                  </a:lnTo>
                  <a:lnTo>
                    <a:pt x="314" y="956"/>
                  </a:lnTo>
                  <a:lnTo>
                    <a:pt x="404" y="971"/>
                  </a:lnTo>
                  <a:lnTo>
                    <a:pt x="493" y="986"/>
                  </a:lnTo>
                  <a:lnTo>
                    <a:pt x="598" y="971"/>
                  </a:lnTo>
                  <a:lnTo>
                    <a:pt x="688" y="942"/>
                  </a:lnTo>
                  <a:lnTo>
                    <a:pt x="777" y="897"/>
                  </a:lnTo>
                  <a:lnTo>
                    <a:pt x="852" y="837"/>
                  </a:lnTo>
                  <a:lnTo>
                    <a:pt x="912" y="762"/>
                  </a:lnTo>
                  <a:lnTo>
                    <a:pt x="957" y="673"/>
                  </a:lnTo>
                  <a:lnTo>
                    <a:pt x="986" y="583"/>
                  </a:lnTo>
                  <a:lnTo>
                    <a:pt x="986" y="493"/>
                  </a:lnTo>
                  <a:lnTo>
                    <a:pt x="972" y="389"/>
                  </a:lnTo>
                  <a:lnTo>
                    <a:pt x="942" y="299"/>
                  </a:lnTo>
                  <a:lnTo>
                    <a:pt x="897" y="210"/>
                  </a:lnTo>
                  <a:lnTo>
                    <a:pt x="837" y="135"/>
                  </a:lnTo>
                  <a:lnTo>
                    <a:pt x="762" y="75"/>
                  </a:lnTo>
                  <a:lnTo>
                    <a:pt x="673" y="30"/>
                  </a:lnTo>
                  <a:lnTo>
                    <a:pt x="58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1" name="Google Shape;771;p28"/>
            <p:cNvSpPr/>
            <p:nvPr/>
          </p:nvSpPr>
          <p:spPr>
            <a:xfrm>
              <a:off x="3358312" y="1540769"/>
              <a:ext cx="280690" cy="280690"/>
            </a:xfrm>
            <a:custGeom>
              <a:avLst/>
              <a:gdLst/>
              <a:ahLst/>
              <a:cxnLst/>
              <a:rect l="l" t="t" r="r" b="b"/>
              <a:pathLst>
                <a:path w="10219" h="10219" extrusionOk="0">
                  <a:moveTo>
                    <a:pt x="194" y="0"/>
                  </a:moveTo>
                  <a:lnTo>
                    <a:pt x="149" y="15"/>
                  </a:lnTo>
                  <a:lnTo>
                    <a:pt x="105" y="45"/>
                  </a:lnTo>
                  <a:lnTo>
                    <a:pt x="60" y="75"/>
                  </a:lnTo>
                  <a:lnTo>
                    <a:pt x="30" y="105"/>
                  </a:lnTo>
                  <a:lnTo>
                    <a:pt x="15" y="150"/>
                  </a:lnTo>
                  <a:lnTo>
                    <a:pt x="0" y="195"/>
                  </a:lnTo>
                  <a:lnTo>
                    <a:pt x="0" y="239"/>
                  </a:lnTo>
                  <a:lnTo>
                    <a:pt x="0" y="284"/>
                  </a:lnTo>
                  <a:lnTo>
                    <a:pt x="15" y="329"/>
                  </a:lnTo>
                  <a:lnTo>
                    <a:pt x="30" y="374"/>
                  </a:lnTo>
                  <a:lnTo>
                    <a:pt x="60" y="419"/>
                  </a:lnTo>
                  <a:lnTo>
                    <a:pt x="9800" y="10159"/>
                  </a:lnTo>
                  <a:lnTo>
                    <a:pt x="9845" y="10189"/>
                  </a:lnTo>
                  <a:lnTo>
                    <a:pt x="9890" y="10204"/>
                  </a:lnTo>
                  <a:lnTo>
                    <a:pt x="9935" y="10219"/>
                  </a:lnTo>
                  <a:lnTo>
                    <a:pt x="10025" y="10219"/>
                  </a:lnTo>
                  <a:lnTo>
                    <a:pt x="10069" y="10204"/>
                  </a:lnTo>
                  <a:lnTo>
                    <a:pt x="10114" y="10189"/>
                  </a:lnTo>
                  <a:lnTo>
                    <a:pt x="10144" y="10159"/>
                  </a:lnTo>
                  <a:lnTo>
                    <a:pt x="10174" y="10114"/>
                  </a:lnTo>
                  <a:lnTo>
                    <a:pt x="10204" y="10070"/>
                  </a:lnTo>
                  <a:lnTo>
                    <a:pt x="10219" y="10025"/>
                  </a:lnTo>
                  <a:lnTo>
                    <a:pt x="10219" y="9980"/>
                  </a:lnTo>
                  <a:lnTo>
                    <a:pt x="10219" y="9935"/>
                  </a:lnTo>
                  <a:lnTo>
                    <a:pt x="10204" y="9890"/>
                  </a:lnTo>
                  <a:lnTo>
                    <a:pt x="10174" y="9860"/>
                  </a:lnTo>
                  <a:lnTo>
                    <a:pt x="10144" y="9816"/>
                  </a:lnTo>
                  <a:lnTo>
                    <a:pt x="403" y="75"/>
                  </a:lnTo>
                  <a:lnTo>
                    <a:pt x="374" y="45"/>
                  </a:lnTo>
                  <a:lnTo>
                    <a:pt x="329" y="15"/>
                  </a:lnTo>
                  <a:lnTo>
                    <a:pt x="284"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2" name="Google Shape;772;p28"/>
            <p:cNvSpPr/>
            <p:nvPr/>
          </p:nvSpPr>
          <p:spPr>
            <a:xfrm>
              <a:off x="3492074" y="1672060"/>
              <a:ext cx="51721" cy="51749"/>
            </a:xfrm>
            <a:custGeom>
              <a:avLst/>
              <a:gdLst/>
              <a:ahLst/>
              <a:cxnLst/>
              <a:rect l="l" t="t" r="r" b="b"/>
              <a:pathLst>
                <a:path w="1883" h="1884" extrusionOk="0">
                  <a:moveTo>
                    <a:pt x="837" y="1"/>
                  </a:moveTo>
                  <a:lnTo>
                    <a:pt x="747" y="16"/>
                  </a:lnTo>
                  <a:lnTo>
                    <a:pt x="658" y="46"/>
                  </a:lnTo>
                  <a:lnTo>
                    <a:pt x="568" y="76"/>
                  </a:lnTo>
                  <a:lnTo>
                    <a:pt x="419" y="165"/>
                  </a:lnTo>
                  <a:lnTo>
                    <a:pt x="269" y="285"/>
                  </a:lnTo>
                  <a:lnTo>
                    <a:pt x="165" y="419"/>
                  </a:lnTo>
                  <a:lnTo>
                    <a:pt x="75" y="569"/>
                  </a:lnTo>
                  <a:lnTo>
                    <a:pt x="45" y="658"/>
                  </a:lnTo>
                  <a:lnTo>
                    <a:pt x="15" y="748"/>
                  </a:lnTo>
                  <a:lnTo>
                    <a:pt x="0" y="838"/>
                  </a:lnTo>
                  <a:lnTo>
                    <a:pt x="0" y="942"/>
                  </a:lnTo>
                  <a:lnTo>
                    <a:pt x="0" y="1032"/>
                  </a:lnTo>
                  <a:lnTo>
                    <a:pt x="15" y="1136"/>
                  </a:lnTo>
                  <a:lnTo>
                    <a:pt x="45" y="1226"/>
                  </a:lnTo>
                  <a:lnTo>
                    <a:pt x="75" y="1301"/>
                  </a:lnTo>
                  <a:lnTo>
                    <a:pt x="165" y="1465"/>
                  </a:lnTo>
                  <a:lnTo>
                    <a:pt x="269" y="1599"/>
                  </a:lnTo>
                  <a:lnTo>
                    <a:pt x="419" y="1719"/>
                  </a:lnTo>
                  <a:lnTo>
                    <a:pt x="568" y="1809"/>
                  </a:lnTo>
                  <a:lnTo>
                    <a:pt x="658" y="1839"/>
                  </a:lnTo>
                  <a:lnTo>
                    <a:pt x="747" y="1853"/>
                  </a:lnTo>
                  <a:lnTo>
                    <a:pt x="837" y="1868"/>
                  </a:lnTo>
                  <a:lnTo>
                    <a:pt x="942" y="1883"/>
                  </a:lnTo>
                  <a:lnTo>
                    <a:pt x="1031" y="1868"/>
                  </a:lnTo>
                  <a:lnTo>
                    <a:pt x="1121" y="1853"/>
                  </a:lnTo>
                  <a:lnTo>
                    <a:pt x="1210" y="1839"/>
                  </a:lnTo>
                  <a:lnTo>
                    <a:pt x="1300" y="1809"/>
                  </a:lnTo>
                  <a:lnTo>
                    <a:pt x="1464" y="1719"/>
                  </a:lnTo>
                  <a:lnTo>
                    <a:pt x="1599" y="1599"/>
                  </a:lnTo>
                  <a:lnTo>
                    <a:pt x="1718" y="1465"/>
                  </a:lnTo>
                  <a:lnTo>
                    <a:pt x="1808" y="1301"/>
                  </a:lnTo>
                  <a:lnTo>
                    <a:pt x="1838" y="1226"/>
                  </a:lnTo>
                  <a:lnTo>
                    <a:pt x="1853" y="1136"/>
                  </a:lnTo>
                  <a:lnTo>
                    <a:pt x="1868" y="1032"/>
                  </a:lnTo>
                  <a:lnTo>
                    <a:pt x="1883" y="942"/>
                  </a:lnTo>
                  <a:lnTo>
                    <a:pt x="1868" y="838"/>
                  </a:lnTo>
                  <a:lnTo>
                    <a:pt x="1853" y="748"/>
                  </a:lnTo>
                  <a:lnTo>
                    <a:pt x="1838" y="658"/>
                  </a:lnTo>
                  <a:lnTo>
                    <a:pt x="1808" y="569"/>
                  </a:lnTo>
                  <a:lnTo>
                    <a:pt x="1718" y="419"/>
                  </a:lnTo>
                  <a:lnTo>
                    <a:pt x="1599" y="285"/>
                  </a:lnTo>
                  <a:lnTo>
                    <a:pt x="1464" y="165"/>
                  </a:lnTo>
                  <a:lnTo>
                    <a:pt x="1300" y="76"/>
                  </a:lnTo>
                  <a:lnTo>
                    <a:pt x="1210" y="46"/>
                  </a:lnTo>
                  <a:lnTo>
                    <a:pt x="1121" y="16"/>
                  </a:lnTo>
                  <a:lnTo>
                    <a:pt x="103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3" name="Google Shape;773;p28"/>
            <p:cNvSpPr/>
            <p:nvPr/>
          </p:nvSpPr>
          <p:spPr>
            <a:xfrm>
              <a:off x="3161760" y="1332326"/>
              <a:ext cx="311481" cy="311481"/>
            </a:xfrm>
            <a:custGeom>
              <a:avLst/>
              <a:gdLst/>
              <a:ahLst/>
              <a:cxnLst/>
              <a:rect l="l" t="t" r="r" b="b"/>
              <a:pathLst>
                <a:path w="11340" h="11340" extrusionOk="0">
                  <a:moveTo>
                    <a:pt x="5378" y="0"/>
                  </a:moveTo>
                  <a:lnTo>
                    <a:pt x="5094" y="30"/>
                  </a:lnTo>
                  <a:lnTo>
                    <a:pt x="4811" y="60"/>
                  </a:lnTo>
                  <a:lnTo>
                    <a:pt x="4527" y="105"/>
                  </a:lnTo>
                  <a:lnTo>
                    <a:pt x="4258" y="179"/>
                  </a:lnTo>
                  <a:lnTo>
                    <a:pt x="3989" y="254"/>
                  </a:lnTo>
                  <a:lnTo>
                    <a:pt x="3720" y="344"/>
                  </a:lnTo>
                  <a:lnTo>
                    <a:pt x="3466" y="433"/>
                  </a:lnTo>
                  <a:lnTo>
                    <a:pt x="3212" y="553"/>
                  </a:lnTo>
                  <a:lnTo>
                    <a:pt x="2973" y="672"/>
                  </a:lnTo>
                  <a:lnTo>
                    <a:pt x="2734" y="822"/>
                  </a:lnTo>
                  <a:lnTo>
                    <a:pt x="2495" y="956"/>
                  </a:lnTo>
                  <a:lnTo>
                    <a:pt x="2271" y="1120"/>
                  </a:lnTo>
                  <a:lnTo>
                    <a:pt x="2062" y="1285"/>
                  </a:lnTo>
                  <a:lnTo>
                    <a:pt x="1853" y="1464"/>
                  </a:lnTo>
                  <a:lnTo>
                    <a:pt x="1658" y="1658"/>
                  </a:lnTo>
                  <a:lnTo>
                    <a:pt x="1464" y="1853"/>
                  </a:lnTo>
                  <a:lnTo>
                    <a:pt x="1300" y="2062"/>
                  </a:lnTo>
                  <a:lnTo>
                    <a:pt x="1120" y="2271"/>
                  </a:lnTo>
                  <a:lnTo>
                    <a:pt x="971" y="2495"/>
                  </a:lnTo>
                  <a:lnTo>
                    <a:pt x="822" y="2719"/>
                  </a:lnTo>
                  <a:lnTo>
                    <a:pt x="687" y="2958"/>
                  </a:lnTo>
                  <a:lnTo>
                    <a:pt x="553" y="3212"/>
                  </a:lnTo>
                  <a:lnTo>
                    <a:pt x="448" y="3466"/>
                  </a:lnTo>
                  <a:lnTo>
                    <a:pt x="344" y="3720"/>
                  </a:lnTo>
                  <a:lnTo>
                    <a:pt x="254" y="3974"/>
                  </a:lnTo>
                  <a:lnTo>
                    <a:pt x="179" y="4243"/>
                  </a:lnTo>
                  <a:lnTo>
                    <a:pt x="120" y="4527"/>
                  </a:lnTo>
                  <a:lnTo>
                    <a:pt x="60" y="4796"/>
                  </a:lnTo>
                  <a:lnTo>
                    <a:pt x="30" y="5079"/>
                  </a:lnTo>
                  <a:lnTo>
                    <a:pt x="0" y="5378"/>
                  </a:lnTo>
                  <a:lnTo>
                    <a:pt x="0" y="5662"/>
                  </a:lnTo>
                  <a:lnTo>
                    <a:pt x="0" y="5961"/>
                  </a:lnTo>
                  <a:lnTo>
                    <a:pt x="30" y="6245"/>
                  </a:lnTo>
                  <a:lnTo>
                    <a:pt x="60" y="6529"/>
                  </a:lnTo>
                  <a:lnTo>
                    <a:pt x="120" y="6812"/>
                  </a:lnTo>
                  <a:lnTo>
                    <a:pt x="179" y="7081"/>
                  </a:lnTo>
                  <a:lnTo>
                    <a:pt x="254" y="7350"/>
                  </a:lnTo>
                  <a:lnTo>
                    <a:pt x="344" y="7619"/>
                  </a:lnTo>
                  <a:lnTo>
                    <a:pt x="448" y="7873"/>
                  </a:lnTo>
                  <a:lnTo>
                    <a:pt x="553" y="8127"/>
                  </a:lnTo>
                  <a:lnTo>
                    <a:pt x="687" y="8366"/>
                  </a:lnTo>
                  <a:lnTo>
                    <a:pt x="822" y="8605"/>
                  </a:lnTo>
                  <a:lnTo>
                    <a:pt x="971" y="8844"/>
                  </a:lnTo>
                  <a:lnTo>
                    <a:pt x="1120" y="9053"/>
                  </a:lnTo>
                  <a:lnTo>
                    <a:pt x="1300" y="9277"/>
                  </a:lnTo>
                  <a:lnTo>
                    <a:pt x="1464" y="9487"/>
                  </a:lnTo>
                  <a:lnTo>
                    <a:pt x="1658" y="9681"/>
                  </a:lnTo>
                  <a:lnTo>
                    <a:pt x="1853" y="9860"/>
                  </a:lnTo>
                  <a:lnTo>
                    <a:pt x="2062" y="10039"/>
                  </a:lnTo>
                  <a:lnTo>
                    <a:pt x="2271" y="10219"/>
                  </a:lnTo>
                  <a:lnTo>
                    <a:pt x="2495" y="10368"/>
                  </a:lnTo>
                  <a:lnTo>
                    <a:pt x="2734" y="10517"/>
                  </a:lnTo>
                  <a:lnTo>
                    <a:pt x="2973" y="10652"/>
                  </a:lnTo>
                  <a:lnTo>
                    <a:pt x="3212" y="10786"/>
                  </a:lnTo>
                  <a:lnTo>
                    <a:pt x="3466" y="10891"/>
                  </a:lnTo>
                  <a:lnTo>
                    <a:pt x="3720" y="10996"/>
                  </a:lnTo>
                  <a:lnTo>
                    <a:pt x="3989" y="11085"/>
                  </a:lnTo>
                  <a:lnTo>
                    <a:pt x="4258" y="11160"/>
                  </a:lnTo>
                  <a:lnTo>
                    <a:pt x="4527" y="11220"/>
                  </a:lnTo>
                  <a:lnTo>
                    <a:pt x="4811" y="11279"/>
                  </a:lnTo>
                  <a:lnTo>
                    <a:pt x="5094" y="11309"/>
                  </a:lnTo>
                  <a:lnTo>
                    <a:pt x="5378" y="11324"/>
                  </a:lnTo>
                  <a:lnTo>
                    <a:pt x="5677" y="11339"/>
                  </a:lnTo>
                  <a:lnTo>
                    <a:pt x="5961" y="11324"/>
                  </a:lnTo>
                  <a:lnTo>
                    <a:pt x="6245" y="11309"/>
                  </a:lnTo>
                  <a:lnTo>
                    <a:pt x="6529" y="11279"/>
                  </a:lnTo>
                  <a:lnTo>
                    <a:pt x="6812" y="11220"/>
                  </a:lnTo>
                  <a:lnTo>
                    <a:pt x="7081" y="11160"/>
                  </a:lnTo>
                  <a:lnTo>
                    <a:pt x="7350" y="11085"/>
                  </a:lnTo>
                  <a:lnTo>
                    <a:pt x="7619" y="10996"/>
                  </a:lnTo>
                  <a:lnTo>
                    <a:pt x="7873" y="10891"/>
                  </a:lnTo>
                  <a:lnTo>
                    <a:pt x="8127" y="10786"/>
                  </a:lnTo>
                  <a:lnTo>
                    <a:pt x="8366" y="10652"/>
                  </a:lnTo>
                  <a:lnTo>
                    <a:pt x="8605" y="10517"/>
                  </a:lnTo>
                  <a:lnTo>
                    <a:pt x="8844" y="10368"/>
                  </a:lnTo>
                  <a:lnTo>
                    <a:pt x="9068" y="10219"/>
                  </a:lnTo>
                  <a:lnTo>
                    <a:pt x="9278" y="10039"/>
                  </a:lnTo>
                  <a:lnTo>
                    <a:pt x="9487" y="9860"/>
                  </a:lnTo>
                  <a:lnTo>
                    <a:pt x="9681" y="9681"/>
                  </a:lnTo>
                  <a:lnTo>
                    <a:pt x="9875" y="9487"/>
                  </a:lnTo>
                  <a:lnTo>
                    <a:pt x="10039" y="9277"/>
                  </a:lnTo>
                  <a:lnTo>
                    <a:pt x="10219" y="9053"/>
                  </a:lnTo>
                  <a:lnTo>
                    <a:pt x="10368" y="8844"/>
                  </a:lnTo>
                  <a:lnTo>
                    <a:pt x="10517" y="8605"/>
                  </a:lnTo>
                  <a:lnTo>
                    <a:pt x="10652" y="8366"/>
                  </a:lnTo>
                  <a:lnTo>
                    <a:pt x="10786" y="8127"/>
                  </a:lnTo>
                  <a:lnTo>
                    <a:pt x="10891" y="7873"/>
                  </a:lnTo>
                  <a:lnTo>
                    <a:pt x="10996" y="7619"/>
                  </a:lnTo>
                  <a:lnTo>
                    <a:pt x="11085" y="7350"/>
                  </a:lnTo>
                  <a:lnTo>
                    <a:pt x="11160" y="7081"/>
                  </a:lnTo>
                  <a:lnTo>
                    <a:pt x="11220" y="6812"/>
                  </a:lnTo>
                  <a:lnTo>
                    <a:pt x="11279" y="6529"/>
                  </a:lnTo>
                  <a:lnTo>
                    <a:pt x="11309" y="6245"/>
                  </a:lnTo>
                  <a:lnTo>
                    <a:pt x="11339" y="5961"/>
                  </a:lnTo>
                  <a:lnTo>
                    <a:pt x="11339" y="5662"/>
                  </a:lnTo>
                  <a:lnTo>
                    <a:pt x="11339" y="5378"/>
                  </a:lnTo>
                  <a:lnTo>
                    <a:pt x="11309" y="5079"/>
                  </a:lnTo>
                  <a:lnTo>
                    <a:pt x="11279" y="4796"/>
                  </a:lnTo>
                  <a:lnTo>
                    <a:pt x="11220" y="4527"/>
                  </a:lnTo>
                  <a:lnTo>
                    <a:pt x="11160" y="4243"/>
                  </a:lnTo>
                  <a:lnTo>
                    <a:pt x="11085" y="3974"/>
                  </a:lnTo>
                  <a:lnTo>
                    <a:pt x="10996" y="3720"/>
                  </a:lnTo>
                  <a:lnTo>
                    <a:pt x="10891" y="3466"/>
                  </a:lnTo>
                  <a:lnTo>
                    <a:pt x="10786" y="3212"/>
                  </a:lnTo>
                  <a:lnTo>
                    <a:pt x="10652" y="2958"/>
                  </a:lnTo>
                  <a:lnTo>
                    <a:pt x="10517" y="2719"/>
                  </a:lnTo>
                  <a:lnTo>
                    <a:pt x="10368" y="2495"/>
                  </a:lnTo>
                  <a:lnTo>
                    <a:pt x="10219" y="2271"/>
                  </a:lnTo>
                  <a:lnTo>
                    <a:pt x="10039" y="2062"/>
                  </a:lnTo>
                  <a:lnTo>
                    <a:pt x="9875" y="1853"/>
                  </a:lnTo>
                  <a:lnTo>
                    <a:pt x="9681" y="1658"/>
                  </a:lnTo>
                  <a:lnTo>
                    <a:pt x="9487" y="1464"/>
                  </a:lnTo>
                  <a:lnTo>
                    <a:pt x="9278" y="1285"/>
                  </a:lnTo>
                  <a:lnTo>
                    <a:pt x="9068" y="1120"/>
                  </a:lnTo>
                  <a:lnTo>
                    <a:pt x="8844" y="956"/>
                  </a:lnTo>
                  <a:lnTo>
                    <a:pt x="8605" y="822"/>
                  </a:lnTo>
                  <a:lnTo>
                    <a:pt x="8366" y="672"/>
                  </a:lnTo>
                  <a:lnTo>
                    <a:pt x="8127" y="553"/>
                  </a:lnTo>
                  <a:lnTo>
                    <a:pt x="7873" y="433"/>
                  </a:lnTo>
                  <a:lnTo>
                    <a:pt x="7619" y="344"/>
                  </a:lnTo>
                  <a:lnTo>
                    <a:pt x="7350" y="254"/>
                  </a:lnTo>
                  <a:lnTo>
                    <a:pt x="7081" y="179"/>
                  </a:lnTo>
                  <a:lnTo>
                    <a:pt x="6812" y="105"/>
                  </a:lnTo>
                  <a:lnTo>
                    <a:pt x="6529" y="60"/>
                  </a:lnTo>
                  <a:lnTo>
                    <a:pt x="6245" y="30"/>
                  </a:lnTo>
                  <a:lnTo>
                    <a:pt x="596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4" name="Google Shape;774;p28"/>
            <p:cNvSpPr/>
            <p:nvPr/>
          </p:nvSpPr>
          <p:spPr>
            <a:xfrm>
              <a:off x="3230674" y="1397559"/>
              <a:ext cx="179775" cy="179747"/>
            </a:xfrm>
            <a:custGeom>
              <a:avLst/>
              <a:gdLst/>
              <a:ahLst/>
              <a:cxnLst/>
              <a:rect l="l" t="t" r="r" b="b"/>
              <a:pathLst>
                <a:path w="6545" h="6544" extrusionOk="0">
                  <a:moveTo>
                    <a:pt x="3377" y="2301"/>
                  </a:moveTo>
                  <a:lnTo>
                    <a:pt x="3467" y="2316"/>
                  </a:lnTo>
                  <a:lnTo>
                    <a:pt x="3556" y="2346"/>
                  </a:lnTo>
                  <a:lnTo>
                    <a:pt x="3646" y="2376"/>
                  </a:lnTo>
                  <a:lnTo>
                    <a:pt x="3736" y="2421"/>
                  </a:lnTo>
                  <a:lnTo>
                    <a:pt x="3810" y="2465"/>
                  </a:lnTo>
                  <a:lnTo>
                    <a:pt x="3960" y="2585"/>
                  </a:lnTo>
                  <a:lnTo>
                    <a:pt x="4079" y="2734"/>
                  </a:lnTo>
                  <a:lnTo>
                    <a:pt x="4124" y="2809"/>
                  </a:lnTo>
                  <a:lnTo>
                    <a:pt x="4169" y="2899"/>
                  </a:lnTo>
                  <a:lnTo>
                    <a:pt x="4199" y="2988"/>
                  </a:lnTo>
                  <a:lnTo>
                    <a:pt x="4229" y="3078"/>
                  </a:lnTo>
                  <a:lnTo>
                    <a:pt x="4244" y="3183"/>
                  </a:lnTo>
                  <a:lnTo>
                    <a:pt x="4244" y="3272"/>
                  </a:lnTo>
                  <a:lnTo>
                    <a:pt x="4244" y="3377"/>
                  </a:lnTo>
                  <a:lnTo>
                    <a:pt x="4229" y="3466"/>
                  </a:lnTo>
                  <a:lnTo>
                    <a:pt x="4199" y="3571"/>
                  </a:lnTo>
                  <a:lnTo>
                    <a:pt x="4169" y="3646"/>
                  </a:lnTo>
                  <a:lnTo>
                    <a:pt x="4124" y="3735"/>
                  </a:lnTo>
                  <a:lnTo>
                    <a:pt x="4079" y="3825"/>
                  </a:lnTo>
                  <a:lnTo>
                    <a:pt x="3960" y="3959"/>
                  </a:lnTo>
                  <a:lnTo>
                    <a:pt x="3810" y="4079"/>
                  </a:lnTo>
                  <a:lnTo>
                    <a:pt x="3736" y="4124"/>
                  </a:lnTo>
                  <a:lnTo>
                    <a:pt x="3646" y="4169"/>
                  </a:lnTo>
                  <a:lnTo>
                    <a:pt x="3556" y="4198"/>
                  </a:lnTo>
                  <a:lnTo>
                    <a:pt x="3467" y="4228"/>
                  </a:lnTo>
                  <a:lnTo>
                    <a:pt x="3377" y="4243"/>
                  </a:lnTo>
                  <a:lnTo>
                    <a:pt x="3168" y="4243"/>
                  </a:lnTo>
                  <a:lnTo>
                    <a:pt x="3078" y="4228"/>
                  </a:lnTo>
                  <a:lnTo>
                    <a:pt x="2989" y="4198"/>
                  </a:lnTo>
                  <a:lnTo>
                    <a:pt x="2899" y="4169"/>
                  </a:lnTo>
                  <a:lnTo>
                    <a:pt x="2810" y="4124"/>
                  </a:lnTo>
                  <a:lnTo>
                    <a:pt x="2735" y="4079"/>
                  </a:lnTo>
                  <a:lnTo>
                    <a:pt x="2585" y="3959"/>
                  </a:lnTo>
                  <a:lnTo>
                    <a:pt x="2466" y="3825"/>
                  </a:lnTo>
                  <a:lnTo>
                    <a:pt x="2421" y="3735"/>
                  </a:lnTo>
                  <a:lnTo>
                    <a:pt x="2376" y="3646"/>
                  </a:lnTo>
                  <a:lnTo>
                    <a:pt x="2346" y="3571"/>
                  </a:lnTo>
                  <a:lnTo>
                    <a:pt x="2316" y="3466"/>
                  </a:lnTo>
                  <a:lnTo>
                    <a:pt x="2302" y="3377"/>
                  </a:lnTo>
                  <a:lnTo>
                    <a:pt x="2302" y="3272"/>
                  </a:lnTo>
                  <a:lnTo>
                    <a:pt x="2302" y="3183"/>
                  </a:lnTo>
                  <a:lnTo>
                    <a:pt x="2316" y="3078"/>
                  </a:lnTo>
                  <a:lnTo>
                    <a:pt x="2346" y="2988"/>
                  </a:lnTo>
                  <a:lnTo>
                    <a:pt x="2376" y="2899"/>
                  </a:lnTo>
                  <a:lnTo>
                    <a:pt x="2421" y="2809"/>
                  </a:lnTo>
                  <a:lnTo>
                    <a:pt x="2466" y="2734"/>
                  </a:lnTo>
                  <a:lnTo>
                    <a:pt x="2585" y="2585"/>
                  </a:lnTo>
                  <a:lnTo>
                    <a:pt x="2735" y="2465"/>
                  </a:lnTo>
                  <a:lnTo>
                    <a:pt x="2810" y="2421"/>
                  </a:lnTo>
                  <a:lnTo>
                    <a:pt x="2899" y="2376"/>
                  </a:lnTo>
                  <a:lnTo>
                    <a:pt x="2989" y="2346"/>
                  </a:lnTo>
                  <a:lnTo>
                    <a:pt x="3078" y="2316"/>
                  </a:lnTo>
                  <a:lnTo>
                    <a:pt x="3168" y="2301"/>
                  </a:lnTo>
                  <a:close/>
                  <a:moveTo>
                    <a:pt x="2824" y="0"/>
                  </a:moveTo>
                  <a:lnTo>
                    <a:pt x="2824" y="927"/>
                  </a:lnTo>
                  <a:lnTo>
                    <a:pt x="2600" y="986"/>
                  </a:lnTo>
                  <a:lnTo>
                    <a:pt x="2361" y="1061"/>
                  </a:lnTo>
                  <a:lnTo>
                    <a:pt x="2152" y="1166"/>
                  </a:lnTo>
                  <a:lnTo>
                    <a:pt x="1943" y="1285"/>
                  </a:lnTo>
                  <a:lnTo>
                    <a:pt x="1241" y="583"/>
                  </a:lnTo>
                  <a:lnTo>
                    <a:pt x="494" y="1345"/>
                  </a:lnTo>
                  <a:lnTo>
                    <a:pt x="1226" y="2062"/>
                  </a:lnTo>
                  <a:lnTo>
                    <a:pt x="1151" y="2197"/>
                  </a:lnTo>
                  <a:lnTo>
                    <a:pt x="1077" y="2346"/>
                  </a:lnTo>
                  <a:lnTo>
                    <a:pt x="1017" y="2495"/>
                  </a:lnTo>
                  <a:lnTo>
                    <a:pt x="972" y="2660"/>
                  </a:lnTo>
                  <a:lnTo>
                    <a:pt x="1" y="2660"/>
                  </a:lnTo>
                  <a:lnTo>
                    <a:pt x="1" y="3720"/>
                  </a:lnTo>
                  <a:lnTo>
                    <a:pt x="927" y="3720"/>
                  </a:lnTo>
                  <a:lnTo>
                    <a:pt x="987" y="3959"/>
                  </a:lnTo>
                  <a:lnTo>
                    <a:pt x="1062" y="4183"/>
                  </a:lnTo>
                  <a:lnTo>
                    <a:pt x="1166" y="4393"/>
                  </a:lnTo>
                  <a:lnTo>
                    <a:pt x="1286" y="4602"/>
                  </a:lnTo>
                  <a:lnTo>
                    <a:pt x="673" y="5214"/>
                  </a:lnTo>
                  <a:lnTo>
                    <a:pt x="1420" y="5961"/>
                  </a:lnTo>
                  <a:lnTo>
                    <a:pt x="2063" y="5319"/>
                  </a:lnTo>
                  <a:lnTo>
                    <a:pt x="2242" y="5423"/>
                  </a:lnTo>
                  <a:lnTo>
                    <a:pt x="2436" y="5498"/>
                  </a:lnTo>
                  <a:lnTo>
                    <a:pt x="2630" y="5573"/>
                  </a:lnTo>
                  <a:lnTo>
                    <a:pt x="2824" y="5618"/>
                  </a:lnTo>
                  <a:lnTo>
                    <a:pt x="2824" y="6544"/>
                  </a:lnTo>
                  <a:lnTo>
                    <a:pt x="3885" y="6544"/>
                  </a:lnTo>
                  <a:lnTo>
                    <a:pt x="3885" y="5573"/>
                  </a:lnTo>
                  <a:lnTo>
                    <a:pt x="4109" y="5513"/>
                  </a:lnTo>
                  <a:lnTo>
                    <a:pt x="4318" y="5423"/>
                  </a:lnTo>
                  <a:lnTo>
                    <a:pt x="4513" y="5304"/>
                  </a:lnTo>
                  <a:lnTo>
                    <a:pt x="4692" y="5184"/>
                  </a:lnTo>
                  <a:lnTo>
                    <a:pt x="5409" y="5887"/>
                  </a:lnTo>
                  <a:lnTo>
                    <a:pt x="6156" y="5140"/>
                  </a:lnTo>
                  <a:lnTo>
                    <a:pt x="5394" y="4378"/>
                  </a:lnTo>
                  <a:lnTo>
                    <a:pt x="5469" y="4213"/>
                  </a:lnTo>
                  <a:lnTo>
                    <a:pt x="5529" y="4064"/>
                  </a:lnTo>
                  <a:lnTo>
                    <a:pt x="5573" y="3885"/>
                  </a:lnTo>
                  <a:lnTo>
                    <a:pt x="5618" y="3720"/>
                  </a:lnTo>
                  <a:lnTo>
                    <a:pt x="6544" y="3720"/>
                  </a:lnTo>
                  <a:lnTo>
                    <a:pt x="6544" y="2660"/>
                  </a:lnTo>
                  <a:lnTo>
                    <a:pt x="5573" y="2660"/>
                  </a:lnTo>
                  <a:lnTo>
                    <a:pt x="5529" y="2495"/>
                  </a:lnTo>
                  <a:lnTo>
                    <a:pt x="5469" y="2346"/>
                  </a:lnTo>
                  <a:lnTo>
                    <a:pt x="5394" y="2197"/>
                  </a:lnTo>
                  <a:lnTo>
                    <a:pt x="5319" y="2062"/>
                  </a:lnTo>
                  <a:lnTo>
                    <a:pt x="6051" y="1345"/>
                  </a:lnTo>
                  <a:lnTo>
                    <a:pt x="5304" y="583"/>
                  </a:lnTo>
                  <a:lnTo>
                    <a:pt x="4587" y="1285"/>
                  </a:lnTo>
                  <a:lnTo>
                    <a:pt x="4438" y="1196"/>
                  </a:lnTo>
                  <a:lnTo>
                    <a:pt x="4259" y="1106"/>
                  </a:lnTo>
                  <a:lnTo>
                    <a:pt x="4079" y="1031"/>
                  </a:lnTo>
                  <a:lnTo>
                    <a:pt x="3885" y="971"/>
                  </a:lnTo>
                  <a:lnTo>
                    <a:pt x="388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5" name="Google Shape;775;p28"/>
            <p:cNvSpPr/>
            <p:nvPr/>
          </p:nvSpPr>
          <p:spPr>
            <a:xfrm>
              <a:off x="4149022" y="1269125"/>
              <a:ext cx="12333" cy="373448"/>
            </a:xfrm>
            <a:custGeom>
              <a:avLst/>
              <a:gdLst/>
              <a:ahLst/>
              <a:cxnLst/>
              <a:rect l="l" t="t" r="r" b="b"/>
              <a:pathLst>
                <a:path w="449" h="13596" extrusionOk="0">
                  <a:moveTo>
                    <a:pt x="180" y="0"/>
                  </a:moveTo>
                  <a:lnTo>
                    <a:pt x="135" y="15"/>
                  </a:lnTo>
                  <a:lnTo>
                    <a:pt x="60" y="60"/>
                  </a:lnTo>
                  <a:lnTo>
                    <a:pt x="16" y="135"/>
                  </a:lnTo>
                  <a:lnTo>
                    <a:pt x="1" y="180"/>
                  </a:lnTo>
                  <a:lnTo>
                    <a:pt x="1" y="224"/>
                  </a:lnTo>
                  <a:lnTo>
                    <a:pt x="1" y="13371"/>
                  </a:lnTo>
                  <a:lnTo>
                    <a:pt x="1" y="13416"/>
                  </a:lnTo>
                  <a:lnTo>
                    <a:pt x="16" y="13446"/>
                  </a:lnTo>
                  <a:lnTo>
                    <a:pt x="60" y="13521"/>
                  </a:lnTo>
                  <a:lnTo>
                    <a:pt x="135" y="13565"/>
                  </a:lnTo>
                  <a:lnTo>
                    <a:pt x="180" y="13580"/>
                  </a:lnTo>
                  <a:lnTo>
                    <a:pt x="225" y="13595"/>
                  </a:lnTo>
                  <a:lnTo>
                    <a:pt x="270" y="13580"/>
                  </a:lnTo>
                  <a:lnTo>
                    <a:pt x="314" y="13565"/>
                  </a:lnTo>
                  <a:lnTo>
                    <a:pt x="374" y="13521"/>
                  </a:lnTo>
                  <a:lnTo>
                    <a:pt x="434" y="13446"/>
                  </a:lnTo>
                  <a:lnTo>
                    <a:pt x="449" y="13416"/>
                  </a:lnTo>
                  <a:lnTo>
                    <a:pt x="449" y="13371"/>
                  </a:lnTo>
                  <a:lnTo>
                    <a:pt x="449" y="224"/>
                  </a:lnTo>
                  <a:lnTo>
                    <a:pt x="449" y="180"/>
                  </a:lnTo>
                  <a:lnTo>
                    <a:pt x="434" y="135"/>
                  </a:lnTo>
                  <a:lnTo>
                    <a:pt x="374" y="60"/>
                  </a:lnTo>
                  <a:lnTo>
                    <a:pt x="314" y="15"/>
                  </a:lnTo>
                  <a:lnTo>
                    <a:pt x="270" y="0"/>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6" name="Google Shape;776;p28"/>
            <p:cNvSpPr/>
            <p:nvPr/>
          </p:nvSpPr>
          <p:spPr>
            <a:xfrm>
              <a:off x="4129329" y="1477157"/>
              <a:ext cx="51721" cy="51749"/>
            </a:xfrm>
            <a:custGeom>
              <a:avLst/>
              <a:gdLst/>
              <a:ahLst/>
              <a:cxnLst/>
              <a:rect l="l" t="t" r="r" b="b"/>
              <a:pathLst>
                <a:path w="1883" h="1884" extrusionOk="0">
                  <a:moveTo>
                    <a:pt x="942" y="1"/>
                  </a:moveTo>
                  <a:lnTo>
                    <a:pt x="837" y="16"/>
                  </a:lnTo>
                  <a:lnTo>
                    <a:pt x="748" y="31"/>
                  </a:lnTo>
                  <a:lnTo>
                    <a:pt x="658" y="45"/>
                  </a:lnTo>
                  <a:lnTo>
                    <a:pt x="568" y="75"/>
                  </a:lnTo>
                  <a:lnTo>
                    <a:pt x="419" y="165"/>
                  </a:lnTo>
                  <a:lnTo>
                    <a:pt x="270" y="285"/>
                  </a:lnTo>
                  <a:lnTo>
                    <a:pt x="165" y="419"/>
                  </a:lnTo>
                  <a:lnTo>
                    <a:pt x="75" y="583"/>
                  </a:lnTo>
                  <a:lnTo>
                    <a:pt x="45" y="658"/>
                  </a:lnTo>
                  <a:lnTo>
                    <a:pt x="16" y="748"/>
                  </a:lnTo>
                  <a:lnTo>
                    <a:pt x="1" y="852"/>
                  </a:lnTo>
                  <a:lnTo>
                    <a:pt x="1" y="942"/>
                  </a:lnTo>
                  <a:lnTo>
                    <a:pt x="1" y="1032"/>
                  </a:lnTo>
                  <a:lnTo>
                    <a:pt x="16" y="1136"/>
                  </a:lnTo>
                  <a:lnTo>
                    <a:pt x="45" y="1226"/>
                  </a:lnTo>
                  <a:lnTo>
                    <a:pt x="75" y="1300"/>
                  </a:lnTo>
                  <a:lnTo>
                    <a:pt x="165" y="1465"/>
                  </a:lnTo>
                  <a:lnTo>
                    <a:pt x="270" y="1599"/>
                  </a:lnTo>
                  <a:lnTo>
                    <a:pt x="419" y="1719"/>
                  </a:lnTo>
                  <a:lnTo>
                    <a:pt x="568" y="1808"/>
                  </a:lnTo>
                  <a:lnTo>
                    <a:pt x="658" y="1838"/>
                  </a:lnTo>
                  <a:lnTo>
                    <a:pt x="748" y="1868"/>
                  </a:lnTo>
                  <a:lnTo>
                    <a:pt x="837" y="1883"/>
                  </a:lnTo>
                  <a:lnTo>
                    <a:pt x="1031" y="1883"/>
                  </a:lnTo>
                  <a:lnTo>
                    <a:pt x="1121" y="1868"/>
                  </a:lnTo>
                  <a:lnTo>
                    <a:pt x="1226" y="1838"/>
                  </a:lnTo>
                  <a:lnTo>
                    <a:pt x="1300" y="1808"/>
                  </a:lnTo>
                  <a:lnTo>
                    <a:pt x="1465" y="1719"/>
                  </a:lnTo>
                  <a:lnTo>
                    <a:pt x="1599" y="1599"/>
                  </a:lnTo>
                  <a:lnTo>
                    <a:pt x="1719" y="1465"/>
                  </a:lnTo>
                  <a:lnTo>
                    <a:pt x="1808" y="1300"/>
                  </a:lnTo>
                  <a:lnTo>
                    <a:pt x="1838" y="1226"/>
                  </a:lnTo>
                  <a:lnTo>
                    <a:pt x="1853" y="1136"/>
                  </a:lnTo>
                  <a:lnTo>
                    <a:pt x="1868" y="1032"/>
                  </a:lnTo>
                  <a:lnTo>
                    <a:pt x="1883" y="942"/>
                  </a:lnTo>
                  <a:lnTo>
                    <a:pt x="1868" y="852"/>
                  </a:lnTo>
                  <a:lnTo>
                    <a:pt x="1853" y="748"/>
                  </a:lnTo>
                  <a:lnTo>
                    <a:pt x="1838" y="658"/>
                  </a:lnTo>
                  <a:lnTo>
                    <a:pt x="1808" y="583"/>
                  </a:lnTo>
                  <a:lnTo>
                    <a:pt x="1719" y="419"/>
                  </a:lnTo>
                  <a:lnTo>
                    <a:pt x="1599" y="285"/>
                  </a:lnTo>
                  <a:lnTo>
                    <a:pt x="1465" y="165"/>
                  </a:lnTo>
                  <a:lnTo>
                    <a:pt x="1300" y="75"/>
                  </a:lnTo>
                  <a:lnTo>
                    <a:pt x="1226" y="45"/>
                  </a:lnTo>
                  <a:lnTo>
                    <a:pt x="1121" y="31"/>
                  </a:lnTo>
                  <a:lnTo>
                    <a:pt x="1031" y="16"/>
                  </a:lnTo>
                  <a:lnTo>
                    <a:pt x="94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7" name="Google Shape;777;p28"/>
            <p:cNvSpPr/>
            <p:nvPr/>
          </p:nvSpPr>
          <p:spPr>
            <a:xfrm>
              <a:off x="3999246" y="1088175"/>
              <a:ext cx="311893" cy="311481"/>
            </a:xfrm>
            <a:custGeom>
              <a:avLst/>
              <a:gdLst/>
              <a:ahLst/>
              <a:cxnLst/>
              <a:rect l="l" t="t" r="r" b="b"/>
              <a:pathLst>
                <a:path w="11355" h="11340" extrusionOk="0">
                  <a:moveTo>
                    <a:pt x="5678" y="0"/>
                  </a:moveTo>
                  <a:lnTo>
                    <a:pt x="5379" y="15"/>
                  </a:lnTo>
                  <a:lnTo>
                    <a:pt x="5095" y="30"/>
                  </a:lnTo>
                  <a:lnTo>
                    <a:pt x="4811" y="60"/>
                  </a:lnTo>
                  <a:lnTo>
                    <a:pt x="4527" y="120"/>
                  </a:lnTo>
                  <a:lnTo>
                    <a:pt x="4259" y="179"/>
                  </a:lnTo>
                  <a:lnTo>
                    <a:pt x="3990" y="254"/>
                  </a:lnTo>
                  <a:lnTo>
                    <a:pt x="3721" y="344"/>
                  </a:lnTo>
                  <a:lnTo>
                    <a:pt x="3467" y="448"/>
                  </a:lnTo>
                  <a:lnTo>
                    <a:pt x="3213" y="568"/>
                  </a:lnTo>
                  <a:lnTo>
                    <a:pt x="2974" y="687"/>
                  </a:lnTo>
                  <a:lnTo>
                    <a:pt x="2735" y="822"/>
                  </a:lnTo>
                  <a:lnTo>
                    <a:pt x="2511" y="971"/>
                  </a:lnTo>
                  <a:lnTo>
                    <a:pt x="2287" y="1135"/>
                  </a:lnTo>
                  <a:lnTo>
                    <a:pt x="2062" y="1300"/>
                  </a:lnTo>
                  <a:lnTo>
                    <a:pt x="1868" y="1479"/>
                  </a:lnTo>
                  <a:lnTo>
                    <a:pt x="1659" y="1658"/>
                  </a:lnTo>
                  <a:lnTo>
                    <a:pt x="1480" y="1853"/>
                  </a:lnTo>
                  <a:lnTo>
                    <a:pt x="1301" y="2062"/>
                  </a:lnTo>
                  <a:lnTo>
                    <a:pt x="1136" y="2286"/>
                  </a:lnTo>
                  <a:lnTo>
                    <a:pt x="972" y="2495"/>
                  </a:lnTo>
                  <a:lnTo>
                    <a:pt x="822" y="2734"/>
                  </a:lnTo>
                  <a:lnTo>
                    <a:pt x="688" y="2973"/>
                  </a:lnTo>
                  <a:lnTo>
                    <a:pt x="568" y="3212"/>
                  </a:lnTo>
                  <a:lnTo>
                    <a:pt x="449" y="3466"/>
                  </a:lnTo>
                  <a:lnTo>
                    <a:pt x="344" y="3720"/>
                  </a:lnTo>
                  <a:lnTo>
                    <a:pt x="255" y="3989"/>
                  </a:lnTo>
                  <a:lnTo>
                    <a:pt x="180" y="4258"/>
                  </a:lnTo>
                  <a:lnTo>
                    <a:pt x="120" y="4527"/>
                  </a:lnTo>
                  <a:lnTo>
                    <a:pt x="75" y="4811"/>
                  </a:lnTo>
                  <a:lnTo>
                    <a:pt x="31" y="5094"/>
                  </a:lnTo>
                  <a:lnTo>
                    <a:pt x="16" y="5378"/>
                  </a:lnTo>
                  <a:lnTo>
                    <a:pt x="1" y="5677"/>
                  </a:lnTo>
                  <a:lnTo>
                    <a:pt x="16" y="5961"/>
                  </a:lnTo>
                  <a:lnTo>
                    <a:pt x="31" y="6260"/>
                  </a:lnTo>
                  <a:lnTo>
                    <a:pt x="75" y="6544"/>
                  </a:lnTo>
                  <a:lnTo>
                    <a:pt x="120" y="6812"/>
                  </a:lnTo>
                  <a:lnTo>
                    <a:pt x="180" y="7096"/>
                  </a:lnTo>
                  <a:lnTo>
                    <a:pt x="255" y="7365"/>
                  </a:lnTo>
                  <a:lnTo>
                    <a:pt x="344" y="7619"/>
                  </a:lnTo>
                  <a:lnTo>
                    <a:pt x="449" y="7888"/>
                  </a:lnTo>
                  <a:lnTo>
                    <a:pt x="568" y="8127"/>
                  </a:lnTo>
                  <a:lnTo>
                    <a:pt x="688" y="8381"/>
                  </a:lnTo>
                  <a:lnTo>
                    <a:pt x="822" y="8620"/>
                  </a:lnTo>
                  <a:lnTo>
                    <a:pt x="972" y="8844"/>
                  </a:lnTo>
                  <a:lnTo>
                    <a:pt x="1136" y="9068"/>
                  </a:lnTo>
                  <a:lnTo>
                    <a:pt x="1301" y="9277"/>
                  </a:lnTo>
                  <a:lnTo>
                    <a:pt x="1480" y="9487"/>
                  </a:lnTo>
                  <a:lnTo>
                    <a:pt x="1659" y="9681"/>
                  </a:lnTo>
                  <a:lnTo>
                    <a:pt x="1868" y="9875"/>
                  </a:lnTo>
                  <a:lnTo>
                    <a:pt x="2062" y="10054"/>
                  </a:lnTo>
                  <a:lnTo>
                    <a:pt x="2287" y="10219"/>
                  </a:lnTo>
                  <a:lnTo>
                    <a:pt x="2511" y="10383"/>
                  </a:lnTo>
                  <a:lnTo>
                    <a:pt x="2735" y="10517"/>
                  </a:lnTo>
                  <a:lnTo>
                    <a:pt x="2974" y="10667"/>
                  </a:lnTo>
                  <a:lnTo>
                    <a:pt x="3213" y="10786"/>
                  </a:lnTo>
                  <a:lnTo>
                    <a:pt x="3467" y="10906"/>
                  </a:lnTo>
                  <a:lnTo>
                    <a:pt x="3721" y="10995"/>
                  </a:lnTo>
                  <a:lnTo>
                    <a:pt x="3990" y="11085"/>
                  </a:lnTo>
                  <a:lnTo>
                    <a:pt x="4259" y="11160"/>
                  </a:lnTo>
                  <a:lnTo>
                    <a:pt x="4527" y="11235"/>
                  </a:lnTo>
                  <a:lnTo>
                    <a:pt x="4811" y="11279"/>
                  </a:lnTo>
                  <a:lnTo>
                    <a:pt x="5095" y="11309"/>
                  </a:lnTo>
                  <a:lnTo>
                    <a:pt x="5379" y="11339"/>
                  </a:lnTo>
                  <a:lnTo>
                    <a:pt x="5962" y="11339"/>
                  </a:lnTo>
                  <a:lnTo>
                    <a:pt x="6260" y="11309"/>
                  </a:lnTo>
                  <a:lnTo>
                    <a:pt x="6544" y="11279"/>
                  </a:lnTo>
                  <a:lnTo>
                    <a:pt x="6813" y="11235"/>
                  </a:lnTo>
                  <a:lnTo>
                    <a:pt x="7097" y="11160"/>
                  </a:lnTo>
                  <a:lnTo>
                    <a:pt x="7366" y="11085"/>
                  </a:lnTo>
                  <a:lnTo>
                    <a:pt x="7620" y="10995"/>
                  </a:lnTo>
                  <a:lnTo>
                    <a:pt x="7889" y="10906"/>
                  </a:lnTo>
                  <a:lnTo>
                    <a:pt x="8128" y="10786"/>
                  </a:lnTo>
                  <a:lnTo>
                    <a:pt x="8382" y="10667"/>
                  </a:lnTo>
                  <a:lnTo>
                    <a:pt x="8621" y="10517"/>
                  </a:lnTo>
                  <a:lnTo>
                    <a:pt x="8845" y="10383"/>
                  </a:lnTo>
                  <a:lnTo>
                    <a:pt x="9069" y="10219"/>
                  </a:lnTo>
                  <a:lnTo>
                    <a:pt x="9278" y="10054"/>
                  </a:lnTo>
                  <a:lnTo>
                    <a:pt x="9487" y="9875"/>
                  </a:lnTo>
                  <a:lnTo>
                    <a:pt x="9682" y="9681"/>
                  </a:lnTo>
                  <a:lnTo>
                    <a:pt x="9876" y="9487"/>
                  </a:lnTo>
                  <a:lnTo>
                    <a:pt x="10055" y="9277"/>
                  </a:lnTo>
                  <a:lnTo>
                    <a:pt x="10219" y="9068"/>
                  </a:lnTo>
                  <a:lnTo>
                    <a:pt x="10384" y="8844"/>
                  </a:lnTo>
                  <a:lnTo>
                    <a:pt x="10533" y="8620"/>
                  </a:lnTo>
                  <a:lnTo>
                    <a:pt x="10668" y="8381"/>
                  </a:lnTo>
                  <a:lnTo>
                    <a:pt x="10787" y="8127"/>
                  </a:lnTo>
                  <a:lnTo>
                    <a:pt x="10907" y="7888"/>
                  </a:lnTo>
                  <a:lnTo>
                    <a:pt x="10996" y="7619"/>
                  </a:lnTo>
                  <a:lnTo>
                    <a:pt x="11086" y="7365"/>
                  </a:lnTo>
                  <a:lnTo>
                    <a:pt x="11176" y="7096"/>
                  </a:lnTo>
                  <a:lnTo>
                    <a:pt x="11235" y="6812"/>
                  </a:lnTo>
                  <a:lnTo>
                    <a:pt x="11280" y="6544"/>
                  </a:lnTo>
                  <a:lnTo>
                    <a:pt x="11325" y="6260"/>
                  </a:lnTo>
                  <a:lnTo>
                    <a:pt x="11340" y="5961"/>
                  </a:lnTo>
                  <a:lnTo>
                    <a:pt x="11355" y="5677"/>
                  </a:lnTo>
                  <a:lnTo>
                    <a:pt x="11340" y="5378"/>
                  </a:lnTo>
                  <a:lnTo>
                    <a:pt x="11325" y="5094"/>
                  </a:lnTo>
                  <a:lnTo>
                    <a:pt x="11280" y="4811"/>
                  </a:lnTo>
                  <a:lnTo>
                    <a:pt x="11235" y="4527"/>
                  </a:lnTo>
                  <a:lnTo>
                    <a:pt x="11176" y="4258"/>
                  </a:lnTo>
                  <a:lnTo>
                    <a:pt x="11086" y="3989"/>
                  </a:lnTo>
                  <a:lnTo>
                    <a:pt x="10996" y="3720"/>
                  </a:lnTo>
                  <a:lnTo>
                    <a:pt x="10907" y="3466"/>
                  </a:lnTo>
                  <a:lnTo>
                    <a:pt x="10787" y="3212"/>
                  </a:lnTo>
                  <a:lnTo>
                    <a:pt x="10668" y="2973"/>
                  </a:lnTo>
                  <a:lnTo>
                    <a:pt x="10533" y="2734"/>
                  </a:lnTo>
                  <a:lnTo>
                    <a:pt x="10384" y="2495"/>
                  </a:lnTo>
                  <a:lnTo>
                    <a:pt x="10219" y="2286"/>
                  </a:lnTo>
                  <a:lnTo>
                    <a:pt x="10055" y="2062"/>
                  </a:lnTo>
                  <a:lnTo>
                    <a:pt x="9876" y="1853"/>
                  </a:lnTo>
                  <a:lnTo>
                    <a:pt x="9682" y="1658"/>
                  </a:lnTo>
                  <a:lnTo>
                    <a:pt x="9487" y="1479"/>
                  </a:lnTo>
                  <a:lnTo>
                    <a:pt x="9278" y="1300"/>
                  </a:lnTo>
                  <a:lnTo>
                    <a:pt x="9069" y="1135"/>
                  </a:lnTo>
                  <a:lnTo>
                    <a:pt x="8845" y="971"/>
                  </a:lnTo>
                  <a:lnTo>
                    <a:pt x="8621" y="822"/>
                  </a:lnTo>
                  <a:lnTo>
                    <a:pt x="8382" y="687"/>
                  </a:lnTo>
                  <a:lnTo>
                    <a:pt x="8128" y="568"/>
                  </a:lnTo>
                  <a:lnTo>
                    <a:pt x="7889" y="448"/>
                  </a:lnTo>
                  <a:lnTo>
                    <a:pt x="7620" y="344"/>
                  </a:lnTo>
                  <a:lnTo>
                    <a:pt x="7366" y="254"/>
                  </a:lnTo>
                  <a:lnTo>
                    <a:pt x="7097" y="179"/>
                  </a:lnTo>
                  <a:lnTo>
                    <a:pt x="6813" y="120"/>
                  </a:lnTo>
                  <a:lnTo>
                    <a:pt x="6544" y="60"/>
                  </a:lnTo>
                  <a:lnTo>
                    <a:pt x="6260" y="30"/>
                  </a:lnTo>
                  <a:lnTo>
                    <a:pt x="5962" y="15"/>
                  </a:lnTo>
                  <a:lnTo>
                    <a:pt x="567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sp>
          <p:nvSpPr>
            <p:cNvPr id="778" name="Google Shape;778;p28"/>
            <p:cNvSpPr/>
            <p:nvPr/>
          </p:nvSpPr>
          <p:spPr>
            <a:xfrm>
              <a:off x="4067776" y="1152584"/>
              <a:ext cx="178127" cy="178127"/>
            </a:xfrm>
            <a:custGeom>
              <a:avLst/>
              <a:gdLst/>
              <a:ahLst/>
              <a:cxnLst/>
              <a:rect l="l" t="t" r="r" b="b"/>
              <a:pathLst>
                <a:path w="6485" h="6485" extrusionOk="0">
                  <a:moveTo>
                    <a:pt x="2585" y="329"/>
                  </a:moveTo>
                  <a:lnTo>
                    <a:pt x="2361" y="583"/>
                  </a:lnTo>
                  <a:lnTo>
                    <a:pt x="2167" y="852"/>
                  </a:lnTo>
                  <a:lnTo>
                    <a:pt x="2047" y="1031"/>
                  </a:lnTo>
                  <a:lnTo>
                    <a:pt x="1928" y="1240"/>
                  </a:lnTo>
                  <a:lnTo>
                    <a:pt x="1823" y="1435"/>
                  </a:lnTo>
                  <a:lnTo>
                    <a:pt x="1734" y="1644"/>
                  </a:lnTo>
                  <a:lnTo>
                    <a:pt x="733" y="1644"/>
                  </a:lnTo>
                  <a:lnTo>
                    <a:pt x="897" y="1405"/>
                  </a:lnTo>
                  <a:lnTo>
                    <a:pt x="1091" y="1181"/>
                  </a:lnTo>
                  <a:lnTo>
                    <a:pt x="1300" y="987"/>
                  </a:lnTo>
                  <a:lnTo>
                    <a:pt x="1525" y="807"/>
                  </a:lnTo>
                  <a:lnTo>
                    <a:pt x="1778" y="643"/>
                  </a:lnTo>
                  <a:lnTo>
                    <a:pt x="2032" y="523"/>
                  </a:lnTo>
                  <a:lnTo>
                    <a:pt x="2301" y="419"/>
                  </a:lnTo>
                  <a:lnTo>
                    <a:pt x="2585" y="329"/>
                  </a:lnTo>
                  <a:close/>
                  <a:moveTo>
                    <a:pt x="3123" y="269"/>
                  </a:moveTo>
                  <a:lnTo>
                    <a:pt x="3123" y="1644"/>
                  </a:lnTo>
                  <a:lnTo>
                    <a:pt x="2018" y="1644"/>
                  </a:lnTo>
                  <a:lnTo>
                    <a:pt x="2182" y="1315"/>
                  </a:lnTo>
                  <a:lnTo>
                    <a:pt x="2376" y="1001"/>
                  </a:lnTo>
                  <a:lnTo>
                    <a:pt x="2585" y="733"/>
                  </a:lnTo>
                  <a:lnTo>
                    <a:pt x="2765" y="523"/>
                  </a:lnTo>
                  <a:lnTo>
                    <a:pt x="2929" y="374"/>
                  </a:lnTo>
                  <a:lnTo>
                    <a:pt x="3033" y="269"/>
                  </a:lnTo>
                  <a:close/>
                  <a:moveTo>
                    <a:pt x="3497" y="269"/>
                  </a:moveTo>
                  <a:lnTo>
                    <a:pt x="3676" y="434"/>
                  </a:lnTo>
                  <a:lnTo>
                    <a:pt x="3795" y="568"/>
                  </a:lnTo>
                  <a:lnTo>
                    <a:pt x="3930" y="718"/>
                  </a:lnTo>
                  <a:lnTo>
                    <a:pt x="4079" y="912"/>
                  </a:lnTo>
                  <a:lnTo>
                    <a:pt x="4229" y="1121"/>
                  </a:lnTo>
                  <a:lnTo>
                    <a:pt x="4378" y="1375"/>
                  </a:lnTo>
                  <a:lnTo>
                    <a:pt x="4512" y="1644"/>
                  </a:lnTo>
                  <a:lnTo>
                    <a:pt x="3377" y="1644"/>
                  </a:lnTo>
                  <a:lnTo>
                    <a:pt x="3377" y="269"/>
                  </a:lnTo>
                  <a:close/>
                  <a:moveTo>
                    <a:pt x="3945" y="344"/>
                  </a:moveTo>
                  <a:lnTo>
                    <a:pt x="4229" y="419"/>
                  </a:lnTo>
                  <a:lnTo>
                    <a:pt x="4483" y="523"/>
                  </a:lnTo>
                  <a:lnTo>
                    <a:pt x="4737" y="658"/>
                  </a:lnTo>
                  <a:lnTo>
                    <a:pt x="4976" y="822"/>
                  </a:lnTo>
                  <a:lnTo>
                    <a:pt x="5200" y="987"/>
                  </a:lnTo>
                  <a:lnTo>
                    <a:pt x="5409" y="1196"/>
                  </a:lnTo>
                  <a:lnTo>
                    <a:pt x="5603" y="1405"/>
                  </a:lnTo>
                  <a:lnTo>
                    <a:pt x="5767" y="1644"/>
                  </a:lnTo>
                  <a:lnTo>
                    <a:pt x="4796" y="1644"/>
                  </a:lnTo>
                  <a:lnTo>
                    <a:pt x="4707" y="1435"/>
                  </a:lnTo>
                  <a:lnTo>
                    <a:pt x="4602" y="1240"/>
                  </a:lnTo>
                  <a:lnTo>
                    <a:pt x="4483" y="1031"/>
                  </a:lnTo>
                  <a:lnTo>
                    <a:pt x="4363" y="852"/>
                  </a:lnTo>
                  <a:lnTo>
                    <a:pt x="4154" y="583"/>
                  </a:lnTo>
                  <a:lnTo>
                    <a:pt x="3945" y="344"/>
                  </a:lnTo>
                  <a:close/>
                  <a:moveTo>
                    <a:pt x="1629" y="1913"/>
                  </a:moveTo>
                  <a:lnTo>
                    <a:pt x="1554" y="2182"/>
                  </a:lnTo>
                  <a:lnTo>
                    <a:pt x="1480" y="2466"/>
                  </a:lnTo>
                  <a:lnTo>
                    <a:pt x="1450" y="2749"/>
                  </a:lnTo>
                  <a:lnTo>
                    <a:pt x="1420" y="3048"/>
                  </a:lnTo>
                  <a:lnTo>
                    <a:pt x="270" y="3048"/>
                  </a:lnTo>
                  <a:lnTo>
                    <a:pt x="314" y="2749"/>
                  </a:lnTo>
                  <a:lnTo>
                    <a:pt x="374" y="2451"/>
                  </a:lnTo>
                  <a:lnTo>
                    <a:pt x="464" y="2182"/>
                  </a:lnTo>
                  <a:lnTo>
                    <a:pt x="583" y="1913"/>
                  </a:lnTo>
                  <a:close/>
                  <a:moveTo>
                    <a:pt x="3123" y="1913"/>
                  </a:moveTo>
                  <a:lnTo>
                    <a:pt x="3123" y="3048"/>
                  </a:lnTo>
                  <a:lnTo>
                    <a:pt x="1689" y="3048"/>
                  </a:lnTo>
                  <a:lnTo>
                    <a:pt x="1704" y="2749"/>
                  </a:lnTo>
                  <a:lnTo>
                    <a:pt x="1749" y="2466"/>
                  </a:lnTo>
                  <a:lnTo>
                    <a:pt x="1823" y="2182"/>
                  </a:lnTo>
                  <a:lnTo>
                    <a:pt x="1913" y="1913"/>
                  </a:lnTo>
                  <a:close/>
                  <a:moveTo>
                    <a:pt x="4617" y="1913"/>
                  </a:moveTo>
                  <a:lnTo>
                    <a:pt x="4707" y="2182"/>
                  </a:lnTo>
                  <a:lnTo>
                    <a:pt x="4781" y="2466"/>
                  </a:lnTo>
                  <a:lnTo>
                    <a:pt x="4826" y="2749"/>
                  </a:lnTo>
                  <a:lnTo>
                    <a:pt x="4841" y="3048"/>
                  </a:lnTo>
                  <a:lnTo>
                    <a:pt x="3377" y="3048"/>
                  </a:lnTo>
                  <a:lnTo>
                    <a:pt x="3377" y="1913"/>
                  </a:lnTo>
                  <a:close/>
                  <a:moveTo>
                    <a:pt x="5917" y="1913"/>
                  </a:moveTo>
                  <a:lnTo>
                    <a:pt x="6036" y="2182"/>
                  </a:lnTo>
                  <a:lnTo>
                    <a:pt x="6126" y="2451"/>
                  </a:lnTo>
                  <a:lnTo>
                    <a:pt x="6186" y="2749"/>
                  </a:lnTo>
                  <a:lnTo>
                    <a:pt x="6216" y="3048"/>
                  </a:lnTo>
                  <a:lnTo>
                    <a:pt x="5110" y="3048"/>
                  </a:lnTo>
                  <a:lnTo>
                    <a:pt x="5080" y="2749"/>
                  </a:lnTo>
                  <a:lnTo>
                    <a:pt x="5035" y="2466"/>
                  </a:lnTo>
                  <a:lnTo>
                    <a:pt x="4976" y="2182"/>
                  </a:lnTo>
                  <a:lnTo>
                    <a:pt x="4901" y="1913"/>
                  </a:lnTo>
                  <a:close/>
                  <a:moveTo>
                    <a:pt x="1420" y="3302"/>
                  </a:moveTo>
                  <a:lnTo>
                    <a:pt x="1435" y="3601"/>
                  </a:lnTo>
                  <a:lnTo>
                    <a:pt x="1465" y="3885"/>
                  </a:lnTo>
                  <a:lnTo>
                    <a:pt x="1525" y="4169"/>
                  </a:lnTo>
                  <a:lnTo>
                    <a:pt x="1584" y="4438"/>
                  </a:lnTo>
                  <a:lnTo>
                    <a:pt x="524" y="4438"/>
                  </a:lnTo>
                  <a:lnTo>
                    <a:pt x="419" y="4169"/>
                  </a:lnTo>
                  <a:lnTo>
                    <a:pt x="329" y="3885"/>
                  </a:lnTo>
                  <a:lnTo>
                    <a:pt x="285" y="3601"/>
                  </a:lnTo>
                  <a:lnTo>
                    <a:pt x="270" y="3302"/>
                  </a:lnTo>
                  <a:close/>
                  <a:moveTo>
                    <a:pt x="3123" y="3302"/>
                  </a:moveTo>
                  <a:lnTo>
                    <a:pt x="3123" y="4438"/>
                  </a:lnTo>
                  <a:lnTo>
                    <a:pt x="1853" y="4438"/>
                  </a:lnTo>
                  <a:lnTo>
                    <a:pt x="1778" y="4169"/>
                  </a:lnTo>
                  <a:lnTo>
                    <a:pt x="1734" y="3885"/>
                  </a:lnTo>
                  <a:lnTo>
                    <a:pt x="1704" y="3601"/>
                  </a:lnTo>
                  <a:lnTo>
                    <a:pt x="1689" y="3302"/>
                  </a:lnTo>
                  <a:close/>
                  <a:moveTo>
                    <a:pt x="4841" y="3302"/>
                  </a:moveTo>
                  <a:lnTo>
                    <a:pt x="4826" y="3601"/>
                  </a:lnTo>
                  <a:lnTo>
                    <a:pt x="4796" y="3885"/>
                  </a:lnTo>
                  <a:lnTo>
                    <a:pt x="4737" y="4169"/>
                  </a:lnTo>
                  <a:lnTo>
                    <a:pt x="4677" y="4438"/>
                  </a:lnTo>
                  <a:lnTo>
                    <a:pt x="3377" y="4438"/>
                  </a:lnTo>
                  <a:lnTo>
                    <a:pt x="3377" y="3302"/>
                  </a:lnTo>
                  <a:close/>
                  <a:moveTo>
                    <a:pt x="6230" y="3302"/>
                  </a:moveTo>
                  <a:lnTo>
                    <a:pt x="6201" y="3601"/>
                  </a:lnTo>
                  <a:lnTo>
                    <a:pt x="6156" y="3885"/>
                  </a:lnTo>
                  <a:lnTo>
                    <a:pt x="6081" y="4169"/>
                  </a:lnTo>
                  <a:lnTo>
                    <a:pt x="5977" y="4438"/>
                  </a:lnTo>
                  <a:lnTo>
                    <a:pt x="4946" y="4438"/>
                  </a:lnTo>
                  <a:lnTo>
                    <a:pt x="5005" y="4169"/>
                  </a:lnTo>
                  <a:lnTo>
                    <a:pt x="5050" y="3885"/>
                  </a:lnTo>
                  <a:lnTo>
                    <a:pt x="5095" y="3601"/>
                  </a:lnTo>
                  <a:lnTo>
                    <a:pt x="5110" y="3302"/>
                  </a:lnTo>
                  <a:close/>
                  <a:moveTo>
                    <a:pt x="5842" y="4692"/>
                  </a:moveTo>
                  <a:lnTo>
                    <a:pt x="5678" y="4960"/>
                  </a:lnTo>
                  <a:lnTo>
                    <a:pt x="5484" y="5214"/>
                  </a:lnTo>
                  <a:lnTo>
                    <a:pt x="5274" y="5438"/>
                  </a:lnTo>
                  <a:lnTo>
                    <a:pt x="5035" y="5633"/>
                  </a:lnTo>
                  <a:lnTo>
                    <a:pt x="4766" y="5797"/>
                  </a:lnTo>
                  <a:lnTo>
                    <a:pt x="4497" y="5946"/>
                  </a:lnTo>
                  <a:lnTo>
                    <a:pt x="4214" y="6066"/>
                  </a:lnTo>
                  <a:lnTo>
                    <a:pt x="3900" y="6156"/>
                  </a:lnTo>
                  <a:lnTo>
                    <a:pt x="3900" y="6156"/>
                  </a:lnTo>
                  <a:lnTo>
                    <a:pt x="4109" y="5946"/>
                  </a:lnTo>
                  <a:lnTo>
                    <a:pt x="4303" y="5737"/>
                  </a:lnTo>
                  <a:lnTo>
                    <a:pt x="4468" y="5498"/>
                  </a:lnTo>
                  <a:lnTo>
                    <a:pt x="4617" y="5244"/>
                  </a:lnTo>
                  <a:lnTo>
                    <a:pt x="4751" y="4975"/>
                  </a:lnTo>
                  <a:lnTo>
                    <a:pt x="4856" y="4692"/>
                  </a:lnTo>
                  <a:close/>
                  <a:moveTo>
                    <a:pt x="1659" y="4692"/>
                  </a:moveTo>
                  <a:lnTo>
                    <a:pt x="1778" y="4975"/>
                  </a:lnTo>
                  <a:lnTo>
                    <a:pt x="1913" y="5244"/>
                  </a:lnTo>
                  <a:lnTo>
                    <a:pt x="2062" y="5498"/>
                  </a:lnTo>
                  <a:lnTo>
                    <a:pt x="2227" y="5737"/>
                  </a:lnTo>
                  <a:lnTo>
                    <a:pt x="2421" y="5961"/>
                  </a:lnTo>
                  <a:lnTo>
                    <a:pt x="2630" y="6156"/>
                  </a:lnTo>
                  <a:lnTo>
                    <a:pt x="2316" y="6081"/>
                  </a:lnTo>
                  <a:lnTo>
                    <a:pt x="2032" y="5961"/>
                  </a:lnTo>
                  <a:lnTo>
                    <a:pt x="1749" y="5812"/>
                  </a:lnTo>
                  <a:lnTo>
                    <a:pt x="1480" y="5648"/>
                  </a:lnTo>
                  <a:lnTo>
                    <a:pt x="1241" y="5438"/>
                  </a:lnTo>
                  <a:lnTo>
                    <a:pt x="1017" y="5214"/>
                  </a:lnTo>
                  <a:lnTo>
                    <a:pt x="822" y="4975"/>
                  </a:lnTo>
                  <a:lnTo>
                    <a:pt x="643" y="4692"/>
                  </a:lnTo>
                  <a:close/>
                  <a:moveTo>
                    <a:pt x="3123" y="4692"/>
                  </a:moveTo>
                  <a:lnTo>
                    <a:pt x="3123" y="6200"/>
                  </a:lnTo>
                  <a:lnTo>
                    <a:pt x="3018" y="6141"/>
                  </a:lnTo>
                  <a:lnTo>
                    <a:pt x="2899" y="6051"/>
                  </a:lnTo>
                  <a:lnTo>
                    <a:pt x="2750" y="5917"/>
                  </a:lnTo>
                  <a:lnTo>
                    <a:pt x="2585" y="5752"/>
                  </a:lnTo>
                  <a:lnTo>
                    <a:pt x="2421" y="5558"/>
                  </a:lnTo>
                  <a:lnTo>
                    <a:pt x="2257" y="5304"/>
                  </a:lnTo>
                  <a:lnTo>
                    <a:pt x="2092" y="5020"/>
                  </a:lnTo>
                  <a:lnTo>
                    <a:pt x="2018" y="4871"/>
                  </a:lnTo>
                  <a:lnTo>
                    <a:pt x="1943" y="4692"/>
                  </a:lnTo>
                  <a:close/>
                  <a:moveTo>
                    <a:pt x="4587" y="4692"/>
                  </a:moveTo>
                  <a:lnTo>
                    <a:pt x="4483" y="4931"/>
                  </a:lnTo>
                  <a:lnTo>
                    <a:pt x="4363" y="5155"/>
                  </a:lnTo>
                  <a:lnTo>
                    <a:pt x="4244" y="5364"/>
                  </a:lnTo>
                  <a:lnTo>
                    <a:pt x="4094" y="5558"/>
                  </a:lnTo>
                  <a:lnTo>
                    <a:pt x="3975" y="5707"/>
                  </a:lnTo>
                  <a:lnTo>
                    <a:pt x="3870" y="5827"/>
                  </a:lnTo>
                  <a:lnTo>
                    <a:pt x="3661" y="6021"/>
                  </a:lnTo>
                  <a:lnTo>
                    <a:pt x="3482" y="6141"/>
                  </a:lnTo>
                  <a:lnTo>
                    <a:pt x="3377" y="6215"/>
                  </a:lnTo>
                  <a:lnTo>
                    <a:pt x="3377" y="4692"/>
                  </a:lnTo>
                  <a:close/>
                  <a:moveTo>
                    <a:pt x="3243" y="1"/>
                  </a:moveTo>
                  <a:lnTo>
                    <a:pt x="2914" y="15"/>
                  </a:lnTo>
                  <a:lnTo>
                    <a:pt x="2600" y="60"/>
                  </a:lnTo>
                  <a:lnTo>
                    <a:pt x="2286" y="150"/>
                  </a:lnTo>
                  <a:lnTo>
                    <a:pt x="1988" y="254"/>
                  </a:lnTo>
                  <a:lnTo>
                    <a:pt x="1704" y="389"/>
                  </a:lnTo>
                  <a:lnTo>
                    <a:pt x="1435" y="553"/>
                  </a:lnTo>
                  <a:lnTo>
                    <a:pt x="1181" y="747"/>
                  </a:lnTo>
                  <a:lnTo>
                    <a:pt x="957" y="957"/>
                  </a:lnTo>
                  <a:lnTo>
                    <a:pt x="748" y="1181"/>
                  </a:lnTo>
                  <a:lnTo>
                    <a:pt x="553" y="1435"/>
                  </a:lnTo>
                  <a:lnTo>
                    <a:pt x="404" y="1704"/>
                  </a:lnTo>
                  <a:lnTo>
                    <a:pt x="255" y="1987"/>
                  </a:lnTo>
                  <a:lnTo>
                    <a:pt x="150" y="2271"/>
                  </a:lnTo>
                  <a:lnTo>
                    <a:pt x="75" y="2585"/>
                  </a:lnTo>
                  <a:lnTo>
                    <a:pt x="16" y="2914"/>
                  </a:lnTo>
                  <a:lnTo>
                    <a:pt x="1" y="3242"/>
                  </a:lnTo>
                  <a:lnTo>
                    <a:pt x="16" y="3571"/>
                  </a:lnTo>
                  <a:lnTo>
                    <a:pt x="75" y="3900"/>
                  </a:lnTo>
                  <a:lnTo>
                    <a:pt x="150" y="4199"/>
                  </a:lnTo>
                  <a:lnTo>
                    <a:pt x="255" y="4497"/>
                  </a:lnTo>
                  <a:lnTo>
                    <a:pt x="404" y="4781"/>
                  </a:lnTo>
                  <a:lnTo>
                    <a:pt x="553" y="5050"/>
                  </a:lnTo>
                  <a:lnTo>
                    <a:pt x="748" y="5304"/>
                  </a:lnTo>
                  <a:lnTo>
                    <a:pt x="957" y="5528"/>
                  </a:lnTo>
                  <a:lnTo>
                    <a:pt x="1181" y="5737"/>
                  </a:lnTo>
                  <a:lnTo>
                    <a:pt x="1435" y="5931"/>
                  </a:lnTo>
                  <a:lnTo>
                    <a:pt x="1704" y="6096"/>
                  </a:lnTo>
                  <a:lnTo>
                    <a:pt x="1988" y="6230"/>
                  </a:lnTo>
                  <a:lnTo>
                    <a:pt x="2286" y="6335"/>
                  </a:lnTo>
                  <a:lnTo>
                    <a:pt x="2600" y="6410"/>
                  </a:lnTo>
                  <a:lnTo>
                    <a:pt x="2914" y="6469"/>
                  </a:lnTo>
                  <a:lnTo>
                    <a:pt x="3243" y="6484"/>
                  </a:lnTo>
                  <a:lnTo>
                    <a:pt x="3571" y="6469"/>
                  </a:lnTo>
                  <a:lnTo>
                    <a:pt x="3900" y="6410"/>
                  </a:lnTo>
                  <a:lnTo>
                    <a:pt x="4214" y="6335"/>
                  </a:lnTo>
                  <a:lnTo>
                    <a:pt x="4512" y="6230"/>
                  </a:lnTo>
                  <a:lnTo>
                    <a:pt x="4796" y="6096"/>
                  </a:lnTo>
                  <a:lnTo>
                    <a:pt x="5065" y="5931"/>
                  </a:lnTo>
                  <a:lnTo>
                    <a:pt x="5304" y="5737"/>
                  </a:lnTo>
                  <a:lnTo>
                    <a:pt x="5543" y="5528"/>
                  </a:lnTo>
                  <a:lnTo>
                    <a:pt x="5752" y="5304"/>
                  </a:lnTo>
                  <a:lnTo>
                    <a:pt x="5932" y="5050"/>
                  </a:lnTo>
                  <a:lnTo>
                    <a:pt x="6096" y="4781"/>
                  </a:lnTo>
                  <a:lnTo>
                    <a:pt x="6230" y="4497"/>
                  </a:lnTo>
                  <a:lnTo>
                    <a:pt x="6350" y="4199"/>
                  </a:lnTo>
                  <a:lnTo>
                    <a:pt x="6425" y="3900"/>
                  </a:lnTo>
                  <a:lnTo>
                    <a:pt x="6470" y="3571"/>
                  </a:lnTo>
                  <a:lnTo>
                    <a:pt x="6484" y="3242"/>
                  </a:lnTo>
                  <a:lnTo>
                    <a:pt x="6470" y="2914"/>
                  </a:lnTo>
                  <a:lnTo>
                    <a:pt x="6425" y="2585"/>
                  </a:lnTo>
                  <a:lnTo>
                    <a:pt x="6350" y="2271"/>
                  </a:lnTo>
                  <a:lnTo>
                    <a:pt x="6230" y="1987"/>
                  </a:lnTo>
                  <a:lnTo>
                    <a:pt x="6096" y="1704"/>
                  </a:lnTo>
                  <a:lnTo>
                    <a:pt x="5932" y="1435"/>
                  </a:lnTo>
                  <a:lnTo>
                    <a:pt x="5752" y="1181"/>
                  </a:lnTo>
                  <a:lnTo>
                    <a:pt x="5543" y="957"/>
                  </a:lnTo>
                  <a:lnTo>
                    <a:pt x="5304" y="747"/>
                  </a:lnTo>
                  <a:lnTo>
                    <a:pt x="5065" y="553"/>
                  </a:lnTo>
                  <a:lnTo>
                    <a:pt x="4796" y="389"/>
                  </a:lnTo>
                  <a:lnTo>
                    <a:pt x="4512" y="254"/>
                  </a:lnTo>
                  <a:lnTo>
                    <a:pt x="4214" y="150"/>
                  </a:lnTo>
                  <a:lnTo>
                    <a:pt x="3900" y="60"/>
                  </a:lnTo>
                  <a:lnTo>
                    <a:pt x="3571" y="15"/>
                  </a:lnTo>
                  <a:lnTo>
                    <a:pt x="3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FF99CC"/>
                </a:solidFill>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14"/>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Topics </a:t>
            </a:r>
            <a:endParaRPr/>
          </a:p>
        </p:txBody>
      </p:sp>
      <p:grpSp>
        <p:nvGrpSpPr>
          <p:cNvPr id="232" name="Google Shape;232;p14"/>
          <p:cNvGrpSpPr/>
          <p:nvPr/>
        </p:nvGrpSpPr>
        <p:grpSpPr>
          <a:xfrm>
            <a:off x="3297249" y="1109874"/>
            <a:ext cx="2656689" cy="596100"/>
            <a:chOff x="3297249" y="1109874"/>
            <a:chExt cx="2656689" cy="596100"/>
          </a:xfrm>
        </p:grpSpPr>
        <p:sp>
          <p:nvSpPr>
            <p:cNvPr id="233" name="Google Shape;233;p14"/>
            <p:cNvSpPr/>
            <p:nvPr/>
          </p:nvSpPr>
          <p:spPr>
            <a:xfrm>
              <a:off x="3297249" y="1109874"/>
              <a:ext cx="596100" cy="5961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a:solidFill>
                  <a:schemeClr val="lt1"/>
                </a:solidFill>
              </a:endParaRPr>
            </a:p>
          </p:txBody>
        </p:sp>
        <p:sp>
          <p:nvSpPr>
            <p:cNvPr id="234" name="Google Shape;234;p14"/>
            <p:cNvSpPr txBox="1"/>
            <p:nvPr/>
          </p:nvSpPr>
          <p:spPr>
            <a:xfrm>
              <a:off x="3972738" y="1242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Abstract</a:t>
              </a:r>
              <a:endParaRPr sz="1800" b="1">
                <a:solidFill>
                  <a:srgbClr val="000000"/>
                </a:solidFill>
                <a:latin typeface="Fira Sans Extra Condensed"/>
                <a:ea typeface="Fira Sans Extra Condensed"/>
                <a:cs typeface="Fira Sans Extra Condensed"/>
                <a:sym typeface="Fira Sans Extra Condensed"/>
              </a:endParaRPr>
            </a:p>
          </p:txBody>
        </p:sp>
      </p:grpSp>
      <p:grpSp>
        <p:nvGrpSpPr>
          <p:cNvPr id="235" name="Google Shape;235;p14"/>
          <p:cNvGrpSpPr/>
          <p:nvPr/>
        </p:nvGrpSpPr>
        <p:grpSpPr>
          <a:xfrm>
            <a:off x="414554" y="1509185"/>
            <a:ext cx="2653421" cy="2696472"/>
            <a:chOff x="3525722" y="1985800"/>
            <a:chExt cx="2702609" cy="2746178"/>
          </a:xfrm>
        </p:grpSpPr>
        <p:sp>
          <p:nvSpPr>
            <p:cNvPr id="236" name="Google Shape;236;p14"/>
            <p:cNvSpPr/>
            <p:nvPr/>
          </p:nvSpPr>
          <p:spPr>
            <a:xfrm>
              <a:off x="5442457" y="4676877"/>
              <a:ext cx="683885" cy="51372"/>
            </a:xfrm>
            <a:custGeom>
              <a:avLst/>
              <a:gdLst/>
              <a:ahLst/>
              <a:cxnLst/>
              <a:rect l="l" t="t" r="r" b="b"/>
              <a:pathLst>
                <a:path w="19263" h="1447" extrusionOk="0">
                  <a:moveTo>
                    <a:pt x="8650" y="0"/>
                  </a:moveTo>
                  <a:lnTo>
                    <a:pt x="7692" y="10"/>
                  </a:lnTo>
                  <a:lnTo>
                    <a:pt x="6763" y="29"/>
                  </a:lnTo>
                  <a:lnTo>
                    <a:pt x="5882" y="58"/>
                  </a:lnTo>
                  <a:lnTo>
                    <a:pt x="5039" y="86"/>
                  </a:lnTo>
                  <a:lnTo>
                    <a:pt x="4244" y="125"/>
                  </a:lnTo>
                  <a:lnTo>
                    <a:pt x="3506" y="163"/>
                  </a:lnTo>
                  <a:lnTo>
                    <a:pt x="2826" y="211"/>
                  </a:lnTo>
                  <a:lnTo>
                    <a:pt x="2204" y="259"/>
                  </a:lnTo>
                  <a:lnTo>
                    <a:pt x="1648" y="316"/>
                  </a:lnTo>
                  <a:lnTo>
                    <a:pt x="1160" y="374"/>
                  </a:lnTo>
                  <a:lnTo>
                    <a:pt x="757" y="441"/>
                  </a:lnTo>
                  <a:lnTo>
                    <a:pt x="432" y="508"/>
                  </a:lnTo>
                  <a:lnTo>
                    <a:pt x="307" y="536"/>
                  </a:lnTo>
                  <a:lnTo>
                    <a:pt x="202" y="575"/>
                  </a:lnTo>
                  <a:lnTo>
                    <a:pt x="116" y="613"/>
                  </a:lnTo>
                  <a:lnTo>
                    <a:pt x="49" y="642"/>
                  </a:lnTo>
                  <a:lnTo>
                    <a:pt x="10" y="680"/>
                  </a:lnTo>
                  <a:lnTo>
                    <a:pt x="1" y="699"/>
                  </a:lnTo>
                  <a:lnTo>
                    <a:pt x="1" y="718"/>
                  </a:lnTo>
                  <a:lnTo>
                    <a:pt x="1" y="738"/>
                  </a:lnTo>
                  <a:lnTo>
                    <a:pt x="10" y="757"/>
                  </a:lnTo>
                  <a:lnTo>
                    <a:pt x="49" y="795"/>
                  </a:lnTo>
                  <a:lnTo>
                    <a:pt x="116" y="833"/>
                  </a:lnTo>
                  <a:lnTo>
                    <a:pt x="202" y="862"/>
                  </a:lnTo>
                  <a:lnTo>
                    <a:pt x="307" y="900"/>
                  </a:lnTo>
                  <a:lnTo>
                    <a:pt x="432" y="939"/>
                  </a:lnTo>
                  <a:lnTo>
                    <a:pt x="757" y="1006"/>
                  </a:lnTo>
                  <a:lnTo>
                    <a:pt x="1160" y="1063"/>
                  </a:lnTo>
                  <a:lnTo>
                    <a:pt x="1648" y="1121"/>
                  </a:lnTo>
                  <a:lnTo>
                    <a:pt x="2204" y="1178"/>
                  </a:lnTo>
                  <a:lnTo>
                    <a:pt x="2826" y="1236"/>
                  </a:lnTo>
                  <a:lnTo>
                    <a:pt x="3506" y="1274"/>
                  </a:lnTo>
                  <a:lnTo>
                    <a:pt x="4244" y="1322"/>
                  </a:lnTo>
                  <a:lnTo>
                    <a:pt x="5039" y="1360"/>
                  </a:lnTo>
                  <a:lnTo>
                    <a:pt x="5882" y="1389"/>
                  </a:lnTo>
                  <a:lnTo>
                    <a:pt x="6763" y="1408"/>
                  </a:lnTo>
                  <a:lnTo>
                    <a:pt x="7692" y="1427"/>
                  </a:lnTo>
                  <a:lnTo>
                    <a:pt x="8650" y="1437"/>
                  </a:lnTo>
                  <a:lnTo>
                    <a:pt x="9627" y="1446"/>
                  </a:lnTo>
                  <a:lnTo>
                    <a:pt x="10613" y="1437"/>
                  </a:lnTo>
                  <a:lnTo>
                    <a:pt x="11571" y="1427"/>
                  </a:lnTo>
                  <a:lnTo>
                    <a:pt x="12491" y="1408"/>
                  </a:lnTo>
                  <a:lnTo>
                    <a:pt x="13381" y="1389"/>
                  </a:lnTo>
                  <a:lnTo>
                    <a:pt x="14224" y="1360"/>
                  </a:lnTo>
                  <a:lnTo>
                    <a:pt x="15019" y="1322"/>
                  </a:lnTo>
                  <a:lnTo>
                    <a:pt x="15757" y="1274"/>
                  </a:lnTo>
                  <a:lnTo>
                    <a:pt x="16437" y="1236"/>
                  </a:lnTo>
                  <a:lnTo>
                    <a:pt x="17059" y="1178"/>
                  </a:lnTo>
                  <a:lnTo>
                    <a:pt x="17615" y="1121"/>
                  </a:lnTo>
                  <a:lnTo>
                    <a:pt x="18094" y="1063"/>
                  </a:lnTo>
                  <a:lnTo>
                    <a:pt x="18506" y="1006"/>
                  </a:lnTo>
                  <a:lnTo>
                    <a:pt x="18831" y="939"/>
                  </a:lnTo>
                  <a:lnTo>
                    <a:pt x="18956" y="900"/>
                  </a:lnTo>
                  <a:lnTo>
                    <a:pt x="19061" y="862"/>
                  </a:lnTo>
                  <a:lnTo>
                    <a:pt x="19147" y="833"/>
                  </a:lnTo>
                  <a:lnTo>
                    <a:pt x="19214" y="795"/>
                  </a:lnTo>
                  <a:lnTo>
                    <a:pt x="19243" y="757"/>
                  </a:lnTo>
                  <a:lnTo>
                    <a:pt x="19253" y="738"/>
                  </a:lnTo>
                  <a:lnTo>
                    <a:pt x="19262" y="718"/>
                  </a:lnTo>
                  <a:lnTo>
                    <a:pt x="19253" y="699"/>
                  </a:lnTo>
                  <a:lnTo>
                    <a:pt x="19243" y="680"/>
                  </a:lnTo>
                  <a:lnTo>
                    <a:pt x="19214" y="642"/>
                  </a:lnTo>
                  <a:lnTo>
                    <a:pt x="19147" y="613"/>
                  </a:lnTo>
                  <a:lnTo>
                    <a:pt x="19061" y="575"/>
                  </a:lnTo>
                  <a:lnTo>
                    <a:pt x="18956" y="536"/>
                  </a:lnTo>
                  <a:lnTo>
                    <a:pt x="18831" y="508"/>
                  </a:lnTo>
                  <a:lnTo>
                    <a:pt x="18506" y="441"/>
                  </a:lnTo>
                  <a:lnTo>
                    <a:pt x="18094" y="374"/>
                  </a:lnTo>
                  <a:lnTo>
                    <a:pt x="17615" y="316"/>
                  </a:lnTo>
                  <a:lnTo>
                    <a:pt x="17059" y="259"/>
                  </a:lnTo>
                  <a:lnTo>
                    <a:pt x="16437" y="211"/>
                  </a:lnTo>
                  <a:lnTo>
                    <a:pt x="15757" y="163"/>
                  </a:lnTo>
                  <a:lnTo>
                    <a:pt x="15019" y="125"/>
                  </a:lnTo>
                  <a:lnTo>
                    <a:pt x="14224" y="86"/>
                  </a:lnTo>
                  <a:lnTo>
                    <a:pt x="13381" y="58"/>
                  </a:lnTo>
                  <a:lnTo>
                    <a:pt x="12491" y="29"/>
                  </a:lnTo>
                  <a:lnTo>
                    <a:pt x="11571" y="10"/>
                  </a:lnTo>
                  <a:lnTo>
                    <a:pt x="10613"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14"/>
            <p:cNvSpPr/>
            <p:nvPr/>
          </p:nvSpPr>
          <p:spPr>
            <a:xfrm>
              <a:off x="3525722" y="4641150"/>
              <a:ext cx="995383" cy="90828"/>
            </a:xfrm>
            <a:custGeom>
              <a:avLst/>
              <a:gdLst/>
              <a:ahLst/>
              <a:cxnLst/>
              <a:rect l="l" t="t" r="r" b="b"/>
              <a:pathLst>
                <a:path w="45219" h="2558" extrusionOk="0">
                  <a:moveTo>
                    <a:pt x="22614" y="0"/>
                  </a:moveTo>
                  <a:lnTo>
                    <a:pt x="20296" y="10"/>
                  </a:lnTo>
                  <a:lnTo>
                    <a:pt x="18055" y="29"/>
                  </a:lnTo>
                  <a:lnTo>
                    <a:pt x="15890" y="58"/>
                  </a:lnTo>
                  <a:lnTo>
                    <a:pt x="13812" y="106"/>
                  </a:lnTo>
                  <a:lnTo>
                    <a:pt x="11839" y="154"/>
                  </a:lnTo>
                  <a:lnTo>
                    <a:pt x="9971" y="221"/>
                  </a:lnTo>
                  <a:lnTo>
                    <a:pt x="8228" y="297"/>
                  </a:lnTo>
                  <a:lnTo>
                    <a:pt x="6628" y="374"/>
                  </a:lnTo>
                  <a:lnTo>
                    <a:pt x="5163" y="470"/>
                  </a:lnTo>
                  <a:lnTo>
                    <a:pt x="3870" y="566"/>
                  </a:lnTo>
                  <a:lnTo>
                    <a:pt x="2730" y="671"/>
                  </a:lnTo>
                  <a:lnTo>
                    <a:pt x="2232" y="728"/>
                  </a:lnTo>
                  <a:lnTo>
                    <a:pt x="1782" y="786"/>
                  </a:lnTo>
                  <a:lnTo>
                    <a:pt x="1379" y="843"/>
                  </a:lnTo>
                  <a:lnTo>
                    <a:pt x="1025" y="901"/>
                  </a:lnTo>
                  <a:lnTo>
                    <a:pt x="718" y="958"/>
                  </a:lnTo>
                  <a:lnTo>
                    <a:pt x="460" y="1025"/>
                  </a:lnTo>
                  <a:lnTo>
                    <a:pt x="268" y="1083"/>
                  </a:lnTo>
                  <a:lnTo>
                    <a:pt x="182" y="1121"/>
                  </a:lnTo>
                  <a:lnTo>
                    <a:pt x="125" y="1150"/>
                  </a:lnTo>
                  <a:lnTo>
                    <a:pt x="67" y="1179"/>
                  </a:lnTo>
                  <a:lnTo>
                    <a:pt x="38" y="1217"/>
                  </a:lnTo>
                  <a:lnTo>
                    <a:pt x="10" y="1246"/>
                  </a:lnTo>
                  <a:lnTo>
                    <a:pt x="0" y="1274"/>
                  </a:lnTo>
                  <a:lnTo>
                    <a:pt x="10" y="1313"/>
                  </a:lnTo>
                  <a:lnTo>
                    <a:pt x="38" y="1341"/>
                  </a:lnTo>
                  <a:lnTo>
                    <a:pt x="67" y="1380"/>
                  </a:lnTo>
                  <a:lnTo>
                    <a:pt x="125" y="1408"/>
                  </a:lnTo>
                  <a:lnTo>
                    <a:pt x="182" y="1437"/>
                  </a:lnTo>
                  <a:lnTo>
                    <a:pt x="268" y="1475"/>
                  </a:lnTo>
                  <a:lnTo>
                    <a:pt x="460" y="1533"/>
                  </a:lnTo>
                  <a:lnTo>
                    <a:pt x="718" y="1600"/>
                  </a:lnTo>
                  <a:lnTo>
                    <a:pt x="1025" y="1657"/>
                  </a:lnTo>
                  <a:lnTo>
                    <a:pt x="1379" y="1715"/>
                  </a:lnTo>
                  <a:lnTo>
                    <a:pt x="1782" y="1772"/>
                  </a:lnTo>
                  <a:lnTo>
                    <a:pt x="2232" y="1830"/>
                  </a:lnTo>
                  <a:lnTo>
                    <a:pt x="2730" y="1887"/>
                  </a:lnTo>
                  <a:lnTo>
                    <a:pt x="3870" y="1993"/>
                  </a:lnTo>
                  <a:lnTo>
                    <a:pt x="5163" y="2088"/>
                  </a:lnTo>
                  <a:lnTo>
                    <a:pt x="6628" y="2184"/>
                  </a:lnTo>
                  <a:lnTo>
                    <a:pt x="8228" y="2261"/>
                  </a:lnTo>
                  <a:lnTo>
                    <a:pt x="9971" y="2337"/>
                  </a:lnTo>
                  <a:lnTo>
                    <a:pt x="11839" y="2405"/>
                  </a:lnTo>
                  <a:lnTo>
                    <a:pt x="13812" y="2452"/>
                  </a:lnTo>
                  <a:lnTo>
                    <a:pt x="15890" y="2500"/>
                  </a:lnTo>
                  <a:lnTo>
                    <a:pt x="18055" y="2529"/>
                  </a:lnTo>
                  <a:lnTo>
                    <a:pt x="20296" y="2548"/>
                  </a:lnTo>
                  <a:lnTo>
                    <a:pt x="22614" y="2558"/>
                  </a:lnTo>
                  <a:lnTo>
                    <a:pt x="24922" y="2548"/>
                  </a:lnTo>
                  <a:lnTo>
                    <a:pt x="27163" y="2529"/>
                  </a:lnTo>
                  <a:lnTo>
                    <a:pt x="29328" y="2500"/>
                  </a:lnTo>
                  <a:lnTo>
                    <a:pt x="31407" y="2452"/>
                  </a:lnTo>
                  <a:lnTo>
                    <a:pt x="33380" y="2405"/>
                  </a:lnTo>
                  <a:lnTo>
                    <a:pt x="35247" y="2337"/>
                  </a:lnTo>
                  <a:lnTo>
                    <a:pt x="36991" y="2261"/>
                  </a:lnTo>
                  <a:lnTo>
                    <a:pt x="38590" y="2184"/>
                  </a:lnTo>
                  <a:lnTo>
                    <a:pt x="40056" y="2088"/>
                  </a:lnTo>
                  <a:lnTo>
                    <a:pt x="41358" y="1993"/>
                  </a:lnTo>
                  <a:lnTo>
                    <a:pt x="42488" y="1887"/>
                  </a:lnTo>
                  <a:lnTo>
                    <a:pt x="42986" y="1830"/>
                  </a:lnTo>
                  <a:lnTo>
                    <a:pt x="43437" y="1772"/>
                  </a:lnTo>
                  <a:lnTo>
                    <a:pt x="43839" y="1715"/>
                  </a:lnTo>
                  <a:lnTo>
                    <a:pt x="44193" y="1657"/>
                  </a:lnTo>
                  <a:lnTo>
                    <a:pt x="44500" y="1600"/>
                  </a:lnTo>
                  <a:lnTo>
                    <a:pt x="44758" y="1533"/>
                  </a:lnTo>
                  <a:lnTo>
                    <a:pt x="44950" y="1475"/>
                  </a:lnTo>
                  <a:lnTo>
                    <a:pt x="45036" y="1437"/>
                  </a:lnTo>
                  <a:lnTo>
                    <a:pt x="45094" y="1408"/>
                  </a:lnTo>
                  <a:lnTo>
                    <a:pt x="45151" y="1380"/>
                  </a:lnTo>
                  <a:lnTo>
                    <a:pt x="45189" y="1341"/>
                  </a:lnTo>
                  <a:lnTo>
                    <a:pt x="45209" y="1313"/>
                  </a:lnTo>
                  <a:lnTo>
                    <a:pt x="45218" y="1274"/>
                  </a:lnTo>
                  <a:lnTo>
                    <a:pt x="45209" y="1246"/>
                  </a:lnTo>
                  <a:lnTo>
                    <a:pt x="45189" y="1217"/>
                  </a:lnTo>
                  <a:lnTo>
                    <a:pt x="45151" y="1179"/>
                  </a:lnTo>
                  <a:lnTo>
                    <a:pt x="45094" y="1150"/>
                  </a:lnTo>
                  <a:lnTo>
                    <a:pt x="45036" y="1121"/>
                  </a:lnTo>
                  <a:lnTo>
                    <a:pt x="44950" y="1083"/>
                  </a:lnTo>
                  <a:lnTo>
                    <a:pt x="44758" y="1025"/>
                  </a:lnTo>
                  <a:lnTo>
                    <a:pt x="44500" y="958"/>
                  </a:lnTo>
                  <a:lnTo>
                    <a:pt x="44193" y="901"/>
                  </a:lnTo>
                  <a:lnTo>
                    <a:pt x="43839" y="843"/>
                  </a:lnTo>
                  <a:lnTo>
                    <a:pt x="43437" y="786"/>
                  </a:lnTo>
                  <a:lnTo>
                    <a:pt x="42986" y="728"/>
                  </a:lnTo>
                  <a:lnTo>
                    <a:pt x="42488" y="671"/>
                  </a:lnTo>
                  <a:lnTo>
                    <a:pt x="41358" y="566"/>
                  </a:lnTo>
                  <a:lnTo>
                    <a:pt x="40056" y="470"/>
                  </a:lnTo>
                  <a:lnTo>
                    <a:pt x="38590" y="374"/>
                  </a:lnTo>
                  <a:lnTo>
                    <a:pt x="36991" y="297"/>
                  </a:lnTo>
                  <a:lnTo>
                    <a:pt x="35247" y="221"/>
                  </a:lnTo>
                  <a:lnTo>
                    <a:pt x="33380" y="154"/>
                  </a:lnTo>
                  <a:lnTo>
                    <a:pt x="31407" y="106"/>
                  </a:lnTo>
                  <a:lnTo>
                    <a:pt x="29328" y="58"/>
                  </a:lnTo>
                  <a:lnTo>
                    <a:pt x="27163" y="29"/>
                  </a:lnTo>
                  <a:lnTo>
                    <a:pt x="24922" y="10"/>
                  </a:lnTo>
                  <a:lnTo>
                    <a:pt x="22614" y="0"/>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14"/>
            <p:cNvSpPr/>
            <p:nvPr/>
          </p:nvSpPr>
          <p:spPr>
            <a:xfrm>
              <a:off x="5580521" y="4523830"/>
              <a:ext cx="288067" cy="139134"/>
            </a:xfrm>
            <a:custGeom>
              <a:avLst/>
              <a:gdLst/>
              <a:ahLst/>
              <a:cxnLst/>
              <a:rect l="l" t="t" r="r" b="b"/>
              <a:pathLst>
                <a:path w="8114" h="3919" extrusionOk="0">
                  <a:moveTo>
                    <a:pt x="1447" y="1"/>
                  </a:moveTo>
                  <a:lnTo>
                    <a:pt x="1" y="1007"/>
                  </a:lnTo>
                  <a:lnTo>
                    <a:pt x="2050" y="2826"/>
                  </a:lnTo>
                  <a:lnTo>
                    <a:pt x="2184" y="2932"/>
                  </a:lnTo>
                  <a:lnTo>
                    <a:pt x="2318" y="3037"/>
                  </a:lnTo>
                  <a:lnTo>
                    <a:pt x="2462" y="3123"/>
                  </a:lnTo>
                  <a:lnTo>
                    <a:pt x="2615" y="3210"/>
                  </a:lnTo>
                  <a:lnTo>
                    <a:pt x="2769" y="3277"/>
                  </a:lnTo>
                  <a:lnTo>
                    <a:pt x="2922" y="3344"/>
                  </a:lnTo>
                  <a:lnTo>
                    <a:pt x="3085" y="3392"/>
                  </a:lnTo>
                  <a:lnTo>
                    <a:pt x="3247" y="3439"/>
                  </a:lnTo>
                  <a:lnTo>
                    <a:pt x="3860" y="3564"/>
                  </a:lnTo>
                  <a:lnTo>
                    <a:pt x="4588" y="3698"/>
                  </a:lnTo>
                  <a:lnTo>
                    <a:pt x="4972" y="3765"/>
                  </a:lnTo>
                  <a:lnTo>
                    <a:pt x="5364" y="3813"/>
                  </a:lnTo>
                  <a:lnTo>
                    <a:pt x="5757" y="3861"/>
                  </a:lnTo>
                  <a:lnTo>
                    <a:pt x="6140" y="3899"/>
                  </a:lnTo>
                  <a:lnTo>
                    <a:pt x="6514" y="3918"/>
                  </a:lnTo>
                  <a:lnTo>
                    <a:pt x="6858" y="3918"/>
                  </a:lnTo>
                  <a:lnTo>
                    <a:pt x="7021" y="3909"/>
                  </a:lnTo>
                  <a:lnTo>
                    <a:pt x="7175" y="3899"/>
                  </a:lnTo>
                  <a:lnTo>
                    <a:pt x="7328" y="3880"/>
                  </a:lnTo>
                  <a:lnTo>
                    <a:pt x="7462" y="3861"/>
                  </a:lnTo>
                  <a:lnTo>
                    <a:pt x="7586" y="3832"/>
                  </a:lnTo>
                  <a:lnTo>
                    <a:pt x="7701" y="3794"/>
                  </a:lnTo>
                  <a:lnTo>
                    <a:pt x="7807" y="3746"/>
                  </a:lnTo>
                  <a:lnTo>
                    <a:pt x="7893" y="3698"/>
                  </a:lnTo>
                  <a:lnTo>
                    <a:pt x="7969" y="3641"/>
                  </a:lnTo>
                  <a:lnTo>
                    <a:pt x="8027" y="3574"/>
                  </a:lnTo>
                  <a:lnTo>
                    <a:pt x="8075" y="3497"/>
                  </a:lnTo>
                  <a:lnTo>
                    <a:pt x="8104" y="3420"/>
                  </a:lnTo>
                  <a:lnTo>
                    <a:pt x="8113" y="3353"/>
                  </a:lnTo>
                  <a:lnTo>
                    <a:pt x="8113" y="3296"/>
                  </a:lnTo>
                  <a:lnTo>
                    <a:pt x="8113" y="3238"/>
                  </a:lnTo>
                  <a:lnTo>
                    <a:pt x="8094" y="3181"/>
                  </a:lnTo>
                  <a:lnTo>
                    <a:pt x="8075" y="3123"/>
                  </a:lnTo>
                  <a:lnTo>
                    <a:pt x="8046" y="3076"/>
                  </a:lnTo>
                  <a:lnTo>
                    <a:pt x="7979" y="2961"/>
                  </a:lnTo>
                  <a:lnTo>
                    <a:pt x="7883" y="2855"/>
                  </a:lnTo>
                  <a:lnTo>
                    <a:pt x="7768" y="2750"/>
                  </a:lnTo>
                  <a:lnTo>
                    <a:pt x="7634" y="2654"/>
                  </a:lnTo>
                  <a:lnTo>
                    <a:pt x="7481" y="2549"/>
                  </a:lnTo>
                  <a:lnTo>
                    <a:pt x="7318" y="2453"/>
                  </a:lnTo>
                  <a:lnTo>
                    <a:pt x="7136" y="2367"/>
                  </a:lnTo>
                  <a:lnTo>
                    <a:pt x="6945" y="2271"/>
                  </a:lnTo>
                  <a:lnTo>
                    <a:pt x="6734" y="2185"/>
                  </a:lnTo>
                  <a:lnTo>
                    <a:pt x="6312" y="2022"/>
                  </a:lnTo>
                  <a:lnTo>
                    <a:pt x="5862" y="1878"/>
                  </a:lnTo>
                  <a:lnTo>
                    <a:pt x="5403" y="1744"/>
                  </a:lnTo>
                  <a:lnTo>
                    <a:pt x="4972" y="1629"/>
                  </a:lnTo>
                  <a:lnTo>
                    <a:pt x="4550" y="1524"/>
                  </a:lnTo>
                  <a:lnTo>
                    <a:pt x="4186" y="1438"/>
                  </a:lnTo>
                  <a:lnTo>
                    <a:pt x="3621" y="1323"/>
                  </a:lnTo>
                  <a:lnTo>
                    <a:pt x="3410" y="1284"/>
                  </a:lnTo>
                  <a:lnTo>
                    <a:pt x="144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14"/>
            <p:cNvSpPr/>
            <p:nvPr/>
          </p:nvSpPr>
          <p:spPr>
            <a:xfrm>
              <a:off x="3950723" y="4466034"/>
              <a:ext cx="209181" cy="236376"/>
            </a:xfrm>
            <a:custGeom>
              <a:avLst/>
              <a:gdLst/>
              <a:ahLst/>
              <a:cxnLst/>
              <a:rect l="l" t="t" r="r" b="b"/>
              <a:pathLst>
                <a:path w="5892" h="6658" extrusionOk="0">
                  <a:moveTo>
                    <a:pt x="5508" y="1"/>
                  </a:moveTo>
                  <a:lnTo>
                    <a:pt x="3047" y="1198"/>
                  </a:lnTo>
                  <a:lnTo>
                    <a:pt x="2893" y="1284"/>
                  </a:lnTo>
                  <a:lnTo>
                    <a:pt x="2750" y="1370"/>
                  </a:lnTo>
                  <a:lnTo>
                    <a:pt x="2616" y="1466"/>
                  </a:lnTo>
                  <a:lnTo>
                    <a:pt x="2481" y="1571"/>
                  </a:lnTo>
                  <a:lnTo>
                    <a:pt x="2357" y="1686"/>
                  </a:lnTo>
                  <a:lnTo>
                    <a:pt x="2242" y="1811"/>
                  </a:lnTo>
                  <a:lnTo>
                    <a:pt x="2127" y="1945"/>
                  </a:lnTo>
                  <a:lnTo>
                    <a:pt x="2022" y="2079"/>
                  </a:lnTo>
                  <a:lnTo>
                    <a:pt x="1677" y="2596"/>
                  </a:lnTo>
                  <a:lnTo>
                    <a:pt x="1275" y="3219"/>
                  </a:lnTo>
                  <a:lnTo>
                    <a:pt x="1064" y="3545"/>
                  </a:lnTo>
                  <a:lnTo>
                    <a:pt x="872" y="3889"/>
                  </a:lnTo>
                  <a:lnTo>
                    <a:pt x="681" y="4234"/>
                  </a:lnTo>
                  <a:lnTo>
                    <a:pt x="499" y="4579"/>
                  </a:lnTo>
                  <a:lnTo>
                    <a:pt x="336" y="4914"/>
                  </a:lnTo>
                  <a:lnTo>
                    <a:pt x="202" y="5230"/>
                  </a:lnTo>
                  <a:lnTo>
                    <a:pt x="154" y="5384"/>
                  </a:lnTo>
                  <a:lnTo>
                    <a:pt x="96" y="5537"/>
                  </a:lnTo>
                  <a:lnTo>
                    <a:pt x="58" y="5680"/>
                  </a:lnTo>
                  <a:lnTo>
                    <a:pt x="29" y="5815"/>
                  </a:lnTo>
                  <a:lnTo>
                    <a:pt x="10" y="5939"/>
                  </a:lnTo>
                  <a:lnTo>
                    <a:pt x="1" y="6064"/>
                  </a:lnTo>
                  <a:lnTo>
                    <a:pt x="1" y="6169"/>
                  </a:lnTo>
                  <a:lnTo>
                    <a:pt x="10" y="6274"/>
                  </a:lnTo>
                  <a:lnTo>
                    <a:pt x="39" y="6370"/>
                  </a:lnTo>
                  <a:lnTo>
                    <a:pt x="77" y="6447"/>
                  </a:lnTo>
                  <a:lnTo>
                    <a:pt x="125" y="6514"/>
                  </a:lnTo>
                  <a:lnTo>
                    <a:pt x="192" y="6571"/>
                  </a:lnTo>
                  <a:lnTo>
                    <a:pt x="250" y="6610"/>
                  </a:lnTo>
                  <a:lnTo>
                    <a:pt x="298" y="6629"/>
                  </a:lnTo>
                  <a:lnTo>
                    <a:pt x="355" y="6648"/>
                  </a:lnTo>
                  <a:lnTo>
                    <a:pt x="413" y="6657"/>
                  </a:lnTo>
                  <a:lnTo>
                    <a:pt x="537" y="6657"/>
                  </a:lnTo>
                  <a:lnTo>
                    <a:pt x="662" y="6629"/>
                  </a:lnTo>
                  <a:lnTo>
                    <a:pt x="796" y="6590"/>
                  </a:lnTo>
                  <a:lnTo>
                    <a:pt x="939" y="6523"/>
                  </a:lnTo>
                  <a:lnTo>
                    <a:pt x="1083" y="6437"/>
                  </a:lnTo>
                  <a:lnTo>
                    <a:pt x="1227" y="6332"/>
                  </a:lnTo>
                  <a:lnTo>
                    <a:pt x="1380" y="6217"/>
                  </a:lnTo>
                  <a:lnTo>
                    <a:pt x="1533" y="6083"/>
                  </a:lnTo>
                  <a:lnTo>
                    <a:pt x="1696" y="5939"/>
                  </a:lnTo>
                  <a:lnTo>
                    <a:pt x="1849" y="5776"/>
                  </a:lnTo>
                  <a:lnTo>
                    <a:pt x="2165" y="5441"/>
                  </a:lnTo>
                  <a:lnTo>
                    <a:pt x="2472" y="5087"/>
                  </a:lnTo>
                  <a:lnTo>
                    <a:pt x="2769" y="4723"/>
                  </a:lnTo>
                  <a:lnTo>
                    <a:pt x="3047" y="4359"/>
                  </a:lnTo>
                  <a:lnTo>
                    <a:pt x="3296" y="4014"/>
                  </a:lnTo>
                  <a:lnTo>
                    <a:pt x="3516" y="3698"/>
                  </a:lnTo>
                  <a:lnTo>
                    <a:pt x="3842" y="3228"/>
                  </a:lnTo>
                  <a:lnTo>
                    <a:pt x="3956" y="3047"/>
                  </a:lnTo>
                  <a:lnTo>
                    <a:pt x="5891" y="1725"/>
                  </a:lnTo>
                  <a:lnTo>
                    <a:pt x="550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14"/>
            <p:cNvSpPr/>
            <p:nvPr/>
          </p:nvSpPr>
          <p:spPr>
            <a:xfrm>
              <a:off x="4109202" y="3262998"/>
              <a:ext cx="1703978" cy="44911"/>
            </a:xfrm>
            <a:custGeom>
              <a:avLst/>
              <a:gdLst/>
              <a:ahLst/>
              <a:cxnLst/>
              <a:rect l="l" t="t" r="r" b="b"/>
              <a:pathLst>
                <a:path w="47996" h="1265" extrusionOk="0">
                  <a:moveTo>
                    <a:pt x="0" y="0"/>
                  </a:moveTo>
                  <a:lnTo>
                    <a:pt x="0" y="1265"/>
                  </a:lnTo>
                  <a:lnTo>
                    <a:pt x="47996" y="1265"/>
                  </a:lnTo>
                  <a:lnTo>
                    <a:pt x="47996"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14"/>
            <p:cNvSpPr/>
            <p:nvPr/>
          </p:nvSpPr>
          <p:spPr>
            <a:xfrm>
              <a:off x="3841912" y="3228313"/>
              <a:ext cx="534952" cy="1474135"/>
            </a:xfrm>
            <a:custGeom>
              <a:avLst/>
              <a:gdLst/>
              <a:ahLst/>
              <a:cxnLst/>
              <a:rect l="l" t="t" r="r" b="b"/>
              <a:pathLst>
                <a:path w="15068" h="41522" extrusionOk="0">
                  <a:moveTo>
                    <a:pt x="11130" y="0"/>
                  </a:moveTo>
                  <a:lnTo>
                    <a:pt x="1" y="41521"/>
                  </a:lnTo>
                  <a:lnTo>
                    <a:pt x="1409" y="41521"/>
                  </a:lnTo>
                  <a:lnTo>
                    <a:pt x="15067" y="383"/>
                  </a:lnTo>
                  <a:lnTo>
                    <a:pt x="11130"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14"/>
            <p:cNvSpPr/>
            <p:nvPr/>
          </p:nvSpPr>
          <p:spPr>
            <a:xfrm>
              <a:off x="5515909" y="3228313"/>
              <a:ext cx="534916" cy="1474135"/>
            </a:xfrm>
            <a:custGeom>
              <a:avLst/>
              <a:gdLst/>
              <a:ahLst/>
              <a:cxnLst/>
              <a:rect l="l" t="t" r="r" b="b"/>
              <a:pathLst>
                <a:path w="15067" h="41522" extrusionOk="0">
                  <a:moveTo>
                    <a:pt x="3928" y="0"/>
                  </a:moveTo>
                  <a:lnTo>
                    <a:pt x="1" y="383"/>
                  </a:lnTo>
                  <a:lnTo>
                    <a:pt x="13649" y="41521"/>
                  </a:lnTo>
                  <a:lnTo>
                    <a:pt x="15067" y="41521"/>
                  </a:lnTo>
                  <a:lnTo>
                    <a:pt x="3928"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4007171" y="3158589"/>
              <a:ext cx="1914153" cy="114638"/>
            </a:xfrm>
            <a:custGeom>
              <a:avLst/>
              <a:gdLst/>
              <a:ahLst/>
              <a:cxnLst/>
              <a:rect l="l" t="t" r="r" b="b"/>
              <a:pathLst>
                <a:path w="53916" h="3229" extrusionOk="0">
                  <a:moveTo>
                    <a:pt x="1" y="1"/>
                  </a:moveTo>
                  <a:lnTo>
                    <a:pt x="1" y="3229"/>
                  </a:lnTo>
                  <a:lnTo>
                    <a:pt x="53916" y="3229"/>
                  </a:lnTo>
                  <a:lnTo>
                    <a:pt x="53916" y="1"/>
                  </a:lnTo>
                  <a:close/>
                </a:path>
              </a:pathLst>
            </a:cu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14"/>
            <p:cNvSpPr/>
            <p:nvPr/>
          </p:nvSpPr>
          <p:spPr>
            <a:xfrm>
              <a:off x="5118400" y="2880435"/>
              <a:ext cx="295203" cy="279227"/>
            </a:xfrm>
            <a:custGeom>
              <a:avLst/>
              <a:gdLst/>
              <a:ahLst/>
              <a:cxnLst/>
              <a:rect l="l" t="t" r="r" b="b"/>
              <a:pathLst>
                <a:path w="8315" h="7865" extrusionOk="0">
                  <a:moveTo>
                    <a:pt x="1" y="1"/>
                  </a:moveTo>
                  <a:lnTo>
                    <a:pt x="1993" y="7865"/>
                  </a:lnTo>
                  <a:lnTo>
                    <a:pt x="8315" y="7865"/>
                  </a:lnTo>
                  <a:lnTo>
                    <a:pt x="6322" y="1"/>
                  </a:lnTo>
                  <a:close/>
                </a:path>
              </a:pathLst>
            </a:custGeom>
            <a:solidFill>
              <a:srgbClr val="EFEFE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14"/>
            <p:cNvSpPr/>
            <p:nvPr/>
          </p:nvSpPr>
          <p:spPr>
            <a:xfrm>
              <a:off x="4628090" y="2140196"/>
              <a:ext cx="1228600" cy="793374"/>
            </a:xfrm>
            <a:custGeom>
              <a:avLst/>
              <a:gdLst/>
              <a:ahLst/>
              <a:cxnLst/>
              <a:rect l="l" t="t" r="r" b="b"/>
              <a:pathLst>
                <a:path w="34606" h="22347" extrusionOk="0">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14"/>
            <p:cNvSpPr/>
            <p:nvPr/>
          </p:nvSpPr>
          <p:spPr>
            <a:xfrm>
              <a:off x="4628090" y="2140196"/>
              <a:ext cx="1228600" cy="793374"/>
            </a:xfrm>
            <a:custGeom>
              <a:avLst/>
              <a:gdLst/>
              <a:ahLst/>
              <a:cxnLst/>
              <a:rect l="l" t="t" r="r" b="b"/>
              <a:pathLst>
                <a:path w="34606" h="22347" extrusionOk="0">
                  <a:moveTo>
                    <a:pt x="32642" y="1916"/>
                  </a:moveTo>
                  <a:lnTo>
                    <a:pt x="30353" y="20430"/>
                  </a:lnTo>
                  <a:lnTo>
                    <a:pt x="1964" y="20430"/>
                  </a:lnTo>
                  <a:lnTo>
                    <a:pt x="4253" y="1916"/>
                  </a:lnTo>
                  <a:close/>
                  <a:moveTo>
                    <a:pt x="4004" y="0"/>
                  </a:move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14"/>
            <p:cNvSpPr/>
            <p:nvPr/>
          </p:nvSpPr>
          <p:spPr>
            <a:xfrm>
              <a:off x="4697779" y="2208181"/>
              <a:ext cx="1089217" cy="657364"/>
            </a:xfrm>
            <a:custGeom>
              <a:avLst/>
              <a:gdLst/>
              <a:ahLst/>
              <a:cxnLst/>
              <a:rect l="l" t="t" r="r" b="b"/>
              <a:pathLst>
                <a:path w="30680" h="18516" fill="none" extrusionOk="0">
                  <a:moveTo>
                    <a:pt x="30679" y="1"/>
                  </a:moveTo>
                  <a:lnTo>
                    <a:pt x="28390" y="18515"/>
                  </a:lnTo>
                  <a:lnTo>
                    <a:pt x="1" y="18515"/>
                  </a:lnTo>
                  <a:lnTo>
                    <a:pt x="2290" y="1"/>
                  </a:lnTo>
                  <a:lnTo>
                    <a:pt x="30679"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14"/>
            <p:cNvSpPr/>
            <p:nvPr/>
          </p:nvSpPr>
          <p:spPr>
            <a:xfrm>
              <a:off x="4628090" y="2140196"/>
              <a:ext cx="1228600" cy="793374"/>
            </a:xfrm>
            <a:custGeom>
              <a:avLst/>
              <a:gdLst/>
              <a:ahLst/>
              <a:cxnLst/>
              <a:rect l="l" t="t" r="r" b="b"/>
              <a:pathLst>
                <a:path w="34606" h="22347" fill="none" extrusionOk="0">
                  <a:moveTo>
                    <a:pt x="32958" y="0"/>
                  </a:moveTo>
                  <a:lnTo>
                    <a:pt x="4004" y="0"/>
                  </a:lnTo>
                  <a:lnTo>
                    <a:pt x="4004" y="0"/>
                  </a:lnTo>
                  <a:lnTo>
                    <a:pt x="3841" y="10"/>
                  </a:lnTo>
                  <a:lnTo>
                    <a:pt x="3678" y="29"/>
                  </a:lnTo>
                  <a:lnTo>
                    <a:pt x="3515" y="77"/>
                  </a:lnTo>
                  <a:lnTo>
                    <a:pt x="3362" y="125"/>
                  </a:lnTo>
                  <a:lnTo>
                    <a:pt x="3219" y="202"/>
                  </a:lnTo>
                  <a:lnTo>
                    <a:pt x="3084" y="278"/>
                  </a:lnTo>
                  <a:lnTo>
                    <a:pt x="2960" y="374"/>
                  </a:lnTo>
                  <a:lnTo>
                    <a:pt x="2845" y="479"/>
                  </a:lnTo>
                  <a:lnTo>
                    <a:pt x="2730" y="594"/>
                  </a:lnTo>
                  <a:lnTo>
                    <a:pt x="2634" y="728"/>
                  </a:lnTo>
                  <a:lnTo>
                    <a:pt x="2558" y="862"/>
                  </a:lnTo>
                  <a:lnTo>
                    <a:pt x="2491" y="1006"/>
                  </a:lnTo>
                  <a:lnTo>
                    <a:pt x="2433" y="1159"/>
                  </a:lnTo>
                  <a:lnTo>
                    <a:pt x="2395" y="1313"/>
                  </a:lnTo>
                  <a:lnTo>
                    <a:pt x="2366" y="1475"/>
                  </a:lnTo>
                  <a:lnTo>
                    <a:pt x="2356" y="1648"/>
                  </a:lnTo>
                  <a:lnTo>
                    <a:pt x="0" y="20699"/>
                  </a:lnTo>
                  <a:lnTo>
                    <a:pt x="0" y="20699"/>
                  </a:lnTo>
                  <a:lnTo>
                    <a:pt x="10" y="20862"/>
                  </a:lnTo>
                  <a:lnTo>
                    <a:pt x="39" y="21024"/>
                  </a:lnTo>
                  <a:lnTo>
                    <a:pt x="77" y="21187"/>
                  </a:lnTo>
                  <a:lnTo>
                    <a:pt x="134" y="21340"/>
                  </a:lnTo>
                  <a:lnTo>
                    <a:pt x="201" y="21484"/>
                  </a:lnTo>
                  <a:lnTo>
                    <a:pt x="288" y="21618"/>
                  </a:lnTo>
                  <a:lnTo>
                    <a:pt x="374" y="21743"/>
                  </a:lnTo>
                  <a:lnTo>
                    <a:pt x="489" y="21858"/>
                  </a:lnTo>
                  <a:lnTo>
                    <a:pt x="604" y="21973"/>
                  </a:lnTo>
                  <a:lnTo>
                    <a:pt x="728" y="22068"/>
                  </a:lnTo>
                  <a:lnTo>
                    <a:pt x="862" y="22145"/>
                  </a:lnTo>
                  <a:lnTo>
                    <a:pt x="1006" y="22212"/>
                  </a:lnTo>
                  <a:lnTo>
                    <a:pt x="1159" y="22269"/>
                  </a:lnTo>
                  <a:lnTo>
                    <a:pt x="1322" y="22308"/>
                  </a:lnTo>
                  <a:lnTo>
                    <a:pt x="1485" y="22337"/>
                  </a:lnTo>
                  <a:lnTo>
                    <a:pt x="1648" y="22346"/>
                  </a:lnTo>
                  <a:lnTo>
                    <a:pt x="30602" y="22346"/>
                  </a:lnTo>
                  <a:lnTo>
                    <a:pt x="30602" y="22346"/>
                  </a:lnTo>
                  <a:lnTo>
                    <a:pt x="30775" y="22337"/>
                  </a:lnTo>
                  <a:lnTo>
                    <a:pt x="30938" y="22308"/>
                  </a:lnTo>
                  <a:lnTo>
                    <a:pt x="31091" y="22269"/>
                  </a:lnTo>
                  <a:lnTo>
                    <a:pt x="31244" y="22212"/>
                  </a:lnTo>
                  <a:lnTo>
                    <a:pt x="31388" y="22145"/>
                  </a:lnTo>
                  <a:lnTo>
                    <a:pt x="31522" y="22068"/>
                  </a:lnTo>
                  <a:lnTo>
                    <a:pt x="31656" y="21973"/>
                  </a:lnTo>
                  <a:lnTo>
                    <a:pt x="31771" y="21858"/>
                  </a:lnTo>
                  <a:lnTo>
                    <a:pt x="31876" y="21743"/>
                  </a:lnTo>
                  <a:lnTo>
                    <a:pt x="31972" y="21618"/>
                  </a:lnTo>
                  <a:lnTo>
                    <a:pt x="32058" y="21484"/>
                  </a:lnTo>
                  <a:lnTo>
                    <a:pt x="32125" y="21340"/>
                  </a:lnTo>
                  <a:lnTo>
                    <a:pt x="32183" y="21187"/>
                  </a:lnTo>
                  <a:lnTo>
                    <a:pt x="32221" y="21024"/>
                  </a:lnTo>
                  <a:lnTo>
                    <a:pt x="32240" y="20862"/>
                  </a:lnTo>
                  <a:lnTo>
                    <a:pt x="32250" y="20699"/>
                  </a:lnTo>
                  <a:lnTo>
                    <a:pt x="34606" y="1648"/>
                  </a:lnTo>
                  <a:lnTo>
                    <a:pt x="34606" y="1648"/>
                  </a:lnTo>
                  <a:lnTo>
                    <a:pt x="34596" y="1475"/>
                  </a:lnTo>
                  <a:lnTo>
                    <a:pt x="34577" y="1313"/>
                  </a:lnTo>
                  <a:lnTo>
                    <a:pt x="34529" y="1159"/>
                  </a:lnTo>
                  <a:lnTo>
                    <a:pt x="34481" y="1006"/>
                  </a:lnTo>
                  <a:lnTo>
                    <a:pt x="34405" y="862"/>
                  </a:lnTo>
                  <a:lnTo>
                    <a:pt x="34328" y="728"/>
                  </a:lnTo>
                  <a:lnTo>
                    <a:pt x="34232" y="594"/>
                  </a:lnTo>
                  <a:lnTo>
                    <a:pt x="34127" y="479"/>
                  </a:lnTo>
                  <a:lnTo>
                    <a:pt x="34012" y="374"/>
                  </a:lnTo>
                  <a:lnTo>
                    <a:pt x="33878" y="278"/>
                  </a:lnTo>
                  <a:lnTo>
                    <a:pt x="33744" y="202"/>
                  </a:lnTo>
                  <a:lnTo>
                    <a:pt x="33600" y="125"/>
                  </a:lnTo>
                  <a:lnTo>
                    <a:pt x="33447" y="77"/>
                  </a:lnTo>
                  <a:lnTo>
                    <a:pt x="33294" y="29"/>
                  </a:lnTo>
                  <a:lnTo>
                    <a:pt x="33131" y="10"/>
                  </a:lnTo>
                  <a:lnTo>
                    <a:pt x="32958" y="0"/>
                  </a:lnTo>
                  <a:lnTo>
                    <a:pt x="3295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5022866" y="3079385"/>
              <a:ext cx="390741" cy="80271"/>
            </a:xfrm>
            <a:custGeom>
              <a:avLst/>
              <a:gdLst/>
              <a:ahLst/>
              <a:cxnLst/>
              <a:rect l="l" t="t" r="r" b="b"/>
              <a:pathLst>
                <a:path w="11006" h="2261" extrusionOk="0">
                  <a:moveTo>
                    <a:pt x="2165" y="0"/>
                  </a:moveTo>
                  <a:lnTo>
                    <a:pt x="1945" y="10"/>
                  </a:lnTo>
                  <a:lnTo>
                    <a:pt x="1734" y="48"/>
                  </a:lnTo>
                  <a:lnTo>
                    <a:pt x="1523" y="96"/>
                  </a:lnTo>
                  <a:lnTo>
                    <a:pt x="1322" y="173"/>
                  </a:lnTo>
                  <a:lnTo>
                    <a:pt x="1131" y="259"/>
                  </a:lnTo>
                  <a:lnTo>
                    <a:pt x="958" y="374"/>
                  </a:lnTo>
                  <a:lnTo>
                    <a:pt x="786" y="498"/>
                  </a:lnTo>
                  <a:lnTo>
                    <a:pt x="633" y="632"/>
                  </a:lnTo>
                  <a:lnTo>
                    <a:pt x="499" y="786"/>
                  </a:lnTo>
                  <a:lnTo>
                    <a:pt x="374" y="958"/>
                  </a:lnTo>
                  <a:lnTo>
                    <a:pt x="259" y="1140"/>
                  </a:lnTo>
                  <a:lnTo>
                    <a:pt x="173" y="1322"/>
                  </a:lnTo>
                  <a:lnTo>
                    <a:pt x="96" y="1523"/>
                  </a:lnTo>
                  <a:lnTo>
                    <a:pt x="48" y="1734"/>
                  </a:lnTo>
                  <a:lnTo>
                    <a:pt x="10" y="1944"/>
                  </a:lnTo>
                  <a:lnTo>
                    <a:pt x="0" y="2165"/>
                  </a:lnTo>
                  <a:lnTo>
                    <a:pt x="0" y="2261"/>
                  </a:lnTo>
                  <a:lnTo>
                    <a:pt x="11006" y="2261"/>
                  </a:lnTo>
                  <a:lnTo>
                    <a:pt x="11006" y="2165"/>
                  </a:lnTo>
                  <a:lnTo>
                    <a:pt x="10996" y="1944"/>
                  </a:lnTo>
                  <a:lnTo>
                    <a:pt x="10967" y="1734"/>
                  </a:lnTo>
                  <a:lnTo>
                    <a:pt x="10910" y="1523"/>
                  </a:lnTo>
                  <a:lnTo>
                    <a:pt x="10843" y="1322"/>
                  </a:lnTo>
                  <a:lnTo>
                    <a:pt x="10747" y="1140"/>
                  </a:lnTo>
                  <a:lnTo>
                    <a:pt x="10642" y="958"/>
                  </a:lnTo>
                  <a:lnTo>
                    <a:pt x="10517" y="786"/>
                  </a:lnTo>
                  <a:lnTo>
                    <a:pt x="10374" y="632"/>
                  </a:lnTo>
                  <a:lnTo>
                    <a:pt x="10220" y="498"/>
                  </a:lnTo>
                  <a:lnTo>
                    <a:pt x="10057" y="374"/>
                  </a:lnTo>
                  <a:lnTo>
                    <a:pt x="9875" y="259"/>
                  </a:lnTo>
                  <a:lnTo>
                    <a:pt x="9684" y="173"/>
                  </a:lnTo>
                  <a:lnTo>
                    <a:pt x="9483" y="96"/>
                  </a:lnTo>
                  <a:lnTo>
                    <a:pt x="9282" y="48"/>
                  </a:lnTo>
                  <a:lnTo>
                    <a:pt x="9061" y="10"/>
                  </a:lnTo>
                  <a:lnTo>
                    <a:pt x="8841" y="0"/>
                  </a:lnTo>
                  <a:close/>
                </a:path>
              </a:pathLst>
            </a:custGeom>
            <a:solidFill>
              <a:srgbClr val="D9D9D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14"/>
            <p:cNvSpPr/>
            <p:nvPr/>
          </p:nvSpPr>
          <p:spPr>
            <a:xfrm>
              <a:off x="4852494" y="2303395"/>
              <a:ext cx="320375" cy="46970"/>
            </a:xfrm>
            <a:custGeom>
              <a:avLst/>
              <a:gdLst/>
              <a:ahLst/>
              <a:cxnLst/>
              <a:rect l="l" t="t" r="r" b="b"/>
              <a:pathLst>
                <a:path w="9024" h="1323" extrusionOk="0">
                  <a:moveTo>
                    <a:pt x="173" y="1"/>
                  </a:moveTo>
                  <a:lnTo>
                    <a:pt x="1" y="1323"/>
                  </a:lnTo>
                  <a:lnTo>
                    <a:pt x="8861" y="1323"/>
                  </a:lnTo>
                  <a:lnTo>
                    <a:pt x="90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14"/>
            <p:cNvSpPr/>
            <p:nvPr/>
          </p:nvSpPr>
          <p:spPr>
            <a:xfrm>
              <a:off x="5336733" y="2406456"/>
              <a:ext cx="320339" cy="47289"/>
            </a:xfrm>
            <a:custGeom>
              <a:avLst/>
              <a:gdLst/>
              <a:ahLst/>
              <a:cxnLst/>
              <a:rect l="l" t="t" r="r" b="b"/>
              <a:pathLst>
                <a:path w="9023" h="1332" extrusionOk="0">
                  <a:moveTo>
                    <a:pt x="163" y="0"/>
                  </a:moveTo>
                  <a:lnTo>
                    <a:pt x="0" y="1331"/>
                  </a:lnTo>
                  <a:lnTo>
                    <a:pt x="8860" y="1331"/>
                  </a:lnTo>
                  <a:lnTo>
                    <a:pt x="90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14"/>
            <p:cNvSpPr/>
            <p:nvPr/>
          </p:nvSpPr>
          <p:spPr>
            <a:xfrm>
              <a:off x="5160220" y="2509801"/>
              <a:ext cx="343842" cy="47325"/>
            </a:xfrm>
            <a:custGeom>
              <a:avLst/>
              <a:gdLst/>
              <a:ahLst/>
              <a:cxnLst/>
              <a:rect l="l" t="t" r="r" b="b"/>
              <a:pathLst>
                <a:path w="9685" h="1333" extrusionOk="0">
                  <a:moveTo>
                    <a:pt x="164" y="1"/>
                  </a:moveTo>
                  <a:lnTo>
                    <a:pt x="1" y="1332"/>
                  </a:lnTo>
                  <a:lnTo>
                    <a:pt x="9522" y="1332"/>
                  </a:lnTo>
                  <a:lnTo>
                    <a:pt x="968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14"/>
            <p:cNvSpPr/>
            <p:nvPr/>
          </p:nvSpPr>
          <p:spPr>
            <a:xfrm>
              <a:off x="4842305" y="2406456"/>
              <a:ext cx="440053" cy="47289"/>
            </a:xfrm>
            <a:custGeom>
              <a:avLst/>
              <a:gdLst/>
              <a:ahLst/>
              <a:cxnLst/>
              <a:rect l="l" t="t" r="r" b="b"/>
              <a:pathLst>
                <a:path w="12395" h="1332" extrusionOk="0">
                  <a:moveTo>
                    <a:pt x="163" y="0"/>
                  </a:moveTo>
                  <a:lnTo>
                    <a:pt x="0" y="1331"/>
                  </a:lnTo>
                  <a:lnTo>
                    <a:pt x="12232" y="1331"/>
                  </a:lnTo>
                  <a:lnTo>
                    <a:pt x="1239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14"/>
            <p:cNvSpPr/>
            <p:nvPr/>
          </p:nvSpPr>
          <p:spPr>
            <a:xfrm>
              <a:off x="4831087" y="2509801"/>
              <a:ext cx="274789" cy="47325"/>
            </a:xfrm>
            <a:custGeom>
              <a:avLst/>
              <a:gdLst/>
              <a:ahLst/>
              <a:cxnLst/>
              <a:rect l="l" t="t" r="r" b="b"/>
              <a:pathLst>
                <a:path w="7740" h="1333" extrusionOk="0">
                  <a:moveTo>
                    <a:pt x="163" y="1"/>
                  </a:moveTo>
                  <a:lnTo>
                    <a:pt x="0" y="1332"/>
                  </a:lnTo>
                  <a:lnTo>
                    <a:pt x="7577" y="1332"/>
                  </a:lnTo>
                  <a:lnTo>
                    <a:pt x="773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14"/>
            <p:cNvSpPr/>
            <p:nvPr/>
          </p:nvSpPr>
          <p:spPr>
            <a:xfrm>
              <a:off x="4816105" y="2613181"/>
              <a:ext cx="369333" cy="47289"/>
            </a:xfrm>
            <a:custGeom>
              <a:avLst/>
              <a:gdLst/>
              <a:ahLst/>
              <a:cxnLst/>
              <a:rect l="l" t="t" r="r" b="b"/>
              <a:pathLst>
                <a:path w="10403" h="1332" extrusionOk="0">
                  <a:moveTo>
                    <a:pt x="164" y="1"/>
                  </a:moveTo>
                  <a:lnTo>
                    <a:pt x="1" y="1332"/>
                  </a:lnTo>
                  <a:lnTo>
                    <a:pt x="10240" y="1332"/>
                  </a:lnTo>
                  <a:lnTo>
                    <a:pt x="1040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14"/>
            <p:cNvSpPr/>
            <p:nvPr/>
          </p:nvSpPr>
          <p:spPr>
            <a:xfrm>
              <a:off x="5229271" y="2613181"/>
              <a:ext cx="180246" cy="47289"/>
            </a:xfrm>
            <a:custGeom>
              <a:avLst/>
              <a:gdLst/>
              <a:ahLst/>
              <a:cxnLst/>
              <a:rect l="l" t="t" r="r" b="b"/>
              <a:pathLst>
                <a:path w="5077" h="1332" extrusionOk="0">
                  <a:moveTo>
                    <a:pt x="163" y="1"/>
                  </a:moveTo>
                  <a:lnTo>
                    <a:pt x="0" y="1332"/>
                  </a:lnTo>
                  <a:lnTo>
                    <a:pt x="4914" y="1332"/>
                  </a:lnTo>
                  <a:lnTo>
                    <a:pt x="507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14"/>
            <p:cNvSpPr/>
            <p:nvPr/>
          </p:nvSpPr>
          <p:spPr>
            <a:xfrm>
              <a:off x="4802863" y="2716561"/>
              <a:ext cx="204068" cy="47289"/>
            </a:xfrm>
            <a:custGeom>
              <a:avLst/>
              <a:gdLst/>
              <a:ahLst/>
              <a:cxnLst/>
              <a:rect l="l" t="t" r="r" b="b"/>
              <a:pathLst>
                <a:path w="5748" h="1332" extrusionOk="0">
                  <a:moveTo>
                    <a:pt x="163" y="0"/>
                  </a:moveTo>
                  <a:lnTo>
                    <a:pt x="0" y="1332"/>
                  </a:lnTo>
                  <a:lnTo>
                    <a:pt x="5584" y="1332"/>
                  </a:lnTo>
                  <a:lnTo>
                    <a:pt x="574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14"/>
            <p:cNvSpPr/>
            <p:nvPr/>
          </p:nvSpPr>
          <p:spPr>
            <a:xfrm>
              <a:off x="4439365" y="3464966"/>
              <a:ext cx="1235771" cy="1133772"/>
            </a:xfrm>
            <a:custGeom>
              <a:avLst/>
              <a:gdLst/>
              <a:ahLst/>
              <a:cxnLst/>
              <a:rect l="l" t="t" r="r" b="b"/>
              <a:pathLst>
                <a:path w="34808" h="31935" extrusionOk="0">
                  <a:moveTo>
                    <a:pt x="6092" y="1"/>
                  </a:moveTo>
                  <a:lnTo>
                    <a:pt x="5814" y="20"/>
                  </a:lnTo>
                  <a:lnTo>
                    <a:pt x="5537" y="39"/>
                  </a:lnTo>
                  <a:lnTo>
                    <a:pt x="5268" y="77"/>
                  </a:lnTo>
                  <a:lnTo>
                    <a:pt x="4991" y="135"/>
                  </a:lnTo>
                  <a:lnTo>
                    <a:pt x="4713" y="192"/>
                  </a:lnTo>
                  <a:lnTo>
                    <a:pt x="4445" y="269"/>
                  </a:lnTo>
                  <a:lnTo>
                    <a:pt x="4176" y="365"/>
                  </a:lnTo>
                  <a:lnTo>
                    <a:pt x="3918" y="460"/>
                  </a:lnTo>
                  <a:lnTo>
                    <a:pt x="3650" y="575"/>
                  </a:lnTo>
                  <a:lnTo>
                    <a:pt x="3391" y="700"/>
                  </a:lnTo>
                  <a:lnTo>
                    <a:pt x="3142" y="844"/>
                  </a:lnTo>
                  <a:lnTo>
                    <a:pt x="2893" y="997"/>
                  </a:lnTo>
                  <a:lnTo>
                    <a:pt x="2711" y="1112"/>
                  </a:lnTo>
                  <a:lnTo>
                    <a:pt x="2548" y="1227"/>
                  </a:lnTo>
                  <a:lnTo>
                    <a:pt x="2385" y="1351"/>
                  </a:lnTo>
                  <a:lnTo>
                    <a:pt x="2223" y="1485"/>
                  </a:lnTo>
                  <a:lnTo>
                    <a:pt x="2069" y="1619"/>
                  </a:lnTo>
                  <a:lnTo>
                    <a:pt x="1926" y="1753"/>
                  </a:lnTo>
                  <a:lnTo>
                    <a:pt x="1782" y="1897"/>
                  </a:lnTo>
                  <a:lnTo>
                    <a:pt x="1648" y="2041"/>
                  </a:lnTo>
                  <a:lnTo>
                    <a:pt x="1514" y="2185"/>
                  </a:lnTo>
                  <a:lnTo>
                    <a:pt x="1389" y="2338"/>
                  </a:lnTo>
                  <a:lnTo>
                    <a:pt x="1265" y="2491"/>
                  </a:lnTo>
                  <a:lnTo>
                    <a:pt x="1150" y="2644"/>
                  </a:lnTo>
                  <a:lnTo>
                    <a:pt x="1044" y="2807"/>
                  </a:lnTo>
                  <a:lnTo>
                    <a:pt x="939" y="2960"/>
                  </a:lnTo>
                  <a:lnTo>
                    <a:pt x="843" y="3133"/>
                  </a:lnTo>
                  <a:lnTo>
                    <a:pt x="748" y="3296"/>
                  </a:lnTo>
                  <a:lnTo>
                    <a:pt x="661" y="3468"/>
                  </a:lnTo>
                  <a:lnTo>
                    <a:pt x="575" y="3640"/>
                  </a:lnTo>
                  <a:lnTo>
                    <a:pt x="498" y="3813"/>
                  </a:lnTo>
                  <a:lnTo>
                    <a:pt x="431" y="3985"/>
                  </a:lnTo>
                  <a:lnTo>
                    <a:pt x="307" y="4340"/>
                  </a:lnTo>
                  <a:lnTo>
                    <a:pt x="202" y="4704"/>
                  </a:lnTo>
                  <a:lnTo>
                    <a:pt x="115" y="5068"/>
                  </a:lnTo>
                  <a:lnTo>
                    <a:pt x="58" y="5441"/>
                  </a:lnTo>
                  <a:lnTo>
                    <a:pt x="20" y="5815"/>
                  </a:lnTo>
                  <a:lnTo>
                    <a:pt x="0" y="6188"/>
                  </a:lnTo>
                  <a:lnTo>
                    <a:pt x="10" y="6562"/>
                  </a:lnTo>
                  <a:lnTo>
                    <a:pt x="29" y="6935"/>
                  </a:lnTo>
                  <a:lnTo>
                    <a:pt x="87" y="7309"/>
                  </a:lnTo>
                  <a:lnTo>
                    <a:pt x="154" y="7673"/>
                  </a:lnTo>
                  <a:lnTo>
                    <a:pt x="249" y="8037"/>
                  </a:lnTo>
                  <a:lnTo>
                    <a:pt x="364" y="8401"/>
                  </a:lnTo>
                  <a:lnTo>
                    <a:pt x="431" y="8573"/>
                  </a:lnTo>
                  <a:lnTo>
                    <a:pt x="498" y="8746"/>
                  </a:lnTo>
                  <a:lnTo>
                    <a:pt x="575" y="8928"/>
                  </a:lnTo>
                  <a:lnTo>
                    <a:pt x="661" y="9100"/>
                  </a:lnTo>
                  <a:lnTo>
                    <a:pt x="748" y="9263"/>
                  </a:lnTo>
                  <a:lnTo>
                    <a:pt x="843" y="9435"/>
                  </a:lnTo>
                  <a:lnTo>
                    <a:pt x="939" y="9598"/>
                  </a:lnTo>
                  <a:lnTo>
                    <a:pt x="1044" y="9761"/>
                  </a:lnTo>
                  <a:lnTo>
                    <a:pt x="1150" y="9924"/>
                  </a:lnTo>
                  <a:lnTo>
                    <a:pt x="1265" y="10077"/>
                  </a:lnTo>
                  <a:lnTo>
                    <a:pt x="1389" y="10230"/>
                  </a:lnTo>
                  <a:lnTo>
                    <a:pt x="1514" y="10383"/>
                  </a:lnTo>
                  <a:lnTo>
                    <a:pt x="1648" y="10527"/>
                  </a:lnTo>
                  <a:lnTo>
                    <a:pt x="1782" y="10671"/>
                  </a:lnTo>
                  <a:lnTo>
                    <a:pt x="1926" y="10814"/>
                  </a:lnTo>
                  <a:lnTo>
                    <a:pt x="2079" y="10948"/>
                  </a:lnTo>
                  <a:lnTo>
                    <a:pt x="2232" y="11083"/>
                  </a:lnTo>
                  <a:lnTo>
                    <a:pt x="2395" y="11217"/>
                  </a:lnTo>
                  <a:lnTo>
                    <a:pt x="2558" y="11341"/>
                  </a:lnTo>
                  <a:lnTo>
                    <a:pt x="2730" y="11466"/>
                  </a:lnTo>
                  <a:lnTo>
                    <a:pt x="32566" y="31934"/>
                  </a:lnTo>
                  <a:lnTo>
                    <a:pt x="32767" y="31838"/>
                  </a:lnTo>
                  <a:lnTo>
                    <a:pt x="32968" y="31723"/>
                  </a:lnTo>
                  <a:lnTo>
                    <a:pt x="33150" y="31618"/>
                  </a:lnTo>
                  <a:lnTo>
                    <a:pt x="33332" y="31503"/>
                  </a:lnTo>
                  <a:lnTo>
                    <a:pt x="33505" y="31388"/>
                  </a:lnTo>
                  <a:lnTo>
                    <a:pt x="33677" y="31264"/>
                  </a:lnTo>
                  <a:lnTo>
                    <a:pt x="33830" y="31139"/>
                  </a:lnTo>
                  <a:lnTo>
                    <a:pt x="33974" y="31015"/>
                  </a:lnTo>
                  <a:lnTo>
                    <a:pt x="34118" y="30881"/>
                  </a:lnTo>
                  <a:lnTo>
                    <a:pt x="34242" y="30737"/>
                  </a:lnTo>
                  <a:lnTo>
                    <a:pt x="34367" y="30603"/>
                  </a:lnTo>
                  <a:lnTo>
                    <a:pt x="34472" y="30459"/>
                  </a:lnTo>
                  <a:lnTo>
                    <a:pt x="34568" y="30306"/>
                  </a:lnTo>
                  <a:lnTo>
                    <a:pt x="34664" y="30153"/>
                  </a:lnTo>
                  <a:lnTo>
                    <a:pt x="34740" y="29990"/>
                  </a:lnTo>
                  <a:lnTo>
                    <a:pt x="34807" y="29827"/>
                  </a:lnTo>
                  <a:lnTo>
                    <a:pt x="11054" y="2185"/>
                  </a:lnTo>
                  <a:lnTo>
                    <a:pt x="10852" y="1964"/>
                  </a:lnTo>
                  <a:lnTo>
                    <a:pt x="10651" y="1763"/>
                  </a:lnTo>
                  <a:lnTo>
                    <a:pt x="10441" y="1572"/>
                  </a:lnTo>
                  <a:lnTo>
                    <a:pt x="10220" y="1380"/>
                  </a:lnTo>
                  <a:lnTo>
                    <a:pt x="10000" y="1208"/>
                  </a:lnTo>
                  <a:lnTo>
                    <a:pt x="9761" y="1045"/>
                  </a:lnTo>
                  <a:lnTo>
                    <a:pt x="9531" y="901"/>
                  </a:lnTo>
                  <a:lnTo>
                    <a:pt x="9282" y="757"/>
                  </a:lnTo>
                  <a:lnTo>
                    <a:pt x="9033" y="633"/>
                  </a:lnTo>
                  <a:lnTo>
                    <a:pt x="8784" y="518"/>
                  </a:lnTo>
                  <a:lnTo>
                    <a:pt x="8525" y="413"/>
                  </a:lnTo>
                  <a:lnTo>
                    <a:pt x="8266" y="317"/>
                  </a:lnTo>
                  <a:lnTo>
                    <a:pt x="7998" y="240"/>
                  </a:lnTo>
                  <a:lnTo>
                    <a:pt x="7730" y="164"/>
                  </a:lnTo>
                  <a:lnTo>
                    <a:pt x="7462" y="106"/>
                  </a:lnTo>
                  <a:lnTo>
                    <a:pt x="7194" y="68"/>
                  </a:lnTo>
                  <a:lnTo>
                    <a:pt x="6916" y="29"/>
                  </a:lnTo>
                  <a:lnTo>
                    <a:pt x="6648" y="10"/>
                  </a:lnTo>
                  <a:lnTo>
                    <a:pt x="6370" y="1"/>
                  </a:lnTo>
                  <a:close/>
                </a:path>
              </a:pathLst>
            </a:custGeom>
            <a:solidFill>
              <a:srgbClr val="6F1AD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14"/>
            <p:cNvSpPr/>
            <p:nvPr/>
          </p:nvSpPr>
          <p:spPr>
            <a:xfrm>
              <a:off x="4195221" y="2199696"/>
              <a:ext cx="205772" cy="324777"/>
            </a:xfrm>
            <a:custGeom>
              <a:avLst/>
              <a:gdLst/>
              <a:ahLst/>
              <a:cxnLst/>
              <a:rect l="l" t="t" r="r" b="b"/>
              <a:pathLst>
                <a:path w="5796" h="9148" extrusionOk="0">
                  <a:moveTo>
                    <a:pt x="3573" y="1"/>
                  </a:moveTo>
                  <a:lnTo>
                    <a:pt x="3228" y="796"/>
                  </a:lnTo>
                  <a:lnTo>
                    <a:pt x="2893" y="1543"/>
                  </a:lnTo>
                  <a:lnTo>
                    <a:pt x="2567" y="2232"/>
                  </a:lnTo>
                  <a:lnTo>
                    <a:pt x="2242" y="2874"/>
                  </a:lnTo>
                  <a:lnTo>
                    <a:pt x="1935" y="3458"/>
                  </a:lnTo>
                  <a:lnTo>
                    <a:pt x="1638" y="3995"/>
                  </a:lnTo>
                  <a:lnTo>
                    <a:pt x="1360" y="4483"/>
                  </a:lnTo>
                  <a:lnTo>
                    <a:pt x="1102" y="4914"/>
                  </a:lnTo>
                  <a:lnTo>
                    <a:pt x="862" y="5297"/>
                  </a:lnTo>
                  <a:lnTo>
                    <a:pt x="652" y="5632"/>
                  </a:lnTo>
                  <a:lnTo>
                    <a:pt x="460" y="5910"/>
                  </a:lnTo>
                  <a:lnTo>
                    <a:pt x="307" y="6140"/>
                  </a:lnTo>
                  <a:lnTo>
                    <a:pt x="87" y="6447"/>
                  </a:lnTo>
                  <a:lnTo>
                    <a:pt x="0" y="6552"/>
                  </a:lnTo>
                  <a:lnTo>
                    <a:pt x="230" y="6542"/>
                  </a:lnTo>
                  <a:lnTo>
                    <a:pt x="451" y="6562"/>
                  </a:lnTo>
                  <a:lnTo>
                    <a:pt x="680" y="6590"/>
                  </a:lnTo>
                  <a:lnTo>
                    <a:pt x="920" y="6638"/>
                  </a:lnTo>
                  <a:lnTo>
                    <a:pt x="1159" y="6705"/>
                  </a:lnTo>
                  <a:lnTo>
                    <a:pt x="1399" y="6782"/>
                  </a:lnTo>
                  <a:lnTo>
                    <a:pt x="1638" y="6868"/>
                  </a:lnTo>
                  <a:lnTo>
                    <a:pt x="1878" y="6973"/>
                  </a:lnTo>
                  <a:lnTo>
                    <a:pt x="2117" y="7079"/>
                  </a:lnTo>
                  <a:lnTo>
                    <a:pt x="2357" y="7194"/>
                  </a:lnTo>
                  <a:lnTo>
                    <a:pt x="2586" y="7318"/>
                  </a:lnTo>
                  <a:lnTo>
                    <a:pt x="2826" y="7452"/>
                  </a:lnTo>
                  <a:lnTo>
                    <a:pt x="3286" y="7720"/>
                  </a:lnTo>
                  <a:lnTo>
                    <a:pt x="3717" y="7989"/>
                  </a:lnTo>
                  <a:lnTo>
                    <a:pt x="4512" y="8506"/>
                  </a:lnTo>
                  <a:lnTo>
                    <a:pt x="4856" y="8736"/>
                  </a:lnTo>
                  <a:lnTo>
                    <a:pt x="5153" y="8918"/>
                  </a:lnTo>
                  <a:lnTo>
                    <a:pt x="5278" y="8994"/>
                  </a:lnTo>
                  <a:lnTo>
                    <a:pt x="5402" y="9052"/>
                  </a:lnTo>
                  <a:lnTo>
                    <a:pt x="5498" y="9100"/>
                  </a:lnTo>
                  <a:lnTo>
                    <a:pt x="5594" y="9128"/>
                  </a:lnTo>
                  <a:lnTo>
                    <a:pt x="5661" y="9148"/>
                  </a:lnTo>
                  <a:lnTo>
                    <a:pt x="5728" y="9138"/>
                  </a:lnTo>
                  <a:lnTo>
                    <a:pt x="5747" y="9128"/>
                  </a:lnTo>
                  <a:lnTo>
                    <a:pt x="5766" y="9109"/>
                  </a:lnTo>
                  <a:lnTo>
                    <a:pt x="5776" y="9090"/>
                  </a:lnTo>
                  <a:lnTo>
                    <a:pt x="5786" y="9061"/>
                  </a:lnTo>
                  <a:lnTo>
                    <a:pt x="5795" y="1361"/>
                  </a:lnTo>
                  <a:lnTo>
                    <a:pt x="3573"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14"/>
            <p:cNvSpPr/>
            <p:nvPr/>
          </p:nvSpPr>
          <p:spPr>
            <a:xfrm>
              <a:off x="4350256" y="2323134"/>
              <a:ext cx="50733" cy="169027"/>
            </a:xfrm>
            <a:custGeom>
              <a:avLst/>
              <a:gdLst/>
              <a:ahLst/>
              <a:cxnLst/>
              <a:rect l="l" t="t" r="r" b="b"/>
              <a:pathLst>
                <a:path w="1429" h="4761" extrusionOk="0">
                  <a:moveTo>
                    <a:pt x="384" y="0"/>
                  </a:moveTo>
                  <a:lnTo>
                    <a:pt x="365" y="10"/>
                  </a:lnTo>
                  <a:lnTo>
                    <a:pt x="346" y="29"/>
                  </a:lnTo>
                  <a:lnTo>
                    <a:pt x="336" y="48"/>
                  </a:lnTo>
                  <a:lnTo>
                    <a:pt x="307" y="106"/>
                  </a:lnTo>
                  <a:lnTo>
                    <a:pt x="240" y="269"/>
                  </a:lnTo>
                  <a:lnTo>
                    <a:pt x="183" y="441"/>
                  </a:lnTo>
                  <a:lnTo>
                    <a:pt x="135" y="613"/>
                  </a:lnTo>
                  <a:lnTo>
                    <a:pt x="97" y="786"/>
                  </a:lnTo>
                  <a:lnTo>
                    <a:pt x="58" y="958"/>
                  </a:lnTo>
                  <a:lnTo>
                    <a:pt x="30" y="1140"/>
                  </a:lnTo>
                  <a:lnTo>
                    <a:pt x="20" y="1313"/>
                  </a:lnTo>
                  <a:lnTo>
                    <a:pt x="11" y="1495"/>
                  </a:lnTo>
                  <a:lnTo>
                    <a:pt x="1" y="1667"/>
                  </a:lnTo>
                  <a:lnTo>
                    <a:pt x="11" y="1849"/>
                  </a:lnTo>
                  <a:lnTo>
                    <a:pt x="20" y="2021"/>
                  </a:lnTo>
                  <a:lnTo>
                    <a:pt x="39" y="2194"/>
                  </a:lnTo>
                  <a:lnTo>
                    <a:pt x="58" y="2366"/>
                  </a:lnTo>
                  <a:lnTo>
                    <a:pt x="97" y="2539"/>
                  </a:lnTo>
                  <a:lnTo>
                    <a:pt x="125" y="2711"/>
                  </a:lnTo>
                  <a:lnTo>
                    <a:pt x="173" y="2874"/>
                  </a:lnTo>
                  <a:lnTo>
                    <a:pt x="221" y="3037"/>
                  </a:lnTo>
                  <a:lnTo>
                    <a:pt x="269" y="3190"/>
                  </a:lnTo>
                  <a:lnTo>
                    <a:pt x="327" y="3343"/>
                  </a:lnTo>
                  <a:lnTo>
                    <a:pt x="394" y="3496"/>
                  </a:lnTo>
                  <a:lnTo>
                    <a:pt x="461" y="3640"/>
                  </a:lnTo>
                  <a:lnTo>
                    <a:pt x="528" y="3774"/>
                  </a:lnTo>
                  <a:lnTo>
                    <a:pt x="604" y="3908"/>
                  </a:lnTo>
                  <a:lnTo>
                    <a:pt x="681" y="4033"/>
                  </a:lnTo>
                  <a:lnTo>
                    <a:pt x="767" y="4157"/>
                  </a:lnTo>
                  <a:lnTo>
                    <a:pt x="853" y="4263"/>
                  </a:lnTo>
                  <a:lnTo>
                    <a:pt x="940" y="4368"/>
                  </a:lnTo>
                  <a:lnTo>
                    <a:pt x="1035" y="4464"/>
                  </a:lnTo>
                  <a:lnTo>
                    <a:pt x="1122" y="4560"/>
                  </a:lnTo>
                  <a:lnTo>
                    <a:pt x="1217" y="4636"/>
                  </a:lnTo>
                  <a:lnTo>
                    <a:pt x="1323" y="4703"/>
                  </a:lnTo>
                  <a:lnTo>
                    <a:pt x="1419" y="4761"/>
                  </a:lnTo>
                  <a:lnTo>
                    <a:pt x="1428" y="1092"/>
                  </a:lnTo>
                  <a:lnTo>
                    <a:pt x="1237" y="872"/>
                  </a:lnTo>
                  <a:lnTo>
                    <a:pt x="1055" y="652"/>
                  </a:lnTo>
                  <a:lnTo>
                    <a:pt x="882" y="431"/>
                  </a:lnTo>
                  <a:lnTo>
                    <a:pt x="719" y="240"/>
                  </a:lnTo>
                  <a:lnTo>
                    <a:pt x="643" y="163"/>
                  </a:lnTo>
                  <a:lnTo>
                    <a:pt x="576" y="96"/>
                  </a:lnTo>
                  <a:lnTo>
                    <a:pt x="509" y="48"/>
                  </a:lnTo>
                  <a:lnTo>
                    <a:pt x="451" y="20"/>
                  </a:lnTo>
                  <a:lnTo>
                    <a:pt x="403" y="0"/>
                  </a:lnTo>
                  <a:close/>
                </a:path>
              </a:pathLst>
            </a:custGeom>
            <a:solidFill>
              <a:srgbClr val="FF966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14"/>
            <p:cNvSpPr/>
            <p:nvPr/>
          </p:nvSpPr>
          <p:spPr>
            <a:xfrm>
              <a:off x="4349262" y="2111972"/>
              <a:ext cx="225121" cy="345865"/>
            </a:xfrm>
            <a:custGeom>
              <a:avLst/>
              <a:gdLst/>
              <a:ahLst/>
              <a:cxnLst/>
              <a:rect l="l" t="t" r="r" b="b"/>
              <a:pathLst>
                <a:path w="6341" h="9742" extrusionOk="0">
                  <a:moveTo>
                    <a:pt x="153" y="0"/>
                  </a:moveTo>
                  <a:lnTo>
                    <a:pt x="96" y="20"/>
                  </a:lnTo>
                  <a:lnTo>
                    <a:pt x="58" y="39"/>
                  </a:lnTo>
                  <a:lnTo>
                    <a:pt x="29" y="67"/>
                  </a:lnTo>
                  <a:lnTo>
                    <a:pt x="10" y="106"/>
                  </a:lnTo>
                  <a:lnTo>
                    <a:pt x="0" y="154"/>
                  </a:lnTo>
                  <a:lnTo>
                    <a:pt x="10" y="211"/>
                  </a:lnTo>
                  <a:lnTo>
                    <a:pt x="39" y="364"/>
                  </a:lnTo>
                  <a:lnTo>
                    <a:pt x="106" y="556"/>
                  </a:lnTo>
                  <a:lnTo>
                    <a:pt x="182" y="795"/>
                  </a:lnTo>
                  <a:lnTo>
                    <a:pt x="268" y="1083"/>
                  </a:lnTo>
                  <a:lnTo>
                    <a:pt x="355" y="1428"/>
                  </a:lnTo>
                  <a:lnTo>
                    <a:pt x="393" y="1610"/>
                  </a:lnTo>
                  <a:lnTo>
                    <a:pt x="431" y="1811"/>
                  </a:lnTo>
                  <a:lnTo>
                    <a:pt x="470" y="2031"/>
                  </a:lnTo>
                  <a:lnTo>
                    <a:pt x="498" y="2261"/>
                  </a:lnTo>
                  <a:lnTo>
                    <a:pt x="517" y="2500"/>
                  </a:lnTo>
                  <a:lnTo>
                    <a:pt x="537" y="2759"/>
                  </a:lnTo>
                  <a:lnTo>
                    <a:pt x="537" y="3037"/>
                  </a:lnTo>
                  <a:lnTo>
                    <a:pt x="537" y="3324"/>
                  </a:lnTo>
                  <a:lnTo>
                    <a:pt x="527" y="3630"/>
                  </a:lnTo>
                  <a:lnTo>
                    <a:pt x="498" y="3947"/>
                  </a:lnTo>
                  <a:lnTo>
                    <a:pt x="460" y="4282"/>
                  </a:lnTo>
                  <a:lnTo>
                    <a:pt x="403" y="4636"/>
                  </a:lnTo>
                  <a:lnTo>
                    <a:pt x="364" y="4952"/>
                  </a:lnTo>
                  <a:lnTo>
                    <a:pt x="326" y="5268"/>
                  </a:lnTo>
                  <a:lnTo>
                    <a:pt x="316" y="5575"/>
                  </a:lnTo>
                  <a:lnTo>
                    <a:pt x="316" y="5872"/>
                  </a:lnTo>
                  <a:lnTo>
                    <a:pt x="326" y="6159"/>
                  </a:lnTo>
                  <a:lnTo>
                    <a:pt x="355" y="6437"/>
                  </a:lnTo>
                  <a:lnTo>
                    <a:pt x="393" y="6705"/>
                  </a:lnTo>
                  <a:lnTo>
                    <a:pt x="441" y="6964"/>
                  </a:lnTo>
                  <a:lnTo>
                    <a:pt x="498" y="7222"/>
                  </a:lnTo>
                  <a:lnTo>
                    <a:pt x="565" y="7462"/>
                  </a:lnTo>
                  <a:lnTo>
                    <a:pt x="652" y="7692"/>
                  </a:lnTo>
                  <a:lnTo>
                    <a:pt x="738" y="7912"/>
                  </a:lnTo>
                  <a:lnTo>
                    <a:pt x="824" y="8113"/>
                  </a:lnTo>
                  <a:lnTo>
                    <a:pt x="929" y="8314"/>
                  </a:lnTo>
                  <a:lnTo>
                    <a:pt x="1035" y="8496"/>
                  </a:lnTo>
                  <a:lnTo>
                    <a:pt x="1140" y="8678"/>
                  </a:lnTo>
                  <a:lnTo>
                    <a:pt x="1255" y="8831"/>
                  </a:lnTo>
                  <a:lnTo>
                    <a:pt x="1379" y="8985"/>
                  </a:lnTo>
                  <a:lnTo>
                    <a:pt x="1504" y="9119"/>
                  </a:lnTo>
                  <a:lnTo>
                    <a:pt x="1619" y="9243"/>
                  </a:lnTo>
                  <a:lnTo>
                    <a:pt x="1743" y="9358"/>
                  </a:lnTo>
                  <a:lnTo>
                    <a:pt x="1878" y="9454"/>
                  </a:lnTo>
                  <a:lnTo>
                    <a:pt x="2002" y="9540"/>
                  </a:lnTo>
                  <a:lnTo>
                    <a:pt x="2117" y="9607"/>
                  </a:lnTo>
                  <a:lnTo>
                    <a:pt x="2242" y="9665"/>
                  </a:lnTo>
                  <a:lnTo>
                    <a:pt x="2366" y="9703"/>
                  </a:lnTo>
                  <a:lnTo>
                    <a:pt x="2481" y="9732"/>
                  </a:lnTo>
                  <a:lnTo>
                    <a:pt x="2586" y="9741"/>
                  </a:lnTo>
                  <a:lnTo>
                    <a:pt x="2692" y="9741"/>
                  </a:lnTo>
                  <a:lnTo>
                    <a:pt x="2797" y="9722"/>
                  </a:lnTo>
                  <a:lnTo>
                    <a:pt x="2893" y="9684"/>
                  </a:lnTo>
                  <a:lnTo>
                    <a:pt x="2979" y="9626"/>
                  </a:lnTo>
                  <a:lnTo>
                    <a:pt x="3247" y="9416"/>
                  </a:lnTo>
                  <a:lnTo>
                    <a:pt x="3506" y="9186"/>
                  </a:lnTo>
                  <a:lnTo>
                    <a:pt x="3745" y="8946"/>
                  </a:lnTo>
                  <a:lnTo>
                    <a:pt x="3975" y="8688"/>
                  </a:lnTo>
                  <a:lnTo>
                    <a:pt x="4186" y="8420"/>
                  </a:lnTo>
                  <a:lnTo>
                    <a:pt x="4387" y="8132"/>
                  </a:lnTo>
                  <a:lnTo>
                    <a:pt x="4579" y="7845"/>
                  </a:lnTo>
                  <a:lnTo>
                    <a:pt x="4751" y="7548"/>
                  </a:lnTo>
                  <a:lnTo>
                    <a:pt x="4914" y="7251"/>
                  </a:lnTo>
                  <a:lnTo>
                    <a:pt x="5067" y="6945"/>
                  </a:lnTo>
                  <a:lnTo>
                    <a:pt x="5211" y="6638"/>
                  </a:lnTo>
                  <a:lnTo>
                    <a:pt x="5345" y="6332"/>
                  </a:lnTo>
                  <a:lnTo>
                    <a:pt x="5460" y="6015"/>
                  </a:lnTo>
                  <a:lnTo>
                    <a:pt x="5575" y="5709"/>
                  </a:lnTo>
                  <a:lnTo>
                    <a:pt x="5670" y="5412"/>
                  </a:lnTo>
                  <a:lnTo>
                    <a:pt x="5766" y="5115"/>
                  </a:lnTo>
                  <a:lnTo>
                    <a:pt x="5852" y="4818"/>
                  </a:lnTo>
                  <a:lnTo>
                    <a:pt x="5920" y="4531"/>
                  </a:lnTo>
                  <a:lnTo>
                    <a:pt x="6054" y="3994"/>
                  </a:lnTo>
                  <a:lnTo>
                    <a:pt x="6149" y="3506"/>
                  </a:lnTo>
                  <a:lnTo>
                    <a:pt x="6226" y="3075"/>
                  </a:lnTo>
                  <a:lnTo>
                    <a:pt x="6274" y="2730"/>
                  </a:lnTo>
                  <a:lnTo>
                    <a:pt x="6303" y="2462"/>
                  </a:lnTo>
                  <a:lnTo>
                    <a:pt x="6331" y="2232"/>
                  </a:lnTo>
                  <a:lnTo>
                    <a:pt x="6341" y="2146"/>
                  </a:lnTo>
                  <a:lnTo>
                    <a:pt x="6341" y="2069"/>
                  </a:lnTo>
                  <a:lnTo>
                    <a:pt x="6341" y="1993"/>
                  </a:lnTo>
                  <a:lnTo>
                    <a:pt x="6331" y="1916"/>
                  </a:lnTo>
                  <a:lnTo>
                    <a:pt x="6312" y="1849"/>
                  </a:lnTo>
                  <a:lnTo>
                    <a:pt x="6293" y="1772"/>
                  </a:lnTo>
                  <a:lnTo>
                    <a:pt x="6264" y="1705"/>
                  </a:lnTo>
                  <a:lnTo>
                    <a:pt x="6226" y="1638"/>
                  </a:lnTo>
                  <a:lnTo>
                    <a:pt x="6188" y="1571"/>
                  </a:lnTo>
                  <a:lnTo>
                    <a:pt x="6140" y="1514"/>
                  </a:lnTo>
                  <a:lnTo>
                    <a:pt x="6034" y="1389"/>
                  </a:lnTo>
                  <a:lnTo>
                    <a:pt x="5910" y="1284"/>
                  </a:lnTo>
                  <a:lnTo>
                    <a:pt x="5766" y="1178"/>
                  </a:lnTo>
                  <a:lnTo>
                    <a:pt x="5594" y="1083"/>
                  </a:lnTo>
                  <a:lnTo>
                    <a:pt x="5421" y="987"/>
                  </a:lnTo>
                  <a:lnTo>
                    <a:pt x="5220" y="910"/>
                  </a:lnTo>
                  <a:lnTo>
                    <a:pt x="5019" y="824"/>
                  </a:lnTo>
                  <a:lnTo>
                    <a:pt x="4799" y="757"/>
                  </a:lnTo>
                  <a:lnTo>
                    <a:pt x="4569" y="690"/>
                  </a:lnTo>
                  <a:lnTo>
                    <a:pt x="4339" y="623"/>
                  </a:lnTo>
                  <a:lnTo>
                    <a:pt x="4090" y="565"/>
                  </a:lnTo>
                  <a:lnTo>
                    <a:pt x="3592" y="470"/>
                  </a:lnTo>
                  <a:lnTo>
                    <a:pt x="3084" y="374"/>
                  </a:lnTo>
                  <a:lnTo>
                    <a:pt x="2586" y="307"/>
                  </a:lnTo>
                  <a:lnTo>
                    <a:pt x="2098" y="240"/>
                  </a:lnTo>
                  <a:lnTo>
                    <a:pt x="1217" y="134"/>
                  </a:lnTo>
                  <a:lnTo>
                    <a:pt x="853" y="87"/>
                  </a:lnTo>
                  <a:lnTo>
                    <a:pt x="546" y="39"/>
                  </a:lnTo>
                  <a:lnTo>
                    <a:pt x="31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4"/>
            <p:cNvSpPr/>
            <p:nvPr/>
          </p:nvSpPr>
          <p:spPr>
            <a:xfrm>
              <a:off x="4182618" y="1985800"/>
              <a:ext cx="505378" cy="302694"/>
            </a:xfrm>
            <a:custGeom>
              <a:avLst/>
              <a:gdLst/>
              <a:ahLst/>
              <a:cxnLst/>
              <a:rect l="l" t="t" r="r" b="b"/>
              <a:pathLst>
                <a:path w="14235" h="8526" extrusionOk="0">
                  <a:moveTo>
                    <a:pt x="4800" y="1"/>
                  </a:moveTo>
                  <a:lnTo>
                    <a:pt x="4646" y="10"/>
                  </a:lnTo>
                  <a:lnTo>
                    <a:pt x="4484" y="20"/>
                  </a:lnTo>
                  <a:lnTo>
                    <a:pt x="4302" y="49"/>
                  </a:lnTo>
                  <a:lnTo>
                    <a:pt x="4129" y="87"/>
                  </a:lnTo>
                  <a:lnTo>
                    <a:pt x="3957" y="125"/>
                  </a:lnTo>
                  <a:lnTo>
                    <a:pt x="3784" y="164"/>
                  </a:lnTo>
                  <a:lnTo>
                    <a:pt x="3621" y="221"/>
                  </a:lnTo>
                  <a:lnTo>
                    <a:pt x="3459" y="279"/>
                  </a:lnTo>
                  <a:lnTo>
                    <a:pt x="3305" y="336"/>
                  </a:lnTo>
                  <a:lnTo>
                    <a:pt x="3152" y="403"/>
                  </a:lnTo>
                  <a:lnTo>
                    <a:pt x="2999" y="480"/>
                  </a:lnTo>
                  <a:lnTo>
                    <a:pt x="2855" y="556"/>
                  </a:lnTo>
                  <a:lnTo>
                    <a:pt x="2712" y="643"/>
                  </a:lnTo>
                  <a:lnTo>
                    <a:pt x="2568" y="729"/>
                  </a:lnTo>
                  <a:lnTo>
                    <a:pt x="2434" y="825"/>
                  </a:lnTo>
                  <a:lnTo>
                    <a:pt x="2309" y="920"/>
                  </a:lnTo>
                  <a:lnTo>
                    <a:pt x="2051" y="1131"/>
                  </a:lnTo>
                  <a:lnTo>
                    <a:pt x="1811" y="1361"/>
                  </a:lnTo>
                  <a:lnTo>
                    <a:pt x="1591" y="1600"/>
                  </a:lnTo>
                  <a:lnTo>
                    <a:pt x="1380" y="1849"/>
                  </a:lnTo>
                  <a:lnTo>
                    <a:pt x="1189" y="2118"/>
                  </a:lnTo>
                  <a:lnTo>
                    <a:pt x="1007" y="2395"/>
                  </a:lnTo>
                  <a:lnTo>
                    <a:pt x="844" y="2683"/>
                  </a:lnTo>
                  <a:lnTo>
                    <a:pt x="691" y="2980"/>
                  </a:lnTo>
                  <a:lnTo>
                    <a:pt x="557" y="3286"/>
                  </a:lnTo>
                  <a:lnTo>
                    <a:pt x="442" y="3593"/>
                  </a:lnTo>
                  <a:lnTo>
                    <a:pt x="336" y="3909"/>
                  </a:lnTo>
                  <a:lnTo>
                    <a:pt x="240" y="4225"/>
                  </a:lnTo>
                  <a:lnTo>
                    <a:pt x="164" y="4551"/>
                  </a:lnTo>
                  <a:lnTo>
                    <a:pt x="106" y="4876"/>
                  </a:lnTo>
                  <a:lnTo>
                    <a:pt x="58" y="5192"/>
                  </a:lnTo>
                  <a:lnTo>
                    <a:pt x="20" y="5518"/>
                  </a:lnTo>
                  <a:lnTo>
                    <a:pt x="1" y="5834"/>
                  </a:lnTo>
                  <a:lnTo>
                    <a:pt x="1" y="6150"/>
                  </a:lnTo>
                  <a:lnTo>
                    <a:pt x="11" y="6457"/>
                  </a:lnTo>
                  <a:lnTo>
                    <a:pt x="39" y="6763"/>
                  </a:lnTo>
                  <a:lnTo>
                    <a:pt x="78" y="7050"/>
                  </a:lnTo>
                  <a:lnTo>
                    <a:pt x="135" y="7338"/>
                  </a:lnTo>
                  <a:lnTo>
                    <a:pt x="202" y="7616"/>
                  </a:lnTo>
                  <a:lnTo>
                    <a:pt x="288" y="7884"/>
                  </a:lnTo>
                  <a:lnTo>
                    <a:pt x="394" y="8133"/>
                  </a:lnTo>
                  <a:lnTo>
                    <a:pt x="432" y="8229"/>
                  </a:lnTo>
                  <a:lnTo>
                    <a:pt x="489" y="8305"/>
                  </a:lnTo>
                  <a:lnTo>
                    <a:pt x="547" y="8372"/>
                  </a:lnTo>
                  <a:lnTo>
                    <a:pt x="604" y="8430"/>
                  </a:lnTo>
                  <a:lnTo>
                    <a:pt x="662" y="8468"/>
                  </a:lnTo>
                  <a:lnTo>
                    <a:pt x="729" y="8497"/>
                  </a:lnTo>
                  <a:lnTo>
                    <a:pt x="806" y="8516"/>
                  </a:lnTo>
                  <a:lnTo>
                    <a:pt x="882" y="8525"/>
                  </a:lnTo>
                  <a:lnTo>
                    <a:pt x="959" y="8525"/>
                  </a:lnTo>
                  <a:lnTo>
                    <a:pt x="1045" y="8516"/>
                  </a:lnTo>
                  <a:lnTo>
                    <a:pt x="1131" y="8487"/>
                  </a:lnTo>
                  <a:lnTo>
                    <a:pt x="1217" y="8458"/>
                  </a:lnTo>
                  <a:lnTo>
                    <a:pt x="1313" y="8420"/>
                  </a:lnTo>
                  <a:lnTo>
                    <a:pt x="1409" y="8372"/>
                  </a:lnTo>
                  <a:lnTo>
                    <a:pt x="1610" y="8257"/>
                  </a:lnTo>
                  <a:lnTo>
                    <a:pt x="1830" y="8114"/>
                  </a:lnTo>
                  <a:lnTo>
                    <a:pt x="2051" y="7951"/>
                  </a:lnTo>
                  <a:lnTo>
                    <a:pt x="2290" y="7759"/>
                  </a:lnTo>
                  <a:lnTo>
                    <a:pt x="2539" y="7558"/>
                  </a:lnTo>
                  <a:lnTo>
                    <a:pt x="3066" y="7127"/>
                  </a:lnTo>
                  <a:lnTo>
                    <a:pt x="3621" y="6667"/>
                  </a:lnTo>
                  <a:lnTo>
                    <a:pt x="3909" y="6447"/>
                  </a:lnTo>
                  <a:lnTo>
                    <a:pt x="4196" y="6227"/>
                  </a:lnTo>
                  <a:lnTo>
                    <a:pt x="4493" y="6016"/>
                  </a:lnTo>
                  <a:lnTo>
                    <a:pt x="4800" y="5824"/>
                  </a:lnTo>
                  <a:lnTo>
                    <a:pt x="5106" y="5642"/>
                  </a:lnTo>
                  <a:lnTo>
                    <a:pt x="5413" y="5489"/>
                  </a:lnTo>
                  <a:lnTo>
                    <a:pt x="5566" y="5422"/>
                  </a:lnTo>
                  <a:lnTo>
                    <a:pt x="5729" y="5355"/>
                  </a:lnTo>
                  <a:lnTo>
                    <a:pt x="5882" y="5298"/>
                  </a:lnTo>
                  <a:lnTo>
                    <a:pt x="6035" y="5250"/>
                  </a:lnTo>
                  <a:lnTo>
                    <a:pt x="6198" y="5211"/>
                  </a:lnTo>
                  <a:lnTo>
                    <a:pt x="6351" y="5183"/>
                  </a:lnTo>
                  <a:lnTo>
                    <a:pt x="6514" y="5154"/>
                  </a:lnTo>
                  <a:lnTo>
                    <a:pt x="6667" y="5144"/>
                  </a:lnTo>
                  <a:lnTo>
                    <a:pt x="6983" y="5144"/>
                  </a:lnTo>
                  <a:lnTo>
                    <a:pt x="7137" y="5164"/>
                  </a:lnTo>
                  <a:lnTo>
                    <a:pt x="7290" y="5192"/>
                  </a:lnTo>
                  <a:lnTo>
                    <a:pt x="7443" y="5231"/>
                  </a:lnTo>
                  <a:lnTo>
                    <a:pt x="7596" y="5288"/>
                  </a:lnTo>
                  <a:lnTo>
                    <a:pt x="7750" y="5355"/>
                  </a:lnTo>
                  <a:lnTo>
                    <a:pt x="7903" y="5432"/>
                  </a:lnTo>
                  <a:lnTo>
                    <a:pt x="8056" y="5527"/>
                  </a:lnTo>
                  <a:lnTo>
                    <a:pt x="8209" y="5633"/>
                  </a:lnTo>
                  <a:lnTo>
                    <a:pt x="8363" y="5748"/>
                  </a:lnTo>
                  <a:lnTo>
                    <a:pt x="8506" y="5882"/>
                  </a:lnTo>
                  <a:lnTo>
                    <a:pt x="8765" y="6121"/>
                  </a:lnTo>
                  <a:lnTo>
                    <a:pt x="9014" y="6322"/>
                  </a:lnTo>
                  <a:lnTo>
                    <a:pt x="9263" y="6504"/>
                  </a:lnTo>
                  <a:lnTo>
                    <a:pt x="9502" y="6667"/>
                  </a:lnTo>
                  <a:lnTo>
                    <a:pt x="9742" y="6801"/>
                  </a:lnTo>
                  <a:lnTo>
                    <a:pt x="9981" y="6916"/>
                  </a:lnTo>
                  <a:lnTo>
                    <a:pt x="10211" y="7003"/>
                  </a:lnTo>
                  <a:lnTo>
                    <a:pt x="10441" y="7079"/>
                  </a:lnTo>
                  <a:lnTo>
                    <a:pt x="10661" y="7127"/>
                  </a:lnTo>
                  <a:lnTo>
                    <a:pt x="10882" y="7165"/>
                  </a:lnTo>
                  <a:lnTo>
                    <a:pt x="11102" y="7175"/>
                  </a:lnTo>
                  <a:lnTo>
                    <a:pt x="11303" y="7175"/>
                  </a:lnTo>
                  <a:lnTo>
                    <a:pt x="11514" y="7156"/>
                  </a:lnTo>
                  <a:lnTo>
                    <a:pt x="11705" y="7127"/>
                  </a:lnTo>
                  <a:lnTo>
                    <a:pt x="11897" y="7079"/>
                  </a:lnTo>
                  <a:lnTo>
                    <a:pt x="12089" y="7022"/>
                  </a:lnTo>
                  <a:lnTo>
                    <a:pt x="12271" y="6945"/>
                  </a:lnTo>
                  <a:lnTo>
                    <a:pt x="12443" y="6859"/>
                  </a:lnTo>
                  <a:lnTo>
                    <a:pt x="12606" y="6763"/>
                  </a:lnTo>
                  <a:lnTo>
                    <a:pt x="12769" y="6658"/>
                  </a:lnTo>
                  <a:lnTo>
                    <a:pt x="12922" y="6543"/>
                  </a:lnTo>
                  <a:lnTo>
                    <a:pt x="13065" y="6418"/>
                  </a:lnTo>
                  <a:lnTo>
                    <a:pt x="13200" y="6294"/>
                  </a:lnTo>
                  <a:lnTo>
                    <a:pt x="13324" y="6150"/>
                  </a:lnTo>
                  <a:lnTo>
                    <a:pt x="13449" y="6016"/>
                  </a:lnTo>
                  <a:lnTo>
                    <a:pt x="13564" y="5863"/>
                  </a:lnTo>
                  <a:lnTo>
                    <a:pt x="13669" y="5709"/>
                  </a:lnTo>
                  <a:lnTo>
                    <a:pt x="13765" y="5556"/>
                  </a:lnTo>
                  <a:lnTo>
                    <a:pt x="13851" y="5403"/>
                  </a:lnTo>
                  <a:lnTo>
                    <a:pt x="13928" y="5240"/>
                  </a:lnTo>
                  <a:lnTo>
                    <a:pt x="13995" y="5077"/>
                  </a:lnTo>
                  <a:lnTo>
                    <a:pt x="14052" y="4924"/>
                  </a:lnTo>
                  <a:lnTo>
                    <a:pt x="14100" y="4742"/>
                  </a:lnTo>
                  <a:lnTo>
                    <a:pt x="14148" y="4531"/>
                  </a:lnTo>
                  <a:lnTo>
                    <a:pt x="14196" y="4292"/>
                  </a:lnTo>
                  <a:lnTo>
                    <a:pt x="14224" y="4033"/>
                  </a:lnTo>
                  <a:lnTo>
                    <a:pt x="14234" y="3765"/>
                  </a:lnTo>
                  <a:lnTo>
                    <a:pt x="14234" y="3478"/>
                  </a:lnTo>
                  <a:lnTo>
                    <a:pt x="14224" y="3334"/>
                  </a:lnTo>
                  <a:lnTo>
                    <a:pt x="14205" y="3190"/>
                  </a:lnTo>
                  <a:lnTo>
                    <a:pt x="14177" y="3047"/>
                  </a:lnTo>
                  <a:lnTo>
                    <a:pt x="14148" y="2903"/>
                  </a:lnTo>
                  <a:lnTo>
                    <a:pt x="14110" y="2759"/>
                  </a:lnTo>
                  <a:lnTo>
                    <a:pt x="14071" y="2616"/>
                  </a:lnTo>
                  <a:lnTo>
                    <a:pt x="14014" y="2472"/>
                  </a:lnTo>
                  <a:lnTo>
                    <a:pt x="13956" y="2338"/>
                  </a:lnTo>
                  <a:lnTo>
                    <a:pt x="13880" y="2204"/>
                  </a:lnTo>
                  <a:lnTo>
                    <a:pt x="13803" y="2070"/>
                  </a:lnTo>
                  <a:lnTo>
                    <a:pt x="13707" y="1945"/>
                  </a:lnTo>
                  <a:lnTo>
                    <a:pt x="13602" y="1830"/>
                  </a:lnTo>
                  <a:lnTo>
                    <a:pt x="13497" y="1715"/>
                  </a:lnTo>
                  <a:lnTo>
                    <a:pt x="13372" y="1610"/>
                  </a:lnTo>
                  <a:lnTo>
                    <a:pt x="13228" y="1514"/>
                  </a:lnTo>
                  <a:lnTo>
                    <a:pt x="13085" y="1418"/>
                  </a:lnTo>
                  <a:lnTo>
                    <a:pt x="12922" y="1332"/>
                  </a:lnTo>
                  <a:lnTo>
                    <a:pt x="12749" y="1265"/>
                  </a:lnTo>
                  <a:lnTo>
                    <a:pt x="12558" y="1198"/>
                  </a:lnTo>
                  <a:lnTo>
                    <a:pt x="12357" y="1141"/>
                  </a:lnTo>
                  <a:lnTo>
                    <a:pt x="12280" y="1131"/>
                  </a:lnTo>
                  <a:lnTo>
                    <a:pt x="12203" y="1122"/>
                  </a:lnTo>
                  <a:lnTo>
                    <a:pt x="12041" y="1122"/>
                  </a:lnTo>
                  <a:lnTo>
                    <a:pt x="11887" y="1150"/>
                  </a:lnTo>
                  <a:lnTo>
                    <a:pt x="11715" y="1189"/>
                  </a:lnTo>
                  <a:lnTo>
                    <a:pt x="11543" y="1246"/>
                  </a:lnTo>
                  <a:lnTo>
                    <a:pt x="11351" y="1304"/>
                  </a:lnTo>
                  <a:lnTo>
                    <a:pt x="11150" y="1371"/>
                  </a:lnTo>
                  <a:lnTo>
                    <a:pt x="10939" y="1438"/>
                  </a:lnTo>
                  <a:lnTo>
                    <a:pt x="10700" y="1505"/>
                  </a:lnTo>
                  <a:lnTo>
                    <a:pt x="10451" y="1562"/>
                  </a:lnTo>
                  <a:lnTo>
                    <a:pt x="10173" y="1610"/>
                  </a:lnTo>
                  <a:lnTo>
                    <a:pt x="9866" y="1639"/>
                  </a:lnTo>
                  <a:lnTo>
                    <a:pt x="9704" y="1639"/>
                  </a:lnTo>
                  <a:lnTo>
                    <a:pt x="9541" y="1648"/>
                  </a:lnTo>
                  <a:lnTo>
                    <a:pt x="9368" y="1639"/>
                  </a:lnTo>
                  <a:lnTo>
                    <a:pt x="9186" y="1629"/>
                  </a:lnTo>
                  <a:lnTo>
                    <a:pt x="8995" y="1610"/>
                  </a:lnTo>
                  <a:lnTo>
                    <a:pt x="8803" y="1591"/>
                  </a:lnTo>
                  <a:lnTo>
                    <a:pt x="8593" y="1553"/>
                  </a:lnTo>
                  <a:lnTo>
                    <a:pt x="8382" y="1514"/>
                  </a:lnTo>
                  <a:lnTo>
                    <a:pt x="8296" y="1495"/>
                  </a:lnTo>
                  <a:lnTo>
                    <a:pt x="8209" y="1466"/>
                  </a:lnTo>
                  <a:lnTo>
                    <a:pt x="8037" y="1390"/>
                  </a:lnTo>
                  <a:lnTo>
                    <a:pt x="7845" y="1284"/>
                  </a:lnTo>
                  <a:lnTo>
                    <a:pt x="7644" y="1169"/>
                  </a:lnTo>
                  <a:lnTo>
                    <a:pt x="7223" y="901"/>
                  </a:lnTo>
                  <a:lnTo>
                    <a:pt x="6993" y="758"/>
                  </a:lnTo>
                  <a:lnTo>
                    <a:pt x="6754" y="614"/>
                  </a:lnTo>
                  <a:lnTo>
                    <a:pt x="6504" y="480"/>
                  </a:lnTo>
                  <a:lnTo>
                    <a:pt x="6246" y="346"/>
                  </a:lnTo>
                  <a:lnTo>
                    <a:pt x="5978" y="231"/>
                  </a:lnTo>
                  <a:lnTo>
                    <a:pt x="5844" y="183"/>
                  </a:lnTo>
                  <a:lnTo>
                    <a:pt x="5700" y="135"/>
                  </a:lnTo>
                  <a:lnTo>
                    <a:pt x="5556" y="97"/>
                  </a:lnTo>
                  <a:lnTo>
                    <a:pt x="5413" y="58"/>
                  </a:lnTo>
                  <a:lnTo>
                    <a:pt x="5259" y="30"/>
                  </a:lnTo>
                  <a:lnTo>
                    <a:pt x="5116" y="10"/>
                  </a:lnTo>
                  <a:lnTo>
                    <a:pt x="49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14"/>
            <p:cNvSpPr/>
            <p:nvPr/>
          </p:nvSpPr>
          <p:spPr>
            <a:xfrm>
              <a:off x="4517219" y="2289124"/>
              <a:ext cx="35751" cy="87088"/>
            </a:xfrm>
            <a:custGeom>
              <a:avLst/>
              <a:gdLst/>
              <a:ahLst/>
              <a:cxnLst/>
              <a:rect l="l" t="t" r="r" b="b"/>
              <a:pathLst>
                <a:path w="1007" h="2453" extrusionOk="0">
                  <a:moveTo>
                    <a:pt x="1007" y="1"/>
                  </a:moveTo>
                  <a:lnTo>
                    <a:pt x="30" y="1907"/>
                  </a:lnTo>
                  <a:lnTo>
                    <a:pt x="10" y="1974"/>
                  </a:lnTo>
                  <a:lnTo>
                    <a:pt x="1" y="2041"/>
                  </a:lnTo>
                  <a:lnTo>
                    <a:pt x="1" y="2108"/>
                  </a:lnTo>
                  <a:lnTo>
                    <a:pt x="20" y="2175"/>
                  </a:lnTo>
                  <a:lnTo>
                    <a:pt x="49" y="2232"/>
                  </a:lnTo>
                  <a:lnTo>
                    <a:pt x="97" y="2290"/>
                  </a:lnTo>
                  <a:lnTo>
                    <a:pt x="144" y="2338"/>
                  </a:lnTo>
                  <a:lnTo>
                    <a:pt x="202" y="2366"/>
                  </a:lnTo>
                  <a:lnTo>
                    <a:pt x="326" y="2414"/>
                  </a:lnTo>
                  <a:lnTo>
                    <a:pt x="451" y="2443"/>
                  </a:lnTo>
                  <a:lnTo>
                    <a:pt x="499" y="2453"/>
                  </a:lnTo>
                  <a:lnTo>
                    <a:pt x="547" y="2453"/>
                  </a:lnTo>
                  <a:lnTo>
                    <a:pt x="643" y="2443"/>
                  </a:lnTo>
                  <a:lnTo>
                    <a:pt x="729" y="2405"/>
                  </a:lnTo>
                  <a:lnTo>
                    <a:pt x="805" y="2357"/>
                  </a:lnTo>
                  <a:lnTo>
                    <a:pt x="882" y="2290"/>
                  </a:lnTo>
                  <a:lnTo>
                    <a:pt x="930" y="2213"/>
                  </a:lnTo>
                  <a:lnTo>
                    <a:pt x="968" y="2127"/>
                  </a:lnTo>
                  <a:lnTo>
                    <a:pt x="987" y="2031"/>
                  </a:lnTo>
                  <a:lnTo>
                    <a:pt x="100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14"/>
            <p:cNvSpPr/>
            <p:nvPr/>
          </p:nvSpPr>
          <p:spPr>
            <a:xfrm>
              <a:off x="4495457" y="2269066"/>
              <a:ext cx="20804" cy="32343"/>
            </a:xfrm>
            <a:custGeom>
              <a:avLst/>
              <a:gdLst/>
              <a:ahLst/>
              <a:cxnLst/>
              <a:rect l="l" t="t" r="r" b="b"/>
              <a:pathLst>
                <a:path w="586" h="911" extrusionOk="0">
                  <a:moveTo>
                    <a:pt x="441" y="0"/>
                  </a:moveTo>
                  <a:lnTo>
                    <a:pt x="384" y="10"/>
                  </a:lnTo>
                  <a:lnTo>
                    <a:pt x="326" y="29"/>
                  </a:lnTo>
                  <a:lnTo>
                    <a:pt x="279" y="77"/>
                  </a:lnTo>
                  <a:lnTo>
                    <a:pt x="221" y="125"/>
                  </a:lnTo>
                  <a:lnTo>
                    <a:pt x="164" y="192"/>
                  </a:lnTo>
                  <a:lnTo>
                    <a:pt x="116" y="269"/>
                  </a:lnTo>
                  <a:lnTo>
                    <a:pt x="68" y="364"/>
                  </a:lnTo>
                  <a:lnTo>
                    <a:pt x="39" y="451"/>
                  </a:lnTo>
                  <a:lnTo>
                    <a:pt x="10" y="537"/>
                  </a:lnTo>
                  <a:lnTo>
                    <a:pt x="1" y="623"/>
                  </a:lnTo>
                  <a:lnTo>
                    <a:pt x="1" y="700"/>
                  </a:lnTo>
                  <a:lnTo>
                    <a:pt x="1" y="767"/>
                  </a:lnTo>
                  <a:lnTo>
                    <a:pt x="20" y="824"/>
                  </a:lnTo>
                  <a:lnTo>
                    <a:pt x="49" y="872"/>
                  </a:lnTo>
                  <a:lnTo>
                    <a:pt x="97" y="901"/>
                  </a:lnTo>
                  <a:lnTo>
                    <a:pt x="144" y="910"/>
                  </a:lnTo>
                  <a:lnTo>
                    <a:pt x="192" y="901"/>
                  </a:lnTo>
                  <a:lnTo>
                    <a:pt x="250" y="882"/>
                  </a:lnTo>
                  <a:lnTo>
                    <a:pt x="307" y="843"/>
                  </a:lnTo>
                  <a:lnTo>
                    <a:pt x="355" y="786"/>
                  </a:lnTo>
                  <a:lnTo>
                    <a:pt x="413" y="719"/>
                  </a:lnTo>
                  <a:lnTo>
                    <a:pt x="461" y="642"/>
                  </a:lnTo>
                  <a:lnTo>
                    <a:pt x="508" y="556"/>
                  </a:lnTo>
                  <a:lnTo>
                    <a:pt x="537" y="460"/>
                  </a:lnTo>
                  <a:lnTo>
                    <a:pt x="566" y="374"/>
                  </a:lnTo>
                  <a:lnTo>
                    <a:pt x="576" y="288"/>
                  </a:lnTo>
                  <a:lnTo>
                    <a:pt x="585" y="211"/>
                  </a:lnTo>
                  <a:lnTo>
                    <a:pt x="576" y="144"/>
                  </a:lnTo>
                  <a:lnTo>
                    <a:pt x="556" y="87"/>
                  </a:lnTo>
                  <a:lnTo>
                    <a:pt x="528" y="39"/>
                  </a:lnTo>
                  <a:lnTo>
                    <a:pt x="489" y="10"/>
                  </a:lnTo>
                  <a:lnTo>
                    <a:pt x="44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14"/>
            <p:cNvSpPr/>
            <p:nvPr/>
          </p:nvSpPr>
          <p:spPr>
            <a:xfrm>
              <a:off x="4493433" y="2231647"/>
              <a:ext cx="39798" cy="18745"/>
            </a:xfrm>
            <a:custGeom>
              <a:avLst/>
              <a:gdLst/>
              <a:ahLst/>
              <a:cxnLst/>
              <a:rect l="l" t="t" r="r" b="b"/>
              <a:pathLst>
                <a:path w="1121" h="528" extrusionOk="0">
                  <a:moveTo>
                    <a:pt x="403" y="1"/>
                  </a:moveTo>
                  <a:lnTo>
                    <a:pt x="307" y="10"/>
                  </a:lnTo>
                  <a:lnTo>
                    <a:pt x="221" y="30"/>
                  </a:lnTo>
                  <a:lnTo>
                    <a:pt x="134" y="68"/>
                  </a:lnTo>
                  <a:lnTo>
                    <a:pt x="96" y="97"/>
                  </a:lnTo>
                  <a:lnTo>
                    <a:pt x="67" y="125"/>
                  </a:lnTo>
                  <a:lnTo>
                    <a:pt x="0" y="192"/>
                  </a:lnTo>
                  <a:lnTo>
                    <a:pt x="163" y="250"/>
                  </a:lnTo>
                  <a:lnTo>
                    <a:pt x="297" y="307"/>
                  </a:lnTo>
                  <a:lnTo>
                    <a:pt x="537" y="394"/>
                  </a:lnTo>
                  <a:lnTo>
                    <a:pt x="671" y="432"/>
                  </a:lnTo>
                  <a:lnTo>
                    <a:pt x="805" y="470"/>
                  </a:lnTo>
                  <a:lnTo>
                    <a:pt x="949" y="509"/>
                  </a:lnTo>
                  <a:lnTo>
                    <a:pt x="1121" y="528"/>
                  </a:lnTo>
                  <a:lnTo>
                    <a:pt x="1102" y="441"/>
                  </a:lnTo>
                  <a:lnTo>
                    <a:pt x="1064" y="355"/>
                  </a:lnTo>
                  <a:lnTo>
                    <a:pt x="1016" y="288"/>
                  </a:lnTo>
                  <a:lnTo>
                    <a:pt x="958" y="221"/>
                  </a:lnTo>
                  <a:lnTo>
                    <a:pt x="891" y="164"/>
                  </a:lnTo>
                  <a:lnTo>
                    <a:pt x="824" y="116"/>
                  </a:lnTo>
                  <a:lnTo>
                    <a:pt x="747" y="68"/>
                  </a:lnTo>
                  <a:lnTo>
                    <a:pt x="661" y="39"/>
                  </a:lnTo>
                  <a:lnTo>
                    <a:pt x="575" y="10"/>
                  </a:lnTo>
                  <a:lnTo>
                    <a:pt x="48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14"/>
            <p:cNvSpPr/>
            <p:nvPr/>
          </p:nvSpPr>
          <p:spPr>
            <a:xfrm>
              <a:off x="4192168" y="2071500"/>
              <a:ext cx="302339" cy="282280"/>
            </a:xfrm>
            <a:custGeom>
              <a:avLst/>
              <a:gdLst/>
              <a:ahLst/>
              <a:cxnLst/>
              <a:rect l="l" t="t" r="r" b="b"/>
              <a:pathLst>
                <a:path w="8516" h="7951" extrusionOk="0">
                  <a:moveTo>
                    <a:pt x="4828" y="1"/>
                  </a:moveTo>
                  <a:lnTo>
                    <a:pt x="4569" y="10"/>
                  </a:lnTo>
                  <a:lnTo>
                    <a:pt x="4320" y="20"/>
                  </a:lnTo>
                  <a:lnTo>
                    <a:pt x="4080" y="29"/>
                  </a:lnTo>
                  <a:lnTo>
                    <a:pt x="3630" y="77"/>
                  </a:lnTo>
                  <a:lnTo>
                    <a:pt x="3218" y="135"/>
                  </a:lnTo>
                  <a:lnTo>
                    <a:pt x="2854" y="192"/>
                  </a:lnTo>
                  <a:lnTo>
                    <a:pt x="2567" y="259"/>
                  </a:lnTo>
                  <a:lnTo>
                    <a:pt x="2337" y="307"/>
                  </a:lnTo>
                  <a:lnTo>
                    <a:pt x="2146" y="355"/>
                  </a:lnTo>
                  <a:lnTo>
                    <a:pt x="1964" y="566"/>
                  </a:lnTo>
                  <a:lnTo>
                    <a:pt x="1763" y="815"/>
                  </a:lnTo>
                  <a:lnTo>
                    <a:pt x="1504" y="1150"/>
                  </a:lnTo>
                  <a:lnTo>
                    <a:pt x="1226" y="1543"/>
                  </a:lnTo>
                  <a:lnTo>
                    <a:pt x="1082" y="1763"/>
                  </a:lnTo>
                  <a:lnTo>
                    <a:pt x="939" y="2002"/>
                  </a:lnTo>
                  <a:lnTo>
                    <a:pt x="795" y="2251"/>
                  </a:lnTo>
                  <a:lnTo>
                    <a:pt x="651" y="2510"/>
                  </a:lnTo>
                  <a:lnTo>
                    <a:pt x="517" y="2778"/>
                  </a:lnTo>
                  <a:lnTo>
                    <a:pt x="402" y="3056"/>
                  </a:lnTo>
                  <a:lnTo>
                    <a:pt x="288" y="3343"/>
                  </a:lnTo>
                  <a:lnTo>
                    <a:pt x="192" y="3631"/>
                  </a:lnTo>
                  <a:lnTo>
                    <a:pt x="115" y="3928"/>
                  </a:lnTo>
                  <a:lnTo>
                    <a:pt x="48" y="4225"/>
                  </a:lnTo>
                  <a:lnTo>
                    <a:pt x="10" y="4521"/>
                  </a:lnTo>
                  <a:lnTo>
                    <a:pt x="0" y="4665"/>
                  </a:lnTo>
                  <a:lnTo>
                    <a:pt x="0" y="4818"/>
                  </a:lnTo>
                  <a:lnTo>
                    <a:pt x="0" y="4972"/>
                  </a:lnTo>
                  <a:lnTo>
                    <a:pt x="10" y="5115"/>
                  </a:lnTo>
                  <a:lnTo>
                    <a:pt x="29" y="5269"/>
                  </a:lnTo>
                  <a:lnTo>
                    <a:pt x="48" y="5412"/>
                  </a:lnTo>
                  <a:lnTo>
                    <a:pt x="77" y="5556"/>
                  </a:lnTo>
                  <a:lnTo>
                    <a:pt x="115" y="5709"/>
                  </a:lnTo>
                  <a:lnTo>
                    <a:pt x="163" y="5853"/>
                  </a:lnTo>
                  <a:lnTo>
                    <a:pt x="220" y="5996"/>
                  </a:lnTo>
                  <a:lnTo>
                    <a:pt x="288" y="6131"/>
                  </a:lnTo>
                  <a:lnTo>
                    <a:pt x="364" y="6274"/>
                  </a:lnTo>
                  <a:lnTo>
                    <a:pt x="441" y="6408"/>
                  </a:lnTo>
                  <a:lnTo>
                    <a:pt x="537" y="6542"/>
                  </a:lnTo>
                  <a:lnTo>
                    <a:pt x="642" y="6677"/>
                  </a:lnTo>
                  <a:lnTo>
                    <a:pt x="757" y="6811"/>
                  </a:lnTo>
                  <a:lnTo>
                    <a:pt x="881" y="6945"/>
                  </a:lnTo>
                  <a:lnTo>
                    <a:pt x="1015" y="7069"/>
                  </a:lnTo>
                  <a:lnTo>
                    <a:pt x="1159" y="7184"/>
                  </a:lnTo>
                  <a:lnTo>
                    <a:pt x="1322" y="7309"/>
                  </a:lnTo>
                  <a:lnTo>
                    <a:pt x="1494" y="7424"/>
                  </a:lnTo>
                  <a:lnTo>
                    <a:pt x="1676" y="7539"/>
                  </a:lnTo>
                  <a:lnTo>
                    <a:pt x="1916" y="7673"/>
                  </a:lnTo>
                  <a:lnTo>
                    <a:pt x="2146" y="7768"/>
                  </a:lnTo>
                  <a:lnTo>
                    <a:pt x="2366" y="7855"/>
                  </a:lnTo>
                  <a:lnTo>
                    <a:pt x="2577" y="7903"/>
                  </a:lnTo>
                  <a:lnTo>
                    <a:pt x="2778" y="7941"/>
                  </a:lnTo>
                  <a:lnTo>
                    <a:pt x="2979" y="7950"/>
                  </a:lnTo>
                  <a:lnTo>
                    <a:pt x="3161" y="7941"/>
                  </a:lnTo>
                  <a:lnTo>
                    <a:pt x="3343" y="7922"/>
                  </a:lnTo>
                  <a:lnTo>
                    <a:pt x="3515" y="7874"/>
                  </a:lnTo>
                  <a:lnTo>
                    <a:pt x="3678" y="7816"/>
                  </a:lnTo>
                  <a:lnTo>
                    <a:pt x="3831" y="7740"/>
                  </a:lnTo>
                  <a:lnTo>
                    <a:pt x="3985" y="7644"/>
                  </a:lnTo>
                  <a:lnTo>
                    <a:pt x="4119" y="7548"/>
                  </a:lnTo>
                  <a:lnTo>
                    <a:pt x="4253" y="7433"/>
                  </a:lnTo>
                  <a:lnTo>
                    <a:pt x="4377" y="7309"/>
                  </a:lnTo>
                  <a:lnTo>
                    <a:pt x="4502" y="7175"/>
                  </a:lnTo>
                  <a:lnTo>
                    <a:pt x="4607" y="7031"/>
                  </a:lnTo>
                  <a:lnTo>
                    <a:pt x="4713" y="6887"/>
                  </a:lnTo>
                  <a:lnTo>
                    <a:pt x="4808" y="6734"/>
                  </a:lnTo>
                  <a:lnTo>
                    <a:pt x="4895" y="6581"/>
                  </a:lnTo>
                  <a:lnTo>
                    <a:pt x="4971" y="6418"/>
                  </a:lnTo>
                  <a:lnTo>
                    <a:pt x="5048" y="6255"/>
                  </a:lnTo>
                  <a:lnTo>
                    <a:pt x="5115" y="6092"/>
                  </a:lnTo>
                  <a:lnTo>
                    <a:pt x="5172" y="5929"/>
                  </a:lnTo>
                  <a:lnTo>
                    <a:pt x="5230" y="5767"/>
                  </a:lnTo>
                  <a:lnTo>
                    <a:pt x="5278" y="5604"/>
                  </a:lnTo>
                  <a:lnTo>
                    <a:pt x="5345" y="5307"/>
                  </a:lnTo>
                  <a:lnTo>
                    <a:pt x="5393" y="5029"/>
                  </a:lnTo>
                  <a:lnTo>
                    <a:pt x="5412" y="4780"/>
                  </a:lnTo>
                  <a:lnTo>
                    <a:pt x="5431" y="4579"/>
                  </a:lnTo>
                  <a:lnTo>
                    <a:pt x="5460" y="4387"/>
                  </a:lnTo>
                  <a:lnTo>
                    <a:pt x="5508" y="4196"/>
                  </a:lnTo>
                  <a:lnTo>
                    <a:pt x="5565" y="4014"/>
                  </a:lnTo>
                  <a:lnTo>
                    <a:pt x="5642" y="3841"/>
                  </a:lnTo>
                  <a:lnTo>
                    <a:pt x="5728" y="3679"/>
                  </a:lnTo>
                  <a:lnTo>
                    <a:pt x="5814" y="3516"/>
                  </a:lnTo>
                  <a:lnTo>
                    <a:pt x="5919" y="3363"/>
                  </a:lnTo>
                  <a:lnTo>
                    <a:pt x="6034" y="3219"/>
                  </a:lnTo>
                  <a:lnTo>
                    <a:pt x="6149" y="3085"/>
                  </a:lnTo>
                  <a:lnTo>
                    <a:pt x="6274" y="2951"/>
                  </a:lnTo>
                  <a:lnTo>
                    <a:pt x="6408" y="2826"/>
                  </a:lnTo>
                  <a:lnTo>
                    <a:pt x="6542" y="2711"/>
                  </a:lnTo>
                  <a:lnTo>
                    <a:pt x="6676" y="2596"/>
                  </a:lnTo>
                  <a:lnTo>
                    <a:pt x="6820" y="2500"/>
                  </a:lnTo>
                  <a:lnTo>
                    <a:pt x="6954" y="2395"/>
                  </a:lnTo>
                  <a:lnTo>
                    <a:pt x="7241" y="2223"/>
                  </a:lnTo>
                  <a:lnTo>
                    <a:pt x="7509" y="2069"/>
                  </a:lnTo>
                  <a:lnTo>
                    <a:pt x="7758" y="1945"/>
                  </a:lnTo>
                  <a:lnTo>
                    <a:pt x="7979" y="1840"/>
                  </a:lnTo>
                  <a:lnTo>
                    <a:pt x="8170" y="1763"/>
                  </a:lnTo>
                  <a:lnTo>
                    <a:pt x="8314" y="1715"/>
                  </a:lnTo>
                  <a:lnTo>
                    <a:pt x="8448" y="1667"/>
                  </a:lnTo>
                  <a:lnTo>
                    <a:pt x="8515" y="1370"/>
                  </a:lnTo>
                  <a:lnTo>
                    <a:pt x="8410" y="1265"/>
                  </a:lnTo>
                  <a:lnTo>
                    <a:pt x="8314" y="1169"/>
                  </a:lnTo>
                  <a:lnTo>
                    <a:pt x="8103" y="987"/>
                  </a:lnTo>
                  <a:lnTo>
                    <a:pt x="7883" y="815"/>
                  </a:lnTo>
                  <a:lnTo>
                    <a:pt x="7653" y="671"/>
                  </a:lnTo>
                  <a:lnTo>
                    <a:pt x="7414" y="537"/>
                  </a:lnTo>
                  <a:lnTo>
                    <a:pt x="7174" y="432"/>
                  </a:lnTo>
                  <a:lnTo>
                    <a:pt x="6916" y="326"/>
                  </a:lnTo>
                  <a:lnTo>
                    <a:pt x="6657" y="250"/>
                  </a:lnTo>
                  <a:lnTo>
                    <a:pt x="6398" y="173"/>
                  </a:lnTo>
                  <a:lnTo>
                    <a:pt x="6140" y="125"/>
                  </a:lnTo>
                  <a:lnTo>
                    <a:pt x="5872" y="77"/>
                  </a:lnTo>
                  <a:lnTo>
                    <a:pt x="5603" y="48"/>
                  </a:lnTo>
                  <a:lnTo>
                    <a:pt x="5345" y="20"/>
                  </a:lnTo>
                  <a:lnTo>
                    <a:pt x="5077" y="10"/>
                  </a:lnTo>
                  <a:lnTo>
                    <a:pt x="4828"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14"/>
            <p:cNvSpPr/>
            <p:nvPr/>
          </p:nvSpPr>
          <p:spPr>
            <a:xfrm>
              <a:off x="4192168" y="2071500"/>
              <a:ext cx="302339" cy="282280"/>
            </a:xfrm>
            <a:custGeom>
              <a:avLst/>
              <a:gdLst/>
              <a:ahLst/>
              <a:cxnLst/>
              <a:rect l="l" t="t" r="r" b="b"/>
              <a:pathLst>
                <a:path w="8516" h="7951" fill="none" extrusionOk="0">
                  <a:moveTo>
                    <a:pt x="8448" y="1667"/>
                  </a:moveTo>
                  <a:lnTo>
                    <a:pt x="8448" y="1667"/>
                  </a:lnTo>
                  <a:lnTo>
                    <a:pt x="8314" y="1715"/>
                  </a:lnTo>
                  <a:lnTo>
                    <a:pt x="8170" y="1763"/>
                  </a:lnTo>
                  <a:lnTo>
                    <a:pt x="7979" y="1840"/>
                  </a:lnTo>
                  <a:lnTo>
                    <a:pt x="7758" y="1945"/>
                  </a:lnTo>
                  <a:lnTo>
                    <a:pt x="7509" y="2069"/>
                  </a:lnTo>
                  <a:lnTo>
                    <a:pt x="7241" y="2223"/>
                  </a:lnTo>
                  <a:lnTo>
                    <a:pt x="6954" y="2395"/>
                  </a:lnTo>
                  <a:lnTo>
                    <a:pt x="6820" y="2500"/>
                  </a:lnTo>
                  <a:lnTo>
                    <a:pt x="6676" y="2596"/>
                  </a:lnTo>
                  <a:lnTo>
                    <a:pt x="6542" y="2711"/>
                  </a:lnTo>
                  <a:lnTo>
                    <a:pt x="6408" y="2826"/>
                  </a:lnTo>
                  <a:lnTo>
                    <a:pt x="6274" y="2951"/>
                  </a:lnTo>
                  <a:lnTo>
                    <a:pt x="6149" y="3085"/>
                  </a:lnTo>
                  <a:lnTo>
                    <a:pt x="6034" y="3219"/>
                  </a:lnTo>
                  <a:lnTo>
                    <a:pt x="5919" y="3363"/>
                  </a:lnTo>
                  <a:lnTo>
                    <a:pt x="5814" y="3516"/>
                  </a:lnTo>
                  <a:lnTo>
                    <a:pt x="5728" y="3679"/>
                  </a:lnTo>
                  <a:lnTo>
                    <a:pt x="5642" y="3841"/>
                  </a:lnTo>
                  <a:lnTo>
                    <a:pt x="5565" y="4014"/>
                  </a:lnTo>
                  <a:lnTo>
                    <a:pt x="5508" y="4196"/>
                  </a:lnTo>
                  <a:lnTo>
                    <a:pt x="5460" y="4387"/>
                  </a:lnTo>
                  <a:lnTo>
                    <a:pt x="5431" y="4579"/>
                  </a:lnTo>
                  <a:lnTo>
                    <a:pt x="5412" y="4780"/>
                  </a:lnTo>
                  <a:lnTo>
                    <a:pt x="5412" y="4780"/>
                  </a:lnTo>
                  <a:lnTo>
                    <a:pt x="5393" y="5029"/>
                  </a:lnTo>
                  <a:lnTo>
                    <a:pt x="5345" y="5307"/>
                  </a:lnTo>
                  <a:lnTo>
                    <a:pt x="5278" y="5604"/>
                  </a:lnTo>
                  <a:lnTo>
                    <a:pt x="5230" y="5767"/>
                  </a:lnTo>
                  <a:lnTo>
                    <a:pt x="5172" y="5929"/>
                  </a:lnTo>
                  <a:lnTo>
                    <a:pt x="5115" y="6092"/>
                  </a:lnTo>
                  <a:lnTo>
                    <a:pt x="5048" y="6255"/>
                  </a:lnTo>
                  <a:lnTo>
                    <a:pt x="4971" y="6418"/>
                  </a:lnTo>
                  <a:lnTo>
                    <a:pt x="4895" y="6581"/>
                  </a:lnTo>
                  <a:lnTo>
                    <a:pt x="4808" y="6734"/>
                  </a:lnTo>
                  <a:lnTo>
                    <a:pt x="4713" y="6887"/>
                  </a:lnTo>
                  <a:lnTo>
                    <a:pt x="4607" y="7031"/>
                  </a:lnTo>
                  <a:lnTo>
                    <a:pt x="4502" y="7175"/>
                  </a:lnTo>
                  <a:lnTo>
                    <a:pt x="4377" y="7309"/>
                  </a:lnTo>
                  <a:lnTo>
                    <a:pt x="4253" y="7433"/>
                  </a:lnTo>
                  <a:lnTo>
                    <a:pt x="4119" y="7548"/>
                  </a:lnTo>
                  <a:lnTo>
                    <a:pt x="3985" y="7644"/>
                  </a:lnTo>
                  <a:lnTo>
                    <a:pt x="3831" y="7740"/>
                  </a:lnTo>
                  <a:lnTo>
                    <a:pt x="3678" y="7816"/>
                  </a:lnTo>
                  <a:lnTo>
                    <a:pt x="3515" y="7874"/>
                  </a:lnTo>
                  <a:lnTo>
                    <a:pt x="3343" y="7922"/>
                  </a:lnTo>
                  <a:lnTo>
                    <a:pt x="3161" y="7941"/>
                  </a:lnTo>
                  <a:lnTo>
                    <a:pt x="2979" y="7950"/>
                  </a:lnTo>
                  <a:lnTo>
                    <a:pt x="2778" y="7941"/>
                  </a:lnTo>
                  <a:lnTo>
                    <a:pt x="2577" y="7903"/>
                  </a:lnTo>
                  <a:lnTo>
                    <a:pt x="2366" y="7855"/>
                  </a:lnTo>
                  <a:lnTo>
                    <a:pt x="2146" y="7768"/>
                  </a:lnTo>
                  <a:lnTo>
                    <a:pt x="1916" y="7673"/>
                  </a:lnTo>
                  <a:lnTo>
                    <a:pt x="1676" y="7539"/>
                  </a:lnTo>
                  <a:lnTo>
                    <a:pt x="1676" y="7539"/>
                  </a:lnTo>
                  <a:lnTo>
                    <a:pt x="1494" y="7424"/>
                  </a:lnTo>
                  <a:lnTo>
                    <a:pt x="1322" y="7309"/>
                  </a:lnTo>
                  <a:lnTo>
                    <a:pt x="1159" y="7184"/>
                  </a:lnTo>
                  <a:lnTo>
                    <a:pt x="1015" y="7069"/>
                  </a:lnTo>
                  <a:lnTo>
                    <a:pt x="881" y="6945"/>
                  </a:lnTo>
                  <a:lnTo>
                    <a:pt x="757" y="6811"/>
                  </a:lnTo>
                  <a:lnTo>
                    <a:pt x="642" y="6677"/>
                  </a:lnTo>
                  <a:lnTo>
                    <a:pt x="537" y="6542"/>
                  </a:lnTo>
                  <a:lnTo>
                    <a:pt x="441" y="6408"/>
                  </a:lnTo>
                  <a:lnTo>
                    <a:pt x="364" y="6274"/>
                  </a:lnTo>
                  <a:lnTo>
                    <a:pt x="288" y="6131"/>
                  </a:lnTo>
                  <a:lnTo>
                    <a:pt x="220" y="5996"/>
                  </a:lnTo>
                  <a:lnTo>
                    <a:pt x="163" y="5853"/>
                  </a:lnTo>
                  <a:lnTo>
                    <a:pt x="115" y="5709"/>
                  </a:lnTo>
                  <a:lnTo>
                    <a:pt x="77" y="5556"/>
                  </a:lnTo>
                  <a:lnTo>
                    <a:pt x="48" y="5412"/>
                  </a:lnTo>
                  <a:lnTo>
                    <a:pt x="29" y="5269"/>
                  </a:lnTo>
                  <a:lnTo>
                    <a:pt x="10" y="5115"/>
                  </a:lnTo>
                  <a:lnTo>
                    <a:pt x="0" y="4972"/>
                  </a:lnTo>
                  <a:lnTo>
                    <a:pt x="0" y="4818"/>
                  </a:lnTo>
                  <a:lnTo>
                    <a:pt x="0" y="4665"/>
                  </a:lnTo>
                  <a:lnTo>
                    <a:pt x="10" y="4521"/>
                  </a:lnTo>
                  <a:lnTo>
                    <a:pt x="48" y="4225"/>
                  </a:lnTo>
                  <a:lnTo>
                    <a:pt x="115" y="3928"/>
                  </a:lnTo>
                  <a:lnTo>
                    <a:pt x="192" y="3631"/>
                  </a:lnTo>
                  <a:lnTo>
                    <a:pt x="288" y="3343"/>
                  </a:lnTo>
                  <a:lnTo>
                    <a:pt x="402" y="3056"/>
                  </a:lnTo>
                  <a:lnTo>
                    <a:pt x="517" y="2778"/>
                  </a:lnTo>
                  <a:lnTo>
                    <a:pt x="651" y="2510"/>
                  </a:lnTo>
                  <a:lnTo>
                    <a:pt x="795" y="2251"/>
                  </a:lnTo>
                  <a:lnTo>
                    <a:pt x="939" y="2002"/>
                  </a:lnTo>
                  <a:lnTo>
                    <a:pt x="1082" y="1763"/>
                  </a:lnTo>
                  <a:lnTo>
                    <a:pt x="1226" y="1543"/>
                  </a:lnTo>
                  <a:lnTo>
                    <a:pt x="1504" y="1150"/>
                  </a:lnTo>
                  <a:lnTo>
                    <a:pt x="1763" y="815"/>
                  </a:lnTo>
                  <a:lnTo>
                    <a:pt x="1964" y="566"/>
                  </a:lnTo>
                  <a:lnTo>
                    <a:pt x="2146" y="355"/>
                  </a:lnTo>
                  <a:lnTo>
                    <a:pt x="2146" y="355"/>
                  </a:lnTo>
                  <a:lnTo>
                    <a:pt x="2337" y="307"/>
                  </a:lnTo>
                  <a:lnTo>
                    <a:pt x="2567" y="259"/>
                  </a:lnTo>
                  <a:lnTo>
                    <a:pt x="2854" y="192"/>
                  </a:lnTo>
                  <a:lnTo>
                    <a:pt x="3218" y="135"/>
                  </a:lnTo>
                  <a:lnTo>
                    <a:pt x="3630" y="77"/>
                  </a:lnTo>
                  <a:lnTo>
                    <a:pt x="4080" y="29"/>
                  </a:lnTo>
                  <a:lnTo>
                    <a:pt x="4320" y="20"/>
                  </a:lnTo>
                  <a:lnTo>
                    <a:pt x="4569" y="10"/>
                  </a:lnTo>
                  <a:lnTo>
                    <a:pt x="4828" y="1"/>
                  </a:lnTo>
                  <a:lnTo>
                    <a:pt x="5077" y="10"/>
                  </a:lnTo>
                  <a:lnTo>
                    <a:pt x="5345" y="20"/>
                  </a:lnTo>
                  <a:lnTo>
                    <a:pt x="5603" y="48"/>
                  </a:lnTo>
                  <a:lnTo>
                    <a:pt x="5872" y="77"/>
                  </a:lnTo>
                  <a:lnTo>
                    <a:pt x="6140" y="125"/>
                  </a:lnTo>
                  <a:lnTo>
                    <a:pt x="6398" y="173"/>
                  </a:lnTo>
                  <a:lnTo>
                    <a:pt x="6657" y="250"/>
                  </a:lnTo>
                  <a:lnTo>
                    <a:pt x="6916" y="326"/>
                  </a:lnTo>
                  <a:lnTo>
                    <a:pt x="7174" y="432"/>
                  </a:lnTo>
                  <a:lnTo>
                    <a:pt x="7414" y="537"/>
                  </a:lnTo>
                  <a:lnTo>
                    <a:pt x="7653" y="671"/>
                  </a:lnTo>
                  <a:lnTo>
                    <a:pt x="7883" y="815"/>
                  </a:lnTo>
                  <a:lnTo>
                    <a:pt x="8103" y="987"/>
                  </a:lnTo>
                  <a:lnTo>
                    <a:pt x="8314" y="1169"/>
                  </a:lnTo>
                  <a:lnTo>
                    <a:pt x="8410" y="1265"/>
                  </a:lnTo>
                  <a:lnTo>
                    <a:pt x="8515" y="137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4"/>
            <p:cNvSpPr/>
            <p:nvPr/>
          </p:nvSpPr>
          <p:spPr>
            <a:xfrm>
              <a:off x="4351286" y="2191211"/>
              <a:ext cx="65999" cy="113253"/>
            </a:xfrm>
            <a:custGeom>
              <a:avLst/>
              <a:gdLst/>
              <a:ahLst/>
              <a:cxnLst/>
              <a:rect l="l" t="t" r="r" b="b"/>
              <a:pathLst>
                <a:path w="1859" h="3190" extrusionOk="0">
                  <a:moveTo>
                    <a:pt x="1188" y="0"/>
                  </a:moveTo>
                  <a:lnTo>
                    <a:pt x="1093" y="19"/>
                  </a:lnTo>
                  <a:lnTo>
                    <a:pt x="987" y="48"/>
                  </a:lnTo>
                  <a:lnTo>
                    <a:pt x="891" y="86"/>
                  </a:lnTo>
                  <a:lnTo>
                    <a:pt x="796" y="134"/>
                  </a:lnTo>
                  <a:lnTo>
                    <a:pt x="690" y="211"/>
                  </a:lnTo>
                  <a:lnTo>
                    <a:pt x="595" y="287"/>
                  </a:lnTo>
                  <a:lnTo>
                    <a:pt x="499" y="393"/>
                  </a:lnTo>
                  <a:lnTo>
                    <a:pt x="403" y="508"/>
                  </a:lnTo>
                  <a:lnTo>
                    <a:pt x="317" y="642"/>
                  </a:lnTo>
                  <a:lnTo>
                    <a:pt x="240" y="795"/>
                  </a:lnTo>
                  <a:lnTo>
                    <a:pt x="164" y="967"/>
                  </a:lnTo>
                  <a:lnTo>
                    <a:pt x="96" y="1159"/>
                  </a:lnTo>
                  <a:lnTo>
                    <a:pt x="39" y="1370"/>
                  </a:lnTo>
                  <a:lnTo>
                    <a:pt x="10" y="1523"/>
                  </a:lnTo>
                  <a:lnTo>
                    <a:pt x="1" y="1676"/>
                  </a:lnTo>
                  <a:lnTo>
                    <a:pt x="1" y="1830"/>
                  </a:lnTo>
                  <a:lnTo>
                    <a:pt x="20" y="1983"/>
                  </a:lnTo>
                  <a:lnTo>
                    <a:pt x="49" y="2126"/>
                  </a:lnTo>
                  <a:lnTo>
                    <a:pt x="87" y="2270"/>
                  </a:lnTo>
                  <a:lnTo>
                    <a:pt x="135" y="2404"/>
                  </a:lnTo>
                  <a:lnTo>
                    <a:pt x="183" y="2538"/>
                  </a:lnTo>
                  <a:lnTo>
                    <a:pt x="250" y="2653"/>
                  </a:lnTo>
                  <a:lnTo>
                    <a:pt x="317" y="2768"/>
                  </a:lnTo>
                  <a:lnTo>
                    <a:pt x="393" y="2874"/>
                  </a:lnTo>
                  <a:lnTo>
                    <a:pt x="460" y="2960"/>
                  </a:lnTo>
                  <a:lnTo>
                    <a:pt x="547" y="3036"/>
                  </a:lnTo>
                  <a:lnTo>
                    <a:pt x="623" y="3103"/>
                  </a:lnTo>
                  <a:lnTo>
                    <a:pt x="700" y="3151"/>
                  </a:lnTo>
                  <a:lnTo>
                    <a:pt x="777" y="3180"/>
                  </a:lnTo>
                  <a:lnTo>
                    <a:pt x="853" y="3190"/>
                  </a:lnTo>
                  <a:lnTo>
                    <a:pt x="930" y="3190"/>
                  </a:lnTo>
                  <a:lnTo>
                    <a:pt x="997" y="3161"/>
                  </a:lnTo>
                  <a:lnTo>
                    <a:pt x="1064" y="3123"/>
                  </a:lnTo>
                  <a:lnTo>
                    <a:pt x="1131" y="3075"/>
                  </a:lnTo>
                  <a:lnTo>
                    <a:pt x="1198" y="3008"/>
                  </a:lnTo>
                  <a:lnTo>
                    <a:pt x="1255" y="2921"/>
                  </a:lnTo>
                  <a:lnTo>
                    <a:pt x="1313" y="2826"/>
                  </a:lnTo>
                  <a:lnTo>
                    <a:pt x="1370" y="2720"/>
                  </a:lnTo>
                  <a:lnTo>
                    <a:pt x="1428" y="2605"/>
                  </a:lnTo>
                  <a:lnTo>
                    <a:pt x="1533" y="2347"/>
                  </a:lnTo>
                  <a:lnTo>
                    <a:pt x="1639" y="2069"/>
                  </a:lnTo>
                  <a:lnTo>
                    <a:pt x="1734" y="1762"/>
                  </a:lnTo>
                  <a:lnTo>
                    <a:pt x="1773" y="1600"/>
                  </a:lnTo>
                  <a:lnTo>
                    <a:pt x="1811" y="1446"/>
                  </a:lnTo>
                  <a:lnTo>
                    <a:pt x="1830" y="1303"/>
                  </a:lnTo>
                  <a:lnTo>
                    <a:pt x="1849" y="1149"/>
                  </a:lnTo>
                  <a:lnTo>
                    <a:pt x="1859" y="1015"/>
                  </a:lnTo>
                  <a:lnTo>
                    <a:pt x="1859" y="881"/>
                  </a:lnTo>
                  <a:lnTo>
                    <a:pt x="1849" y="747"/>
                  </a:lnTo>
                  <a:lnTo>
                    <a:pt x="1840" y="623"/>
                  </a:lnTo>
                  <a:lnTo>
                    <a:pt x="1811" y="517"/>
                  </a:lnTo>
                  <a:lnTo>
                    <a:pt x="1782" y="412"/>
                  </a:lnTo>
                  <a:lnTo>
                    <a:pt x="1744" y="316"/>
                  </a:lnTo>
                  <a:lnTo>
                    <a:pt x="1696" y="230"/>
                  </a:lnTo>
                  <a:lnTo>
                    <a:pt x="1648" y="163"/>
                  </a:lnTo>
                  <a:lnTo>
                    <a:pt x="1581" y="105"/>
                  </a:lnTo>
                  <a:lnTo>
                    <a:pt x="1514" y="58"/>
                  </a:lnTo>
                  <a:lnTo>
                    <a:pt x="1447" y="29"/>
                  </a:lnTo>
                  <a:lnTo>
                    <a:pt x="1361" y="10"/>
                  </a:lnTo>
                  <a:lnTo>
                    <a:pt x="1275"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14"/>
            <p:cNvSpPr/>
            <p:nvPr/>
          </p:nvSpPr>
          <p:spPr>
            <a:xfrm>
              <a:off x="4401272" y="2145308"/>
              <a:ext cx="55455" cy="109170"/>
            </a:xfrm>
            <a:custGeom>
              <a:avLst/>
              <a:gdLst/>
              <a:ahLst/>
              <a:cxnLst/>
              <a:rect l="l" t="t" r="r" b="b"/>
              <a:pathLst>
                <a:path w="1562" h="3075" extrusionOk="0">
                  <a:moveTo>
                    <a:pt x="1514" y="0"/>
                  </a:moveTo>
                  <a:lnTo>
                    <a:pt x="1390" y="10"/>
                  </a:lnTo>
                  <a:lnTo>
                    <a:pt x="1294" y="19"/>
                  </a:lnTo>
                  <a:lnTo>
                    <a:pt x="1188" y="48"/>
                  </a:lnTo>
                  <a:lnTo>
                    <a:pt x="1083" y="77"/>
                  </a:lnTo>
                  <a:lnTo>
                    <a:pt x="958" y="115"/>
                  </a:lnTo>
                  <a:lnTo>
                    <a:pt x="834" y="172"/>
                  </a:lnTo>
                  <a:lnTo>
                    <a:pt x="700" y="239"/>
                  </a:lnTo>
                  <a:lnTo>
                    <a:pt x="575" y="326"/>
                  </a:lnTo>
                  <a:lnTo>
                    <a:pt x="441" y="441"/>
                  </a:lnTo>
                  <a:lnTo>
                    <a:pt x="326" y="565"/>
                  </a:lnTo>
                  <a:lnTo>
                    <a:pt x="211" y="718"/>
                  </a:lnTo>
                  <a:lnTo>
                    <a:pt x="154" y="795"/>
                  </a:lnTo>
                  <a:lnTo>
                    <a:pt x="106" y="891"/>
                  </a:lnTo>
                  <a:lnTo>
                    <a:pt x="58" y="987"/>
                  </a:lnTo>
                  <a:lnTo>
                    <a:pt x="10" y="1092"/>
                  </a:lnTo>
                  <a:lnTo>
                    <a:pt x="1" y="1379"/>
                  </a:lnTo>
                  <a:lnTo>
                    <a:pt x="1" y="1676"/>
                  </a:lnTo>
                  <a:lnTo>
                    <a:pt x="10" y="2021"/>
                  </a:lnTo>
                  <a:lnTo>
                    <a:pt x="29" y="2375"/>
                  </a:lnTo>
                  <a:lnTo>
                    <a:pt x="49" y="2538"/>
                  </a:lnTo>
                  <a:lnTo>
                    <a:pt x="68" y="2691"/>
                  </a:lnTo>
                  <a:lnTo>
                    <a:pt x="96" y="2826"/>
                  </a:lnTo>
                  <a:lnTo>
                    <a:pt x="135" y="2941"/>
                  </a:lnTo>
                  <a:lnTo>
                    <a:pt x="173" y="3017"/>
                  </a:lnTo>
                  <a:lnTo>
                    <a:pt x="202" y="3046"/>
                  </a:lnTo>
                  <a:lnTo>
                    <a:pt x="231" y="3075"/>
                  </a:lnTo>
                  <a:lnTo>
                    <a:pt x="259" y="3075"/>
                  </a:lnTo>
                  <a:lnTo>
                    <a:pt x="288" y="3065"/>
                  </a:lnTo>
                  <a:lnTo>
                    <a:pt x="326" y="3036"/>
                  </a:lnTo>
                  <a:lnTo>
                    <a:pt x="374" y="2988"/>
                  </a:lnTo>
                  <a:lnTo>
                    <a:pt x="460" y="2845"/>
                  </a:lnTo>
                  <a:lnTo>
                    <a:pt x="566" y="2663"/>
                  </a:lnTo>
                  <a:lnTo>
                    <a:pt x="671" y="2433"/>
                  </a:lnTo>
                  <a:lnTo>
                    <a:pt x="786" y="2174"/>
                  </a:lnTo>
                  <a:lnTo>
                    <a:pt x="1006" y="1600"/>
                  </a:lnTo>
                  <a:lnTo>
                    <a:pt x="1217" y="1015"/>
                  </a:lnTo>
                  <a:lnTo>
                    <a:pt x="1399" y="508"/>
                  </a:lnTo>
                  <a:lnTo>
                    <a:pt x="156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14"/>
            <p:cNvSpPr/>
            <p:nvPr/>
          </p:nvSpPr>
          <p:spPr>
            <a:xfrm>
              <a:off x="4969826" y="2855300"/>
              <a:ext cx="235666" cy="113928"/>
            </a:xfrm>
            <a:custGeom>
              <a:avLst/>
              <a:gdLst/>
              <a:ahLst/>
              <a:cxnLst/>
              <a:rect l="l" t="t" r="r" b="b"/>
              <a:pathLst>
                <a:path w="6638" h="3209" extrusionOk="0">
                  <a:moveTo>
                    <a:pt x="3190" y="0"/>
                  </a:moveTo>
                  <a:lnTo>
                    <a:pt x="3113" y="10"/>
                  </a:lnTo>
                  <a:lnTo>
                    <a:pt x="3037" y="48"/>
                  </a:lnTo>
                  <a:lnTo>
                    <a:pt x="2912" y="115"/>
                  </a:lnTo>
                  <a:lnTo>
                    <a:pt x="2519" y="335"/>
                  </a:lnTo>
                  <a:lnTo>
                    <a:pt x="1466" y="968"/>
                  </a:lnTo>
                  <a:lnTo>
                    <a:pt x="0" y="1849"/>
                  </a:lnTo>
                  <a:lnTo>
                    <a:pt x="326" y="3046"/>
                  </a:lnTo>
                  <a:lnTo>
                    <a:pt x="680" y="3094"/>
                  </a:lnTo>
                  <a:lnTo>
                    <a:pt x="1073" y="3132"/>
                  </a:lnTo>
                  <a:lnTo>
                    <a:pt x="1542" y="3170"/>
                  </a:lnTo>
                  <a:lnTo>
                    <a:pt x="2040" y="3199"/>
                  </a:lnTo>
                  <a:lnTo>
                    <a:pt x="2289" y="3199"/>
                  </a:lnTo>
                  <a:lnTo>
                    <a:pt x="2538" y="3209"/>
                  </a:lnTo>
                  <a:lnTo>
                    <a:pt x="2768" y="3199"/>
                  </a:lnTo>
                  <a:lnTo>
                    <a:pt x="2979" y="3180"/>
                  </a:lnTo>
                  <a:lnTo>
                    <a:pt x="3161" y="3161"/>
                  </a:lnTo>
                  <a:lnTo>
                    <a:pt x="3324" y="3123"/>
                  </a:lnTo>
                  <a:lnTo>
                    <a:pt x="3650" y="3046"/>
                  </a:lnTo>
                  <a:lnTo>
                    <a:pt x="4052" y="2950"/>
                  </a:lnTo>
                  <a:lnTo>
                    <a:pt x="4981" y="2759"/>
                  </a:lnTo>
                  <a:lnTo>
                    <a:pt x="5450" y="2653"/>
                  </a:lnTo>
                  <a:lnTo>
                    <a:pt x="5881" y="2538"/>
                  </a:lnTo>
                  <a:lnTo>
                    <a:pt x="6082" y="2481"/>
                  </a:lnTo>
                  <a:lnTo>
                    <a:pt x="6255" y="2414"/>
                  </a:lnTo>
                  <a:lnTo>
                    <a:pt x="6408" y="2356"/>
                  </a:lnTo>
                  <a:lnTo>
                    <a:pt x="6533" y="2289"/>
                  </a:lnTo>
                  <a:lnTo>
                    <a:pt x="6561" y="2270"/>
                  </a:lnTo>
                  <a:lnTo>
                    <a:pt x="6590" y="2241"/>
                  </a:lnTo>
                  <a:lnTo>
                    <a:pt x="6619" y="2194"/>
                  </a:lnTo>
                  <a:lnTo>
                    <a:pt x="6638" y="2126"/>
                  </a:lnTo>
                  <a:lnTo>
                    <a:pt x="6638" y="2069"/>
                  </a:lnTo>
                  <a:lnTo>
                    <a:pt x="6619" y="2012"/>
                  </a:lnTo>
                  <a:lnTo>
                    <a:pt x="6580" y="1964"/>
                  </a:lnTo>
                  <a:lnTo>
                    <a:pt x="6533" y="1925"/>
                  </a:lnTo>
                  <a:lnTo>
                    <a:pt x="6494" y="1906"/>
                  </a:lnTo>
                  <a:lnTo>
                    <a:pt x="6465" y="1906"/>
                  </a:lnTo>
                  <a:lnTo>
                    <a:pt x="6092" y="1858"/>
                  </a:lnTo>
                  <a:lnTo>
                    <a:pt x="5603" y="1810"/>
                  </a:lnTo>
                  <a:lnTo>
                    <a:pt x="4473" y="1705"/>
                  </a:lnTo>
                  <a:lnTo>
                    <a:pt x="3927" y="1638"/>
                  </a:lnTo>
                  <a:lnTo>
                    <a:pt x="3678" y="1600"/>
                  </a:lnTo>
                  <a:lnTo>
                    <a:pt x="3458" y="1561"/>
                  </a:lnTo>
                  <a:lnTo>
                    <a:pt x="3276" y="1523"/>
                  </a:lnTo>
                  <a:lnTo>
                    <a:pt x="3132" y="1485"/>
                  </a:lnTo>
                  <a:lnTo>
                    <a:pt x="3075" y="1456"/>
                  </a:lnTo>
                  <a:lnTo>
                    <a:pt x="3027" y="1437"/>
                  </a:lnTo>
                  <a:lnTo>
                    <a:pt x="2998" y="1408"/>
                  </a:lnTo>
                  <a:lnTo>
                    <a:pt x="2989" y="1389"/>
                  </a:lnTo>
                  <a:lnTo>
                    <a:pt x="2979" y="1341"/>
                  </a:lnTo>
                  <a:lnTo>
                    <a:pt x="2989" y="1284"/>
                  </a:lnTo>
                  <a:lnTo>
                    <a:pt x="3017" y="1236"/>
                  </a:lnTo>
                  <a:lnTo>
                    <a:pt x="3056" y="1178"/>
                  </a:lnTo>
                  <a:lnTo>
                    <a:pt x="3113" y="1121"/>
                  </a:lnTo>
                  <a:lnTo>
                    <a:pt x="3180" y="1073"/>
                  </a:lnTo>
                  <a:lnTo>
                    <a:pt x="3343" y="958"/>
                  </a:lnTo>
                  <a:lnTo>
                    <a:pt x="3544" y="853"/>
                  </a:lnTo>
                  <a:lnTo>
                    <a:pt x="3755" y="747"/>
                  </a:lnTo>
                  <a:lnTo>
                    <a:pt x="3975" y="651"/>
                  </a:lnTo>
                  <a:lnTo>
                    <a:pt x="4176" y="565"/>
                  </a:lnTo>
                  <a:lnTo>
                    <a:pt x="4234" y="537"/>
                  </a:lnTo>
                  <a:lnTo>
                    <a:pt x="4272" y="489"/>
                  </a:lnTo>
                  <a:lnTo>
                    <a:pt x="4291" y="441"/>
                  </a:lnTo>
                  <a:lnTo>
                    <a:pt x="4301" y="383"/>
                  </a:lnTo>
                  <a:lnTo>
                    <a:pt x="4291" y="326"/>
                  </a:lnTo>
                  <a:lnTo>
                    <a:pt x="4263" y="278"/>
                  </a:lnTo>
                  <a:lnTo>
                    <a:pt x="4224" y="240"/>
                  </a:lnTo>
                  <a:lnTo>
                    <a:pt x="4167" y="211"/>
                  </a:lnTo>
                  <a:lnTo>
                    <a:pt x="3860" y="125"/>
                  </a:lnTo>
                  <a:lnTo>
                    <a:pt x="3554" y="48"/>
                  </a:lnTo>
                  <a:lnTo>
                    <a:pt x="3410" y="19"/>
                  </a:lnTo>
                  <a:lnTo>
                    <a:pt x="3286" y="0"/>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14"/>
            <p:cNvSpPr/>
            <p:nvPr/>
          </p:nvSpPr>
          <p:spPr>
            <a:xfrm>
              <a:off x="4092516" y="2444194"/>
              <a:ext cx="542407" cy="686583"/>
            </a:xfrm>
            <a:custGeom>
              <a:avLst/>
              <a:gdLst/>
              <a:ahLst/>
              <a:cxnLst/>
              <a:rect l="l" t="t" r="r" b="b"/>
              <a:pathLst>
                <a:path w="15278" h="19339" extrusionOk="0">
                  <a:moveTo>
                    <a:pt x="4455" y="0"/>
                  </a:moveTo>
                  <a:lnTo>
                    <a:pt x="4301" y="10"/>
                  </a:lnTo>
                  <a:lnTo>
                    <a:pt x="4148" y="19"/>
                  </a:lnTo>
                  <a:lnTo>
                    <a:pt x="3995" y="29"/>
                  </a:lnTo>
                  <a:lnTo>
                    <a:pt x="3842" y="48"/>
                  </a:lnTo>
                  <a:lnTo>
                    <a:pt x="3688" y="77"/>
                  </a:lnTo>
                  <a:lnTo>
                    <a:pt x="3535" y="115"/>
                  </a:lnTo>
                  <a:lnTo>
                    <a:pt x="3382" y="153"/>
                  </a:lnTo>
                  <a:lnTo>
                    <a:pt x="3219" y="201"/>
                  </a:lnTo>
                  <a:lnTo>
                    <a:pt x="3066" y="259"/>
                  </a:lnTo>
                  <a:lnTo>
                    <a:pt x="2913" y="316"/>
                  </a:lnTo>
                  <a:lnTo>
                    <a:pt x="2750" y="383"/>
                  </a:lnTo>
                  <a:lnTo>
                    <a:pt x="2577" y="460"/>
                  </a:lnTo>
                  <a:lnTo>
                    <a:pt x="2443" y="527"/>
                  </a:lnTo>
                  <a:lnTo>
                    <a:pt x="2319" y="594"/>
                  </a:lnTo>
                  <a:lnTo>
                    <a:pt x="2194" y="671"/>
                  </a:lnTo>
                  <a:lnTo>
                    <a:pt x="2070" y="747"/>
                  </a:lnTo>
                  <a:lnTo>
                    <a:pt x="1849" y="910"/>
                  </a:lnTo>
                  <a:lnTo>
                    <a:pt x="1629" y="1102"/>
                  </a:lnTo>
                  <a:lnTo>
                    <a:pt x="1428" y="1303"/>
                  </a:lnTo>
                  <a:lnTo>
                    <a:pt x="1246" y="1523"/>
                  </a:lnTo>
                  <a:lnTo>
                    <a:pt x="1074" y="1753"/>
                  </a:lnTo>
                  <a:lnTo>
                    <a:pt x="920" y="2002"/>
                  </a:lnTo>
                  <a:lnTo>
                    <a:pt x="777" y="2261"/>
                  </a:lnTo>
                  <a:lnTo>
                    <a:pt x="652" y="2529"/>
                  </a:lnTo>
                  <a:lnTo>
                    <a:pt x="528" y="2816"/>
                  </a:lnTo>
                  <a:lnTo>
                    <a:pt x="432" y="3113"/>
                  </a:lnTo>
                  <a:lnTo>
                    <a:pt x="336" y="3420"/>
                  </a:lnTo>
                  <a:lnTo>
                    <a:pt x="259" y="3745"/>
                  </a:lnTo>
                  <a:lnTo>
                    <a:pt x="192" y="4071"/>
                  </a:lnTo>
                  <a:lnTo>
                    <a:pt x="135" y="4406"/>
                  </a:lnTo>
                  <a:lnTo>
                    <a:pt x="87" y="4761"/>
                  </a:lnTo>
                  <a:lnTo>
                    <a:pt x="49" y="5115"/>
                  </a:lnTo>
                  <a:lnTo>
                    <a:pt x="20" y="5469"/>
                  </a:lnTo>
                  <a:lnTo>
                    <a:pt x="10" y="5843"/>
                  </a:lnTo>
                  <a:lnTo>
                    <a:pt x="1" y="6216"/>
                  </a:lnTo>
                  <a:lnTo>
                    <a:pt x="1" y="6600"/>
                  </a:lnTo>
                  <a:lnTo>
                    <a:pt x="10" y="6983"/>
                  </a:lnTo>
                  <a:lnTo>
                    <a:pt x="39" y="7366"/>
                  </a:lnTo>
                  <a:lnTo>
                    <a:pt x="58" y="7758"/>
                  </a:lnTo>
                  <a:lnTo>
                    <a:pt x="97" y="8161"/>
                  </a:lnTo>
                  <a:lnTo>
                    <a:pt x="144" y="8553"/>
                  </a:lnTo>
                  <a:lnTo>
                    <a:pt x="192" y="8956"/>
                  </a:lnTo>
                  <a:lnTo>
                    <a:pt x="250" y="9358"/>
                  </a:lnTo>
                  <a:lnTo>
                    <a:pt x="307" y="9760"/>
                  </a:lnTo>
                  <a:lnTo>
                    <a:pt x="384" y="10163"/>
                  </a:lnTo>
                  <a:lnTo>
                    <a:pt x="451" y="10565"/>
                  </a:lnTo>
                  <a:lnTo>
                    <a:pt x="623" y="11360"/>
                  </a:lnTo>
                  <a:lnTo>
                    <a:pt x="805" y="12145"/>
                  </a:lnTo>
                  <a:lnTo>
                    <a:pt x="1006" y="12911"/>
                  </a:lnTo>
                  <a:lnTo>
                    <a:pt x="1217" y="13668"/>
                  </a:lnTo>
                  <a:lnTo>
                    <a:pt x="1437" y="14396"/>
                  </a:lnTo>
                  <a:lnTo>
                    <a:pt x="1667" y="15086"/>
                  </a:lnTo>
                  <a:lnTo>
                    <a:pt x="1897" y="15747"/>
                  </a:lnTo>
                  <a:lnTo>
                    <a:pt x="2137" y="16369"/>
                  </a:lnTo>
                  <a:lnTo>
                    <a:pt x="2376" y="16944"/>
                  </a:lnTo>
                  <a:lnTo>
                    <a:pt x="2606" y="17471"/>
                  </a:lnTo>
                  <a:lnTo>
                    <a:pt x="2826" y="17940"/>
                  </a:lnTo>
                  <a:lnTo>
                    <a:pt x="3047" y="18342"/>
                  </a:lnTo>
                  <a:lnTo>
                    <a:pt x="3248" y="18687"/>
                  </a:lnTo>
                  <a:lnTo>
                    <a:pt x="3344" y="18840"/>
                  </a:lnTo>
                  <a:lnTo>
                    <a:pt x="3439" y="18965"/>
                  </a:lnTo>
                  <a:lnTo>
                    <a:pt x="3526" y="19070"/>
                  </a:lnTo>
                  <a:lnTo>
                    <a:pt x="3612" y="19166"/>
                  </a:lnTo>
                  <a:lnTo>
                    <a:pt x="3688" y="19233"/>
                  </a:lnTo>
                  <a:lnTo>
                    <a:pt x="3765" y="19281"/>
                  </a:lnTo>
                  <a:lnTo>
                    <a:pt x="3851" y="19319"/>
                  </a:lnTo>
                  <a:lnTo>
                    <a:pt x="3947" y="19338"/>
                  </a:lnTo>
                  <a:lnTo>
                    <a:pt x="4052" y="19338"/>
                  </a:lnTo>
                  <a:lnTo>
                    <a:pt x="4167" y="19329"/>
                  </a:lnTo>
                  <a:lnTo>
                    <a:pt x="4301" y="19300"/>
                  </a:lnTo>
                  <a:lnTo>
                    <a:pt x="4435" y="19252"/>
                  </a:lnTo>
                  <a:lnTo>
                    <a:pt x="4589" y="19195"/>
                  </a:lnTo>
                  <a:lnTo>
                    <a:pt x="4742" y="19118"/>
                  </a:lnTo>
                  <a:lnTo>
                    <a:pt x="4914" y="19032"/>
                  </a:lnTo>
                  <a:lnTo>
                    <a:pt x="5087" y="18936"/>
                  </a:lnTo>
                  <a:lnTo>
                    <a:pt x="5269" y="18821"/>
                  </a:lnTo>
                  <a:lnTo>
                    <a:pt x="5460" y="18697"/>
                  </a:lnTo>
                  <a:lnTo>
                    <a:pt x="5853" y="18419"/>
                  </a:lnTo>
                  <a:lnTo>
                    <a:pt x="6274" y="18093"/>
                  </a:lnTo>
                  <a:lnTo>
                    <a:pt x="6725" y="17739"/>
                  </a:lnTo>
                  <a:lnTo>
                    <a:pt x="7184" y="17346"/>
                  </a:lnTo>
                  <a:lnTo>
                    <a:pt x="7663" y="16925"/>
                  </a:lnTo>
                  <a:lnTo>
                    <a:pt x="8152" y="16484"/>
                  </a:lnTo>
                  <a:lnTo>
                    <a:pt x="8650" y="16015"/>
                  </a:lnTo>
                  <a:lnTo>
                    <a:pt x="9148" y="15545"/>
                  </a:lnTo>
                  <a:lnTo>
                    <a:pt x="9655" y="15047"/>
                  </a:lnTo>
                  <a:lnTo>
                    <a:pt x="10154" y="14559"/>
                  </a:lnTo>
                  <a:lnTo>
                    <a:pt x="11140" y="13553"/>
                  </a:lnTo>
                  <a:lnTo>
                    <a:pt x="12079" y="12586"/>
                  </a:lnTo>
                  <a:lnTo>
                    <a:pt x="12950" y="11666"/>
                  </a:lnTo>
                  <a:lnTo>
                    <a:pt x="13717" y="10833"/>
                  </a:lnTo>
                  <a:lnTo>
                    <a:pt x="14358" y="10134"/>
                  </a:lnTo>
                  <a:lnTo>
                    <a:pt x="14847" y="9588"/>
                  </a:lnTo>
                  <a:lnTo>
                    <a:pt x="15278" y="9119"/>
                  </a:lnTo>
                  <a:lnTo>
                    <a:pt x="15249" y="8917"/>
                  </a:lnTo>
                  <a:lnTo>
                    <a:pt x="15211" y="8726"/>
                  </a:lnTo>
                  <a:lnTo>
                    <a:pt x="15153" y="8544"/>
                  </a:lnTo>
                  <a:lnTo>
                    <a:pt x="15077" y="8371"/>
                  </a:lnTo>
                  <a:lnTo>
                    <a:pt x="15000" y="8209"/>
                  </a:lnTo>
                  <a:lnTo>
                    <a:pt x="14904" y="8046"/>
                  </a:lnTo>
                  <a:lnTo>
                    <a:pt x="14799" y="7902"/>
                  </a:lnTo>
                  <a:lnTo>
                    <a:pt x="14694" y="7768"/>
                  </a:lnTo>
                  <a:lnTo>
                    <a:pt x="14579" y="7644"/>
                  </a:lnTo>
                  <a:lnTo>
                    <a:pt x="14473" y="7519"/>
                  </a:lnTo>
                  <a:lnTo>
                    <a:pt x="14358" y="7414"/>
                  </a:lnTo>
                  <a:lnTo>
                    <a:pt x="14253" y="7327"/>
                  </a:lnTo>
                  <a:lnTo>
                    <a:pt x="14052" y="7174"/>
                  </a:lnTo>
                  <a:lnTo>
                    <a:pt x="13889" y="7069"/>
                  </a:lnTo>
                  <a:lnTo>
                    <a:pt x="7280" y="11724"/>
                  </a:lnTo>
                  <a:lnTo>
                    <a:pt x="7318" y="11293"/>
                  </a:lnTo>
                  <a:lnTo>
                    <a:pt x="7376" y="10891"/>
                  </a:lnTo>
                  <a:lnTo>
                    <a:pt x="7443" y="10507"/>
                  </a:lnTo>
                  <a:lnTo>
                    <a:pt x="7520" y="10153"/>
                  </a:lnTo>
                  <a:lnTo>
                    <a:pt x="7606" y="9799"/>
                  </a:lnTo>
                  <a:lnTo>
                    <a:pt x="7692" y="9454"/>
                  </a:lnTo>
                  <a:lnTo>
                    <a:pt x="7893" y="8783"/>
                  </a:lnTo>
                  <a:lnTo>
                    <a:pt x="8113" y="8084"/>
                  </a:lnTo>
                  <a:lnTo>
                    <a:pt x="8219" y="7720"/>
                  </a:lnTo>
                  <a:lnTo>
                    <a:pt x="8334" y="7337"/>
                  </a:lnTo>
                  <a:lnTo>
                    <a:pt x="8439" y="6925"/>
                  </a:lnTo>
                  <a:lnTo>
                    <a:pt x="8544" y="6485"/>
                  </a:lnTo>
                  <a:lnTo>
                    <a:pt x="8650" y="6015"/>
                  </a:lnTo>
                  <a:lnTo>
                    <a:pt x="8746" y="5508"/>
                  </a:lnTo>
                  <a:lnTo>
                    <a:pt x="8793" y="5182"/>
                  </a:lnTo>
                  <a:lnTo>
                    <a:pt x="8813" y="4866"/>
                  </a:lnTo>
                  <a:lnTo>
                    <a:pt x="8813" y="4540"/>
                  </a:lnTo>
                  <a:lnTo>
                    <a:pt x="8803" y="4234"/>
                  </a:lnTo>
                  <a:lnTo>
                    <a:pt x="8765" y="3927"/>
                  </a:lnTo>
                  <a:lnTo>
                    <a:pt x="8707" y="3621"/>
                  </a:lnTo>
                  <a:lnTo>
                    <a:pt x="8631" y="3324"/>
                  </a:lnTo>
                  <a:lnTo>
                    <a:pt x="8535" y="3036"/>
                  </a:lnTo>
                  <a:lnTo>
                    <a:pt x="8420" y="2759"/>
                  </a:lnTo>
                  <a:lnTo>
                    <a:pt x="8295" y="2491"/>
                  </a:lnTo>
                  <a:lnTo>
                    <a:pt x="8152" y="2222"/>
                  </a:lnTo>
                  <a:lnTo>
                    <a:pt x="7998" y="1973"/>
                  </a:lnTo>
                  <a:lnTo>
                    <a:pt x="7826" y="1734"/>
                  </a:lnTo>
                  <a:lnTo>
                    <a:pt x="7644" y="1504"/>
                  </a:lnTo>
                  <a:lnTo>
                    <a:pt x="7443" y="1293"/>
                  </a:lnTo>
                  <a:lnTo>
                    <a:pt x="7232" y="1092"/>
                  </a:lnTo>
                  <a:lnTo>
                    <a:pt x="7012" y="901"/>
                  </a:lnTo>
                  <a:lnTo>
                    <a:pt x="6772" y="728"/>
                  </a:lnTo>
                  <a:lnTo>
                    <a:pt x="6533" y="575"/>
                  </a:lnTo>
                  <a:lnTo>
                    <a:pt x="6274" y="441"/>
                  </a:lnTo>
                  <a:lnTo>
                    <a:pt x="6016" y="316"/>
                  </a:lnTo>
                  <a:lnTo>
                    <a:pt x="5748" y="211"/>
                  </a:lnTo>
                  <a:lnTo>
                    <a:pt x="5470" y="134"/>
                  </a:lnTo>
                  <a:lnTo>
                    <a:pt x="5183" y="67"/>
                  </a:lnTo>
                  <a:lnTo>
                    <a:pt x="4895" y="29"/>
                  </a:lnTo>
                  <a:lnTo>
                    <a:pt x="459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14"/>
            <p:cNvSpPr/>
            <p:nvPr/>
          </p:nvSpPr>
          <p:spPr>
            <a:xfrm>
              <a:off x="3891223" y="3263673"/>
              <a:ext cx="1204138" cy="596833"/>
            </a:xfrm>
            <a:custGeom>
              <a:avLst/>
              <a:gdLst/>
              <a:ahLst/>
              <a:cxnLst/>
              <a:rect l="l" t="t" r="r" b="b"/>
              <a:pathLst>
                <a:path w="33917" h="16811" extrusionOk="0">
                  <a:moveTo>
                    <a:pt x="13314" y="0"/>
                  </a:moveTo>
                  <a:lnTo>
                    <a:pt x="12644" y="125"/>
                  </a:lnTo>
                  <a:lnTo>
                    <a:pt x="11887" y="278"/>
                  </a:lnTo>
                  <a:lnTo>
                    <a:pt x="10910" y="489"/>
                  </a:lnTo>
                  <a:lnTo>
                    <a:pt x="9761" y="748"/>
                  </a:lnTo>
                  <a:lnTo>
                    <a:pt x="9138" y="901"/>
                  </a:lnTo>
                  <a:lnTo>
                    <a:pt x="8496" y="1064"/>
                  </a:lnTo>
                  <a:lnTo>
                    <a:pt x="7835" y="1236"/>
                  </a:lnTo>
                  <a:lnTo>
                    <a:pt x="7165" y="1428"/>
                  </a:lnTo>
                  <a:lnTo>
                    <a:pt x="6485" y="1629"/>
                  </a:lnTo>
                  <a:lnTo>
                    <a:pt x="5814" y="1839"/>
                  </a:lnTo>
                  <a:lnTo>
                    <a:pt x="5144" y="2060"/>
                  </a:lnTo>
                  <a:lnTo>
                    <a:pt x="4493" y="2290"/>
                  </a:lnTo>
                  <a:lnTo>
                    <a:pt x="3861" y="2529"/>
                  </a:lnTo>
                  <a:lnTo>
                    <a:pt x="3248" y="2778"/>
                  </a:lnTo>
                  <a:lnTo>
                    <a:pt x="2960" y="2912"/>
                  </a:lnTo>
                  <a:lnTo>
                    <a:pt x="2673" y="3046"/>
                  </a:lnTo>
                  <a:lnTo>
                    <a:pt x="2405" y="3180"/>
                  </a:lnTo>
                  <a:lnTo>
                    <a:pt x="2146" y="3314"/>
                  </a:lnTo>
                  <a:lnTo>
                    <a:pt x="1887" y="3449"/>
                  </a:lnTo>
                  <a:lnTo>
                    <a:pt x="1658" y="3592"/>
                  </a:lnTo>
                  <a:lnTo>
                    <a:pt x="1428" y="3736"/>
                  </a:lnTo>
                  <a:lnTo>
                    <a:pt x="1217" y="3880"/>
                  </a:lnTo>
                  <a:lnTo>
                    <a:pt x="1016" y="4023"/>
                  </a:lnTo>
                  <a:lnTo>
                    <a:pt x="834" y="4177"/>
                  </a:lnTo>
                  <a:lnTo>
                    <a:pt x="671" y="4330"/>
                  </a:lnTo>
                  <a:lnTo>
                    <a:pt x="518" y="4483"/>
                  </a:lnTo>
                  <a:lnTo>
                    <a:pt x="384" y="4636"/>
                  </a:lnTo>
                  <a:lnTo>
                    <a:pt x="269" y="4790"/>
                  </a:lnTo>
                  <a:lnTo>
                    <a:pt x="173" y="4952"/>
                  </a:lnTo>
                  <a:lnTo>
                    <a:pt x="106" y="5115"/>
                  </a:lnTo>
                  <a:lnTo>
                    <a:pt x="48" y="5278"/>
                  </a:lnTo>
                  <a:lnTo>
                    <a:pt x="10" y="5441"/>
                  </a:lnTo>
                  <a:lnTo>
                    <a:pt x="1" y="5604"/>
                  </a:lnTo>
                  <a:lnTo>
                    <a:pt x="10" y="5690"/>
                  </a:lnTo>
                  <a:lnTo>
                    <a:pt x="20" y="5776"/>
                  </a:lnTo>
                  <a:lnTo>
                    <a:pt x="29" y="5853"/>
                  </a:lnTo>
                  <a:lnTo>
                    <a:pt x="48" y="5939"/>
                  </a:lnTo>
                  <a:lnTo>
                    <a:pt x="77" y="6025"/>
                  </a:lnTo>
                  <a:lnTo>
                    <a:pt x="115" y="6111"/>
                  </a:lnTo>
                  <a:lnTo>
                    <a:pt x="202" y="6284"/>
                  </a:lnTo>
                  <a:lnTo>
                    <a:pt x="307" y="6456"/>
                  </a:lnTo>
                  <a:lnTo>
                    <a:pt x="259" y="6743"/>
                  </a:lnTo>
                  <a:lnTo>
                    <a:pt x="230" y="7012"/>
                  </a:lnTo>
                  <a:lnTo>
                    <a:pt x="221" y="7280"/>
                  </a:lnTo>
                  <a:lnTo>
                    <a:pt x="221" y="7529"/>
                  </a:lnTo>
                  <a:lnTo>
                    <a:pt x="240" y="7778"/>
                  </a:lnTo>
                  <a:lnTo>
                    <a:pt x="269" y="8008"/>
                  </a:lnTo>
                  <a:lnTo>
                    <a:pt x="317" y="8238"/>
                  </a:lnTo>
                  <a:lnTo>
                    <a:pt x="374" y="8458"/>
                  </a:lnTo>
                  <a:lnTo>
                    <a:pt x="451" y="8669"/>
                  </a:lnTo>
                  <a:lnTo>
                    <a:pt x="547" y="8870"/>
                  </a:lnTo>
                  <a:lnTo>
                    <a:pt x="642" y="9061"/>
                  </a:lnTo>
                  <a:lnTo>
                    <a:pt x="757" y="9253"/>
                  </a:lnTo>
                  <a:lnTo>
                    <a:pt x="882" y="9425"/>
                  </a:lnTo>
                  <a:lnTo>
                    <a:pt x="1025" y="9598"/>
                  </a:lnTo>
                  <a:lnTo>
                    <a:pt x="1169" y="9761"/>
                  </a:lnTo>
                  <a:lnTo>
                    <a:pt x="1332" y="9914"/>
                  </a:lnTo>
                  <a:lnTo>
                    <a:pt x="1504" y="10067"/>
                  </a:lnTo>
                  <a:lnTo>
                    <a:pt x="1677" y="10211"/>
                  </a:lnTo>
                  <a:lnTo>
                    <a:pt x="1868" y="10345"/>
                  </a:lnTo>
                  <a:lnTo>
                    <a:pt x="2069" y="10469"/>
                  </a:lnTo>
                  <a:lnTo>
                    <a:pt x="2271" y="10594"/>
                  </a:lnTo>
                  <a:lnTo>
                    <a:pt x="2491" y="10709"/>
                  </a:lnTo>
                  <a:lnTo>
                    <a:pt x="2711" y="10824"/>
                  </a:lnTo>
                  <a:lnTo>
                    <a:pt x="2941" y="10929"/>
                  </a:lnTo>
                  <a:lnTo>
                    <a:pt x="3180" y="11025"/>
                  </a:lnTo>
                  <a:lnTo>
                    <a:pt x="3420" y="11121"/>
                  </a:lnTo>
                  <a:lnTo>
                    <a:pt x="3669" y="11207"/>
                  </a:lnTo>
                  <a:lnTo>
                    <a:pt x="3918" y="11293"/>
                  </a:lnTo>
                  <a:lnTo>
                    <a:pt x="4177" y="11370"/>
                  </a:lnTo>
                  <a:lnTo>
                    <a:pt x="4435" y="11446"/>
                  </a:lnTo>
                  <a:lnTo>
                    <a:pt x="4972" y="11580"/>
                  </a:lnTo>
                  <a:lnTo>
                    <a:pt x="5527" y="11705"/>
                  </a:lnTo>
                  <a:lnTo>
                    <a:pt x="6083" y="11810"/>
                  </a:lnTo>
                  <a:lnTo>
                    <a:pt x="6638" y="11896"/>
                  </a:lnTo>
                  <a:lnTo>
                    <a:pt x="7203" y="11983"/>
                  </a:lnTo>
                  <a:lnTo>
                    <a:pt x="7768" y="12050"/>
                  </a:lnTo>
                  <a:lnTo>
                    <a:pt x="8324" y="12107"/>
                  </a:lnTo>
                  <a:lnTo>
                    <a:pt x="9397" y="12213"/>
                  </a:lnTo>
                  <a:lnTo>
                    <a:pt x="10412" y="12299"/>
                  </a:lnTo>
                  <a:lnTo>
                    <a:pt x="11331" y="12375"/>
                  </a:lnTo>
                  <a:lnTo>
                    <a:pt x="11743" y="12423"/>
                  </a:lnTo>
                  <a:lnTo>
                    <a:pt x="12126" y="12462"/>
                  </a:lnTo>
                  <a:lnTo>
                    <a:pt x="12471" y="12519"/>
                  </a:lnTo>
                  <a:lnTo>
                    <a:pt x="12768" y="12567"/>
                  </a:lnTo>
                  <a:lnTo>
                    <a:pt x="13898" y="12806"/>
                  </a:lnTo>
                  <a:lnTo>
                    <a:pt x="15393" y="13132"/>
                  </a:lnTo>
                  <a:lnTo>
                    <a:pt x="16235" y="13324"/>
                  </a:lnTo>
                  <a:lnTo>
                    <a:pt x="17117" y="13525"/>
                  </a:lnTo>
                  <a:lnTo>
                    <a:pt x="18007" y="13755"/>
                  </a:lnTo>
                  <a:lnTo>
                    <a:pt x="18889" y="13985"/>
                  </a:lnTo>
                  <a:lnTo>
                    <a:pt x="19760" y="14234"/>
                  </a:lnTo>
                  <a:lnTo>
                    <a:pt x="20182" y="14358"/>
                  </a:lnTo>
                  <a:lnTo>
                    <a:pt x="20584" y="14492"/>
                  </a:lnTo>
                  <a:lnTo>
                    <a:pt x="20977" y="14626"/>
                  </a:lnTo>
                  <a:lnTo>
                    <a:pt x="21350" y="14760"/>
                  </a:lnTo>
                  <a:lnTo>
                    <a:pt x="21695" y="14894"/>
                  </a:lnTo>
                  <a:lnTo>
                    <a:pt x="22030" y="15029"/>
                  </a:lnTo>
                  <a:lnTo>
                    <a:pt x="22337" y="15172"/>
                  </a:lnTo>
                  <a:lnTo>
                    <a:pt x="22614" y="15306"/>
                  </a:lnTo>
                  <a:lnTo>
                    <a:pt x="22854" y="15450"/>
                  </a:lnTo>
                  <a:lnTo>
                    <a:pt x="23074" y="15594"/>
                  </a:lnTo>
                  <a:lnTo>
                    <a:pt x="23256" y="15737"/>
                  </a:lnTo>
                  <a:lnTo>
                    <a:pt x="23333" y="15804"/>
                  </a:lnTo>
                  <a:lnTo>
                    <a:pt x="23400" y="15871"/>
                  </a:lnTo>
                  <a:lnTo>
                    <a:pt x="23457" y="15948"/>
                  </a:lnTo>
                  <a:lnTo>
                    <a:pt x="23505" y="16015"/>
                  </a:lnTo>
                  <a:lnTo>
                    <a:pt x="23534" y="16092"/>
                  </a:lnTo>
                  <a:lnTo>
                    <a:pt x="23563" y="16159"/>
                  </a:lnTo>
                  <a:lnTo>
                    <a:pt x="23601" y="16245"/>
                  </a:lnTo>
                  <a:lnTo>
                    <a:pt x="23649" y="16331"/>
                  </a:lnTo>
                  <a:lnTo>
                    <a:pt x="23706" y="16398"/>
                  </a:lnTo>
                  <a:lnTo>
                    <a:pt x="23783" y="16465"/>
                  </a:lnTo>
                  <a:lnTo>
                    <a:pt x="23869" y="16532"/>
                  </a:lnTo>
                  <a:lnTo>
                    <a:pt x="23965" y="16590"/>
                  </a:lnTo>
                  <a:lnTo>
                    <a:pt x="24080" y="16638"/>
                  </a:lnTo>
                  <a:lnTo>
                    <a:pt x="24204" y="16676"/>
                  </a:lnTo>
                  <a:lnTo>
                    <a:pt x="24338" y="16714"/>
                  </a:lnTo>
                  <a:lnTo>
                    <a:pt x="24482" y="16743"/>
                  </a:lnTo>
                  <a:lnTo>
                    <a:pt x="24635" y="16772"/>
                  </a:lnTo>
                  <a:lnTo>
                    <a:pt x="24798" y="16791"/>
                  </a:lnTo>
                  <a:lnTo>
                    <a:pt x="24971" y="16800"/>
                  </a:lnTo>
                  <a:lnTo>
                    <a:pt x="25153" y="16810"/>
                  </a:lnTo>
                  <a:lnTo>
                    <a:pt x="25536" y="16810"/>
                  </a:lnTo>
                  <a:lnTo>
                    <a:pt x="25948" y="16781"/>
                  </a:lnTo>
                  <a:lnTo>
                    <a:pt x="26388" y="16733"/>
                  </a:lnTo>
                  <a:lnTo>
                    <a:pt x="26838" y="16666"/>
                  </a:lnTo>
                  <a:lnTo>
                    <a:pt x="27317" y="16580"/>
                  </a:lnTo>
                  <a:lnTo>
                    <a:pt x="27796" y="16475"/>
                  </a:lnTo>
                  <a:lnTo>
                    <a:pt x="28285" y="16350"/>
                  </a:lnTo>
                  <a:lnTo>
                    <a:pt x="28783" y="16207"/>
                  </a:lnTo>
                  <a:lnTo>
                    <a:pt x="29271" y="16044"/>
                  </a:lnTo>
                  <a:lnTo>
                    <a:pt x="29760" y="15862"/>
                  </a:lnTo>
                  <a:lnTo>
                    <a:pt x="30239" y="15661"/>
                  </a:lnTo>
                  <a:lnTo>
                    <a:pt x="30708" y="15440"/>
                  </a:lnTo>
                  <a:lnTo>
                    <a:pt x="31158" y="15211"/>
                  </a:lnTo>
                  <a:lnTo>
                    <a:pt x="31378" y="15096"/>
                  </a:lnTo>
                  <a:lnTo>
                    <a:pt x="31589" y="14961"/>
                  </a:lnTo>
                  <a:lnTo>
                    <a:pt x="31800" y="14837"/>
                  </a:lnTo>
                  <a:lnTo>
                    <a:pt x="32001" y="14703"/>
                  </a:lnTo>
                  <a:lnTo>
                    <a:pt x="32193" y="14569"/>
                  </a:lnTo>
                  <a:lnTo>
                    <a:pt x="32375" y="14425"/>
                  </a:lnTo>
                  <a:lnTo>
                    <a:pt x="32556" y="14281"/>
                  </a:lnTo>
                  <a:lnTo>
                    <a:pt x="32729" y="14138"/>
                  </a:lnTo>
                  <a:lnTo>
                    <a:pt x="32882" y="13985"/>
                  </a:lnTo>
                  <a:lnTo>
                    <a:pt x="33035" y="13831"/>
                  </a:lnTo>
                  <a:lnTo>
                    <a:pt x="33179" y="13678"/>
                  </a:lnTo>
                  <a:lnTo>
                    <a:pt x="33304" y="13515"/>
                  </a:lnTo>
                  <a:lnTo>
                    <a:pt x="33428" y="13362"/>
                  </a:lnTo>
                  <a:lnTo>
                    <a:pt x="33533" y="13190"/>
                  </a:lnTo>
                  <a:lnTo>
                    <a:pt x="33629" y="13027"/>
                  </a:lnTo>
                  <a:lnTo>
                    <a:pt x="33706" y="12854"/>
                  </a:lnTo>
                  <a:lnTo>
                    <a:pt x="33782" y="12682"/>
                  </a:lnTo>
                  <a:lnTo>
                    <a:pt x="33830" y="12500"/>
                  </a:lnTo>
                  <a:lnTo>
                    <a:pt x="33878" y="12318"/>
                  </a:lnTo>
                  <a:lnTo>
                    <a:pt x="33907" y="12136"/>
                  </a:lnTo>
                  <a:lnTo>
                    <a:pt x="33917" y="11954"/>
                  </a:lnTo>
                  <a:lnTo>
                    <a:pt x="33917" y="11772"/>
                  </a:lnTo>
                  <a:lnTo>
                    <a:pt x="33897" y="11580"/>
                  </a:lnTo>
                  <a:lnTo>
                    <a:pt x="33859" y="11389"/>
                  </a:lnTo>
                  <a:lnTo>
                    <a:pt x="33821" y="11245"/>
                  </a:lnTo>
                  <a:lnTo>
                    <a:pt x="33782" y="11101"/>
                  </a:lnTo>
                  <a:lnTo>
                    <a:pt x="33735" y="10958"/>
                  </a:lnTo>
                  <a:lnTo>
                    <a:pt x="33677" y="10805"/>
                  </a:lnTo>
                  <a:lnTo>
                    <a:pt x="33543" y="10517"/>
                  </a:lnTo>
                  <a:lnTo>
                    <a:pt x="33390" y="10239"/>
                  </a:lnTo>
                  <a:lnTo>
                    <a:pt x="33217" y="9952"/>
                  </a:lnTo>
                  <a:lnTo>
                    <a:pt x="33026" y="9665"/>
                  </a:lnTo>
                  <a:lnTo>
                    <a:pt x="32806" y="9387"/>
                  </a:lnTo>
                  <a:lnTo>
                    <a:pt x="32566" y="9109"/>
                  </a:lnTo>
                  <a:lnTo>
                    <a:pt x="32307" y="8841"/>
                  </a:lnTo>
                  <a:lnTo>
                    <a:pt x="32039" y="8563"/>
                  </a:lnTo>
                  <a:lnTo>
                    <a:pt x="31742" y="8295"/>
                  </a:lnTo>
                  <a:lnTo>
                    <a:pt x="31436" y="8027"/>
                  </a:lnTo>
                  <a:lnTo>
                    <a:pt x="31110" y="7759"/>
                  </a:lnTo>
                  <a:lnTo>
                    <a:pt x="30765" y="7500"/>
                  </a:lnTo>
                  <a:lnTo>
                    <a:pt x="30411" y="7242"/>
                  </a:lnTo>
                  <a:lnTo>
                    <a:pt x="30047" y="6983"/>
                  </a:lnTo>
                  <a:lnTo>
                    <a:pt x="29664" y="6734"/>
                  </a:lnTo>
                  <a:lnTo>
                    <a:pt x="29281" y="6475"/>
                  </a:lnTo>
                  <a:lnTo>
                    <a:pt x="28878" y="6236"/>
                  </a:lnTo>
                  <a:lnTo>
                    <a:pt x="28467" y="5987"/>
                  </a:lnTo>
                  <a:lnTo>
                    <a:pt x="28045" y="5747"/>
                  </a:lnTo>
                  <a:lnTo>
                    <a:pt x="27614" y="5508"/>
                  </a:lnTo>
                  <a:lnTo>
                    <a:pt x="27174" y="5278"/>
                  </a:lnTo>
                  <a:lnTo>
                    <a:pt x="26733" y="5048"/>
                  </a:lnTo>
                  <a:lnTo>
                    <a:pt x="26283" y="4828"/>
                  </a:lnTo>
                  <a:lnTo>
                    <a:pt x="25833" y="4608"/>
                  </a:lnTo>
                  <a:lnTo>
                    <a:pt x="24913" y="4167"/>
                  </a:lnTo>
                  <a:lnTo>
                    <a:pt x="23984" y="3755"/>
                  </a:lnTo>
                  <a:lnTo>
                    <a:pt x="23055" y="3362"/>
                  </a:lnTo>
                  <a:lnTo>
                    <a:pt x="22126" y="2979"/>
                  </a:lnTo>
                  <a:lnTo>
                    <a:pt x="21206" y="2625"/>
                  </a:lnTo>
                  <a:lnTo>
                    <a:pt x="20316" y="2280"/>
                  </a:lnTo>
                  <a:lnTo>
                    <a:pt x="19434" y="1964"/>
                  </a:lnTo>
                  <a:lnTo>
                    <a:pt x="18592" y="1667"/>
                  </a:lnTo>
                  <a:lnTo>
                    <a:pt x="17787" y="1389"/>
                  </a:lnTo>
                  <a:lnTo>
                    <a:pt x="17030" y="1131"/>
                  </a:lnTo>
                  <a:lnTo>
                    <a:pt x="16322" y="901"/>
                  </a:lnTo>
                  <a:lnTo>
                    <a:pt x="15086" y="518"/>
                  </a:lnTo>
                  <a:lnTo>
                    <a:pt x="14138" y="230"/>
                  </a:lnTo>
                  <a:lnTo>
                    <a:pt x="13525" y="58"/>
                  </a:lnTo>
                  <a:lnTo>
                    <a:pt x="1331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14"/>
            <p:cNvSpPr/>
            <p:nvPr/>
          </p:nvSpPr>
          <p:spPr>
            <a:xfrm>
              <a:off x="3800446" y="2426514"/>
              <a:ext cx="754570" cy="1205842"/>
            </a:xfrm>
            <a:custGeom>
              <a:avLst/>
              <a:gdLst/>
              <a:ahLst/>
              <a:cxnLst/>
              <a:rect l="l" t="t" r="r" b="b"/>
              <a:pathLst>
                <a:path w="21254" h="33965" extrusionOk="0">
                  <a:moveTo>
                    <a:pt x="10709" y="0"/>
                  </a:moveTo>
                  <a:lnTo>
                    <a:pt x="10431" y="10"/>
                  </a:lnTo>
                  <a:lnTo>
                    <a:pt x="10134" y="10"/>
                  </a:lnTo>
                  <a:lnTo>
                    <a:pt x="9846" y="29"/>
                  </a:lnTo>
                  <a:lnTo>
                    <a:pt x="9550" y="58"/>
                  </a:lnTo>
                  <a:lnTo>
                    <a:pt x="9253" y="96"/>
                  </a:lnTo>
                  <a:lnTo>
                    <a:pt x="8956" y="144"/>
                  </a:lnTo>
                  <a:lnTo>
                    <a:pt x="8649" y="201"/>
                  </a:lnTo>
                  <a:lnTo>
                    <a:pt x="8352" y="268"/>
                  </a:lnTo>
                  <a:lnTo>
                    <a:pt x="8046" y="345"/>
                  </a:lnTo>
                  <a:lnTo>
                    <a:pt x="7749" y="441"/>
                  </a:lnTo>
                  <a:lnTo>
                    <a:pt x="7442" y="556"/>
                  </a:lnTo>
                  <a:lnTo>
                    <a:pt x="7136" y="671"/>
                  </a:lnTo>
                  <a:lnTo>
                    <a:pt x="6839" y="814"/>
                  </a:lnTo>
                  <a:lnTo>
                    <a:pt x="6542" y="958"/>
                  </a:lnTo>
                  <a:lnTo>
                    <a:pt x="6236" y="1130"/>
                  </a:lnTo>
                  <a:lnTo>
                    <a:pt x="5939" y="1312"/>
                  </a:lnTo>
                  <a:lnTo>
                    <a:pt x="5651" y="1513"/>
                  </a:lnTo>
                  <a:lnTo>
                    <a:pt x="5354" y="1734"/>
                  </a:lnTo>
                  <a:lnTo>
                    <a:pt x="5067" y="1973"/>
                  </a:lnTo>
                  <a:lnTo>
                    <a:pt x="4789" y="2232"/>
                  </a:lnTo>
                  <a:lnTo>
                    <a:pt x="4502" y="2510"/>
                  </a:lnTo>
                  <a:lnTo>
                    <a:pt x="4234" y="2807"/>
                  </a:lnTo>
                  <a:lnTo>
                    <a:pt x="3956" y="3123"/>
                  </a:lnTo>
                  <a:lnTo>
                    <a:pt x="3697" y="3467"/>
                  </a:lnTo>
                  <a:lnTo>
                    <a:pt x="3439" y="3831"/>
                  </a:lnTo>
                  <a:lnTo>
                    <a:pt x="3180" y="4215"/>
                  </a:lnTo>
                  <a:lnTo>
                    <a:pt x="2931" y="4626"/>
                  </a:lnTo>
                  <a:lnTo>
                    <a:pt x="2692" y="5057"/>
                  </a:lnTo>
                  <a:lnTo>
                    <a:pt x="2462" y="5517"/>
                  </a:lnTo>
                  <a:lnTo>
                    <a:pt x="2241" y="5996"/>
                  </a:lnTo>
                  <a:lnTo>
                    <a:pt x="2021" y="6513"/>
                  </a:lnTo>
                  <a:lnTo>
                    <a:pt x="1810" y="7050"/>
                  </a:lnTo>
                  <a:lnTo>
                    <a:pt x="1619" y="7605"/>
                  </a:lnTo>
                  <a:lnTo>
                    <a:pt x="1427" y="8199"/>
                  </a:lnTo>
                  <a:lnTo>
                    <a:pt x="1245" y="8822"/>
                  </a:lnTo>
                  <a:lnTo>
                    <a:pt x="1083" y="9473"/>
                  </a:lnTo>
                  <a:lnTo>
                    <a:pt x="920" y="10153"/>
                  </a:lnTo>
                  <a:lnTo>
                    <a:pt x="776" y="10862"/>
                  </a:lnTo>
                  <a:lnTo>
                    <a:pt x="642" y="11609"/>
                  </a:lnTo>
                  <a:lnTo>
                    <a:pt x="517" y="12375"/>
                  </a:lnTo>
                  <a:lnTo>
                    <a:pt x="402" y="13180"/>
                  </a:lnTo>
                  <a:lnTo>
                    <a:pt x="307" y="14022"/>
                  </a:lnTo>
                  <a:lnTo>
                    <a:pt x="220" y="14894"/>
                  </a:lnTo>
                  <a:lnTo>
                    <a:pt x="144" y="15804"/>
                  </a:lnTo>
                  <a:lnTo>
                    <a:pt x="86" y="16743"/>
                  </a:lnTo>
                  <a:lnTo>
                    <a:pt x="48" y="17720"/>
                  </a:lnTo>
                  <a:lnTo>
                    <a:pt x="19" y="18735"/>
                  </a:lnTo>
                  <a:lnTo>
                    <a:pt x="0" y="19645"/>
                  </a:lnTo>
                  <a:lnTo>
                    <a:pt x="0" y="20516"/>
                  </a:lnTo>
                  <a:lnTo>
                    <a:pt x="19" y="21350"/>
                  </a:lnTo>
                  <a:lnTo>
                    <a:pt x="39" y="22135"/>
                  </a:lnTo>
                  <a:lnTo>
                    <a:pt x="77" y="22892"/>
                  </a:lnTo>
                  <a:lnTo>
                    <a:pt x="115" y="23601"/>
                  </a:lnTo>
                  <a:lnTo>
                    <a:pt x="173" y="24271"/>
                  </a:lnTo>
                  <a:lnTo>
                    <a:pt x="230" y="24913"/>
                  </a:lnTo>
                  <a:lnTo>
                    <a:pt x="297" y="25507"/>
                  </a:lnTo>
                  <a:lnTo>
                    <a:pt x="374" y="26072"/>
                  </a:lnTo>
                  <a:lnTo>
                    <a:pt x="460" y="26608"/>
                  </a:lnTo>
                  <a:lnTo>
                    <a:pt x="546" y="27106"/>
                  </a:lnTo>
                  <a:lnTo>
                    <a:pt x="632" y="27566"/>
                  </a:lnTo>
                  <a:lnTo>
                    <a:pt x="728" y="28007"/>
                  </a:lnTo>
                  <a:lnTo>
                    <a:pt x="824" y="28409"/>
                  </a:lnTo>
                  <a:lnTo>
                    <a:pt x="920" y="28773"/>
                  </a:lnTo>
                  <a:lnTo>
                    <a:pt x="1006" y="29079"/>
                  </a:lnTo>
                  <a:lnTo>
                    <a:pt x="1121" y="29376"/>
                  </a:lnTo>
                  <a:lnTo>
                    <a:pt x="1236" y="29664"/>
                  </a:lnTo>
                  <a:lnTo>
                    <a:pt x="1379" y="29941"/>
                  </a:lnTo>
                  <a:lnTo>
                    <a:pt x="1533" y="30210"/>
                  </a:lnTo>
                  <a:lnTo>
                    <a:pt x="1705" y="30468"/>
                  </a:lnTo>
                  <a:lnTo>
                    <a:pt x="1887" y="30717"/>
                  </a:lnTo>
                  <a:lnTo>
                    <a:pt x="2079" y="30957"/>
                  </a:lnTo>
                  <a:lnTo>
                    <a:pt x="2289" y="31186"/>
                  </a:lnTo>
                  <a:lnTo>
                    <a:pt x="2510" y="31407"/>
                  </a:lnTo>
                  <a:lnTo>
                    <a:pt x="2740" y="31608"/>
                  </a:lnTo>
                  <a:lnTo>
                    <a:pt x="2989" y="31799"/>
                  </a:lnTo>
                  <a:lnTo>
                    <a:pt x="3238" y="31981"/>
                  </a:lnTo>
                  <a:lnTo>
                    <a:pt x="3506" y="32144"/>
                  </a:lnTo>
                  <a:lnTo>
                    <a:pt x="3784" y="32298"/>
                  </a:lnTo>
                  <a:lnTo>
                    <a:pt x="4061" y="32432"/>
                  </a:lnTo>
                  <a:lnTo>
                    <a:pt x="4626" y="32671"/>
                  </a:lnTo>
                  <a:lnTo>
                    <a:pt x="5172" y="32882"/>
                  </a:lnTo>
                  <a:lnTo>
                    <a:pt x="5718" y="33073"/>
                  </a:lnTo>
                  <a:lnTo>
                    <a:pt x="6264" y="33246"/>
                  </a:lnTo>
                  <a:lnTo>
                    <a:pt x="6791" y="33399"/>
                  </a:lnTo>
                  <a:lnTo>
                    <a:pt x="7318" y="33533"/>
                  </a:lnTo>
                  <a:lnTo>
                    <a:pt x="7835" y="33648"/>
                  </a:lnTo>
                  <a:lnTo>
                    <a:pt x="8343" y="33744"/>
                  </a:lnTo>
                  <a:lnTo>
                    <a:pt x="8841" y="33820"/>
                  </a:lnTo>
                  <a:lnTo>
                    <a:pt x="9339" y="33878"/>
                  </a:lnTo>
                  <a:lnTo>
                    <a:pt x="9818" y="33916"/>
                  </a:lnTo>
                  <a:lnTo>
                    <a:pt x="10297" y="33945"/>
                  </a:lnTo>
                  <a:lnTo>
                    <a:pt x="10766" y="33964"/>
                  </a:lnTo>
                  <a:lnTo>
                    <a:pt x="11235" y="33955"/>
                  </a:lnTo>
                  <a:lnTo>
                    <a:pt x="11685" y="33945"/>
                  </a:lnTo>
                  <a:lnTo>
                    <a:pt x="12126" y="33916"/>
                  </a:lnTo>
                  <a:lnTo>
                    <a:pt x="12567" y="33868"/>
                  </a:lnTo>
                  <a:lnTo>
                    <a:pt x="12988" y="33820"/>
                  </a:lnTo>
                  <a:lnTo>
                    <a:pt x="13410" y="33753"/>
                  </a:lnTo>
                  <a:lnTo>
                    <a:pt x="13821" y="33686"/>
                  </a:lnTo>
                  <a:lnTo>
                    <a:pt x="14214" y="33600"/>
                  </a:lnTo>
                  <a:lnTo>
                    <a:pt x="14607" y="33504"/>
                  </a:lnTo>
                  <a:lnTo>
                    <a:pt x="14990" y="33409"/>
                  </a:lnTo>
                  <a:lnTo>
                    <a:pt x="15363" y="33294"/>
                  </a:lnTo>
                  <a:lnTo>
                    <a:pt x="15718" y="33179"/>
                  </a:lnTo>
                  <a:lnTo>
                    <a:pt x="16072" y="33064"/>
                  </a:lnTo>
                  <a:lnTo>
                    <a:pt x="16417" y="32930"/>
                  </a:lnTo>
                  <a:lnTo>
                    <a:pt x="16752" y="32805"/>
                  </a:lnTo>
                  <a:lnTo>
                    <a:pt x="17068" y="32662"/>
                  </a:lnTo>
                  <a:lnTo>
                    <a:pt x="17384" y="32527"/>
                  </a:lnTo>
                  <a:lnTo>
                    <a:pt x="17681" y="32384"/>
                  </a:lnTo>
                  <a:lnTo>
                    <a:pt x="17969" y="32240"/>
                  </a:lnTo>
                  <a:lnTo>
                    <a:pt x="18199" y="32116"/>
                  </a:lnTo>
                  <a:lnTo>
                    <a:pt x="18409" y="31981"/>
                  </a:lnTo>
                  <a:lnTo>
                    <a:pt x="18610" y="31847"/>
                  </a:lnTo>
                  <a:lnTo>
                    <a:pt x="18802" y="31704"/>
                  </a:lnTo>
                  <a:lnTo>
                    <a:pt x="18984" y="31550"/>
                  </a:lnTo>
                  <a:lnTo>
                    <a:pt x="19156" y="31388"/>
                  </a:lnTo>
                  <a:lnTo>
                    <a:pt x="19319" y="31215"/>
                  </a:lnTo>
                  <a:lnTo>
                    <a:pt x="19472" y="31043"/>
                  </a:lnTo>
                  <a:lnTo>
                    <a:pt x="19616" y="30861"/>
                  </a:lnTo>
                  <a:lnTo>
                    <a:pt x="19750" y="30679"/>
                  </a:lnTo>
                  <a:lnTo>
                    <a:pt x="19884" y="30478"/>
                  </a:lnTo>
                  <a:lnTo>
                    <a:pt x="19999" y="30286"/>
                  </a:lnTo>
                  <a:lnTo>
                    <a:pt x="20114" y="30075"/>
                  </a:lnTo>
                  <a:lnTo>
                    <a:pt x="20220" y="29865"/>
                  </a:lnTo>
                  <a:lnTo>
                    <a:pt x="20315" y="29654"/>
                  </a:lnTo>
                  <a:lnTo>
                    <a:pt x="20411" y="29434"/>
                  </a:lnTo>
                  <a:lnTo>
                    <a:pt x="20488" y="29213"/>
                  </a:lnTo>
                  <a:lnTo>
                    <a:pt x="20564" y="28984"/>
                  </a:lnTo>
                  <a:lnTo>
                    <a:pt x="20641" y="28754"/>
                  </a:lnTo>
                  <a:lnTo>
                    <a:pt x="20708" y="28514"/>
                  </a:lnTo>
                  <a:lnTo>
                    <a:pt x="20766" y="28284"/>
                  </a:lnTo>
                  <a:lnTo>
                    <a:pt x="20823" y="28035"/>
                  </a:lnTo>
                  <a:lnTo>
                    <a:pt x="20919" y="27547"/>
                  </a:lnTo>
                  <a:lnTo>
                    <a:pt x="20995" y="27049"/>
                  </a:lnTo>
                  <a:lnTo>
                    <a:pt x="21053" y="26541"/>
                  </a:lnTo>
                  <a:lnTo>
                    <a:pt x="21101" y="26033"/>
                  </a:lnTo>
                  <a:lnTo>
                    <a:pt x="21139" y="25526"/>
                  </a:lnTo>
                  <a:lnTo>
                    <a:pt x="21187" y="24434"/>
                  </a:lnTo>
                  <a:lnTo>
                    <a:pt x="21216" y="23811"/>
                  </a:lnTo>
                  <a:lnTo>
                    <a:pt x="21235" y="23150"/>
                  </a:lnTo>
                  <a:lnTo>
                    <a:pt x="21244" y="22432"/>
                  </a:lnTo>
                  <a:lnTo>
                    <a:pt x="21254" y="21675"/>
                  </a:lnTo>
                  <a:lnTo>
                    <a:pt x="21254" y="20880"/>
                  </a:lnTo>
                  <a:lnTo>
                    <a:pt x="21254" y="20047"/>
                  </a:lnTo>
                  <a:lnTo>
                    <a:pt x="21235" y="19185"/>
                  </a:lnTo>
                  <a:lnTo>
                    <a:pt x="21206" y="18285"/>
                  </a:lnTo>
                  <a:lnTo>
                    <a:pt x="21168" y="17356"/>
                  </a:lnTo>
                  <a:lnTo>
                    <a:pt x="21110" y="16398"/>
                  </a:lnTo>
                  <a:lnTo>
                    <a:pt x="21043" y="15421"/>
                  </a:lnTo>
                  <a:lnTo>
                    <a:pt x="20967" y="14415"/>
                  </a:lnTo>
                  <a:lnTo>
                    <a:pt x="20871" y="13390"/>
                  </a:lnTo>
                  <a:lnTo>
                    <a:pt x="20756" y="12356"/>
                  </a:lnTo>
                  <a:lnTo>
                    <a:pt x="20631" y="11398"/>
                  </a:lnTo>
                  <a:lnTo>
                    <a:pt x="20497" y="10488"/>
                  </a:lnTo>
                  <a:lnTo>
                    <a:pt x="20344" y="9636"/>
                  </a:lnTo>
                  <a:lnTo>
                    <a:pt x="20191" y="8841"/>
                  </a:lnTo>
                  <a:lnTo>
                    <a:pt x="20018" y="8084"/>
                  </a:lnTo>
                  <a:lnTo>
                    <a:pt x="19836" y="7385"/>
                  </a:lnTo>
                  <a:lnTo>
                    <a:pt x="19645" y="6724"/>
                  </a:lnTo>
                  <a:lnTo>
                    <a:pt x="19453" y="6111"/>
                  </a:lnTo>
                  <a:lnTo>
                    <a:pt x="19243" y="5536"/>
                  </a:lnTo>
                  <a:lnTo>
                    <a:pt x="19032" y="5009"/>
                  </a:lnTo>
                  <a:lnTo>
                    <a:pt x="18821" y="4521"/>
                  </a:lnTo>
                  <a:lnTo>
                    <a:pt x="18601" y="4071"/>
                  </a:lnTo>
                  <a:lnTo>
                    <a:pt x="18371" y="3649"/>
                  </a:lnTo>
                  <a:lnTo>
                    <a:pt x="18151" y="3276"/>
                  </a:lnTo>
                  <a:lnTo>
                    <a:pt x="17921" y="2921"/>
                  </a:lnTo>
                  <a:lnTo>
                    <a:pt x="17691" y="2605"/>
                  </a:lnTo>
                  <a:lnTo>
                    <a:pt x="17461" y="2328"/>
                  </a:lnTo>
                  <a:lnTo>
                    <a:pt x="17231" y="2069"/>
                  </a:lnTo>
                  <a:lnTo>
                    <a:pt x="17001" y="1839"/>
                  </a:lnTo>
                  <a:lnTo>
                    <a:pt x="16781" y="1628"/>
                  </a:lnTo>
                  <a:lnTo>
                    <a:pt x="16561" y="1456"/>
                  </a:lnTo>
                  <a:lnTo>
                    <a:pt x="16340" y="1293"/>
                  </a:lnTo>
                  <a:lnTo>
                    <a:pt x="16130" y="1159"/>
                  </a:lnTo>
                  <a:lnTo>
                    <a:pt x="15929" y="1035"/>
                  </a:lnTo>
                  <a:lnTo>
                    <a:pt x="15727" y="929"/>
                  </a:lnTo>
                  <a:lnTo>
                    <a:pt x="15536" y="843"/>
                  </a:lnTo>
                  <a:lnTo>
                    <a:pt x="15354" y="776"/>
                  </a:lnTo>
                  <a:lnTo>
                    <a:pt x="15181" y="709"/>
                  </a:lnTo>
                  <a:lnTo>
                    <a:pt x="15019" y="661"/>
                  </a:lnTo>
                  <a:lnTo>
                    <a:pt x="14875" y="623"/>
                  </a:lnTo>
                  <a:lnTo>
                    <a:pt x="14607" y="565"/>
                  </a:lnTo>
                  <a:lnTo>
                    <a:pt x="13908" y="412"/>
                  </a:lnTo>
                  <a:lnTo>
                    <a:pt x="13496" y="326"/>
                  </a:lnTo>
                  <a:lnTo>
                    <a:pt x="13046" y="240"/>
                  </a:lnTo>
                  <a:lnTo>
                    <a:pt x="12576" y="163"/>
                  </a:lnTo>
                  <a:lnTo>
                    <a:pt x="12069" y="96"/>
                  </a:lnTo>
                  <a:lnTo>
                    <a:pt x="11542" y="38"/>
                  </a:lnTo>
                  <a:lnTo>
                    <a:pt x="11274" y="19"/>
                  </a:lnTo>
                  <a:lnTo>
                    <a:pt x="10996" y="10"/>
                  </a:lnTo>
                  <a:lnTo>
                    <a:pt x="1070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14"/>
            <p:cNvSpPr/>
            <p:nvPr/>
          </p:nvSpPr>
          <p:spPr>
            <a:xfrm>
              <a:off x="4210168" y="2562520"/>
              <a:ext cx="792345" cy="706642"/>
            </a:xfrm>
            <a:custGeom>
              <a:avLst/>
              <a:gdLst/>
              <a:ahLst/>
              <a:cxnLst/>
              <a:rect l="l" t="t" r="r" b="b"/>
              <a:pathLst>
                <a:path w="22318" h="19904" extrusionOk="0">
                  <a:moveTo>
                    <a:pt x="3602" y="0"/>
                  </a:moveTo>
                  <a:lnTo>
                    <a:pt x="3353" y="10"/>
                  </a:lnTo>
                  <a:lnTo>
                    <a:pt x="3095" y="29"/>
                  </a:lnTo>
                  <a:lnTo>
                    <a:pt x="2845" y="77"/>
                  </a:lnTo>
                  <a:lnTo>
                    <a:pt x="2596" y="154"/>
                  </a:lnTo>
                  <a:lnTo>
                    <a:pt x="2357" y="240"/>
                  </a:lnTo>
                  <a:lnTo>
                    <a:pt x="2118" y="355"/>
                  </a:lnTo>
                  <a:lnTo>
                    <a:pt x="1888" y="498"/>
                  </a:lnTo>
                  <a:lnTo>
                    <a:pt x="1658" y="652"/>
                  </a:lnTo>
                  <a:lnTo>
                    <a:pt x="1447" y="834"/>
                  </a:lnTo>
                  <a:lnTo>
                    <a:pt x="1236" y="1035"/>
                  </a:lnTo>
                  <a:lnTo>
                    <a:pt x="1045" y="1255"/>
                  </a:lnTo>
                  <a:lnTo>
                    <a:pt x="853" y="1495"/>
                  </a:lnTo>
                  <a:lnTo>
                    <a:pt x="767" y="1629"/>
                  </a:lnTo>
                  <a:lnTo>
                    <a:pt x="690" y="1763"/>
                  </a:lnTo>
                  <a:lnTo>
                    <a:pt x="604" y="1897"/>
                  </a:lnTo>
                  <a:lnTo>
                    <a:pt x="528" y="2050"/>
                  </a:lnTo>
                  <a:lnTo>
                    <a:pt x="461" y="2194"/>
                  </a:lnTo>
                  <a:lnTo>
                    <a:pt x="394" y="2347"/>
                  </a:lnTo>
                  <a:lnTo>
                    <a:pt x="326" y="2510"/>
                  </a:lnTo>
                  <a:lnTo>
                    <a:pt x="269" y="2673"/>
                  </a:lnTo>
                  <a:lnTo>
                    <a:pt x="212" y="2845"/>
                  </a:lnTo>
                  <a:lnTo>
                    <a:pt x="164" y="3017"/>
                  </a:lnTo>
                  <a:lnTo>
                    <a:pt x="116" y="3199"/>
                  </a:lnTo>
                  <a:lnTo>
                    <a:pt x="77" y="3391"/>
                  </a:lnTo>
                  <a:lnTo>
                    <a:pt x="39" y="3583"/>
                  </a:lnTo>
                  <a:lnTo>
                    <a:pt x="10" y="3774"/>
                  </a:lnTo>
                  <a:lnTo>
                    <a:pt x="1" y="3908"/>
                  </a:lnTo>
                  <a:lnTo>
                    <a:pt x="1" y="4062"/>
                  </a:lnTo>
                  <a:lnTo>
                    <a:pt x="20" y="4224"/>
                  </a:lnTo>
                  <a:lnTo>
                    <a:pt x="49" y="4406"/>
                  </a:lnTo>
                  <a:lnTo>
                    <a:pt x="87" y="4598"/>
                  </a:lnTo>
                  <a:lnTo>
                    <a:pt x="144" y="4799"/>
                  </a:lnTo>
                  <a:lnTo>
                    <a:pt x="202" y="5019"/>
                  </a:lnTo>
                  <a:lnTo>
                    <a:pt x="279" y="5249"/>
                  </a:lnTo>
                  <a:lnTo>
                    <a:pt x="365" y="5498"/>
                  </a:lnTo>
                  <a:lnTo>
                    <a:pt x="470" y="5747"/>
                  </a:lnTo>
                  <a:lnTo>
                    <a:pt x="690" y="6284"/>
                  </a:lnTo>
                  <a:lnTo>
                    <a:pt x="949" y="6868"/>
                  </a:lnTo>
                  <a:lnTo>
                    <a:pt x="1246" y="7471"/>
                  </a:lnTo>
                  <a:lnTo>
                    <a:pt x="1581" y="8103"/>
                  </a:lnTo>
                  <a:lnTo>
                    <a:pt x="1936" y="8764"/>
                  </a:lnTo>
                  <a:lnTo>
                    <a:pt x="2309" y="9444"/>
                  </a:lnTo>
                  <a:lnTo>
                    <a:pt x="2711" y="10134"/>
                  </a:lnTo>
                  <a:lnTo>
                    <a:pt x="3133" y="10843"/>
                  </a:lnTo>
                  <a:lnTo>
                    <a:pt x="3573" y="11542"/>
                  </a:lnTo>
                  <a:lnTo>
                    <a:pt x="4014" y="12251"/>
                  </a:lnTo>
                  <a:lnTo>
                    <a:pt x="4474" y="12960"/>
                  </a:lnTo>
                  <a:lnTo>
                    <a:pt x="4934" y="13649"/>
                  </a:lnTo>
                  <a:lnTo>
                    <a:pt x="5403" y="14329"/>
                  </a:lnTo>
                  <a:lnTo>
                    <a:pt x="5872" y="14990"/>
                  </a:lnTo>
                  <a:lnTo>
                    <a:pt x="6332" y="15632"/>
                  </a:lnTo>
                  <a:lnTo>
                    <a:pt x="6792" y="16245"/>
                  </a:lnTo>
                  <a:lnTo>
                    <a:pt x="7232" y="16829"/>
                  </a:lnTo>
                  <a:lnTo>
                    <a:pt x="7663" y="17375"/>
                  </a:lnTo>
                  <a:lnTo>
                    <a:pt x="8085" y="17883"/>
                  </a:lnTo>
                  <a:lnTo>
                    <a:pt x="8487" y="18342"/>
                  </a:lnTo>
                  <a:lnTo>
                    <a:pt x="8861" y="18754"/>
                  </a:lnTo>
                  <a:lnTo>
                    <a:pt x="9215" y="19109"/>
                  </a:lnTo>
                  <a:lnTo>
                    <a:pt x="9378" y="19262"/>
                  </a:lnTo>
                  <a:lnTo>
                    <a:pt x="9541" y="19396"/>
                  </a:lnTo>
                  <a:lnTo>
                    <a:pt x="9684" y="19521"/>
                  </a:lnTo>
                  <a:lnTo>
                    <a:pt x="9828" y="19636"/>
                  </a:lnTo>
                  <a:lnTo>
                    <a:pt x="9962" y="19722"/>
                  </a:lnTo>
                  <a:lnTo>
                    <a:pt x="10087" y="19798"/>
                  </a:lnTo>
                  <a:lnTo>
                    <a:pt x="10201" y="19856"/>
                  </a:lnTo>
                  <a:lnTo>
                    <a:pt x="10307" y="19885"/>
                  </a:lnTo>
                  <a:lnTo>
                    <a:pt x="10403" y="19904"/>
                  </a:lnTo>
                  <a:lnTo>
                    <a:pt x="10489" y="19904"/>
                  </a:lnTo>
                  <a:lnTo>
                    <a:pt x="10585" y="19885"/>
                  </a:lnTo>
                  <a:lnTo>
                    <a:pt x="10690" y="19846"/>
                  </a:lnTo>
                  <a:lnTo>
                    <a:pt x="10939" y="19760"/>
                  </a:lnTo>
                  <a:lnTo>
                    <a:pt x="11226" y="19626"/>
                  </a:lnTo>
                  <a:lnTo>
                    <a:pt x="11542" y="19463"/>
                  </a:lnTo>
                  <a:lnTo>
                    <a:pt x="11906" y="19262"/>
                  </a:lnTo>
                  <a:lnTo>
                    <a:pt x="12289" y="19042"/>
                  </a:lnTo>
                  <a:lnTo>
                    <a:pt x="12711" y="18793"/>
                  </a:lnTo>
                  <a:lnTo>
                    <a:pt x="13142" y="18515"/>
                  </a:lnTo>
                  <a:lnTo>
                    <a:pt x="13602" y="18218"/>
                  </a:lnTo>
                  <a:lnTo>
                    <a:pt x="14081" y="17902"/>
                  </a:lnTo>
                  <a:lnTo>
                    <a:pt x="15077" y="17222"/>
                  </a:lnTo>
                  <a:lnTo>
                    <a:pt x="16092" y="16503"/>
                  </a:lnTo>
                  <a:lnTo>
                    <a:pt x="17117" y="15776"/>
                  </a:lnTo>
                  <a:lnTo>
                    <a:pt x="18123" y="15048"/>
                  </a:lnTo>
                  <a:lnTo>
                    <a:pt x="19080" y="14339"/>
                  </a:lnTo>
                  <a:lnTo>
                    <a:pt x="20737" y="13094"/>
                  </a:lnTo>
                  <a:lnTo>
                    <a:pt x="21887" y="12222"/>
                  </a:lnTo>
                  <a:lnTo>
                    <a:pt x="22318" y="11896"/>
                  </a:lnTo>
                  <a:lnTo>
                    <a:pt x="22318" y="11762"/>
                  </a:lnTo>
                  <a:lnTo>
                    <a:pt x="22308" y="11609"/>
                  </a:lnTo>
                  <a:lnTo>
                    <a:pt x="22279" y="11456"/>
                  </a:lnTo>
                  <a:lnTo>
                    <a:pt x="22241" y="11283"/>
                  </a:lnTo>
                  <a:lnTo>
                    <a:pt x="22184" y="11111"/>
                  </a:lnTo>
                  <a:lnTo>
                    <a:pt x="22126" y="10939"/>
                  </a:lnTo>
                  <a:lnTo>
                    <a:pt x="22050" y="10776"/>
                  </a:lnTo>
                  <a:lnTo>
                    <a:pt x="21973" y="10603"/>
                  </a:lnTo>
                  <a:lnTo>
                    <a:pt x="21887" y="10450"/>
                  </a:lnTo>
                  <a:lnTo>
                    <a:pt x="21791" y="10306"/>
                  </a:lnTo>
                  <a:lnTo>
                    <a:pt x="21695" y="10172"/>
                  </a:lnTo>
                  <a:lnTo>
                    <a:pt x="21599" y="10067"/>
                  </a:lnTo>
                  <a:lnTo>
                    <a:pt x="21513" y="9981"/>
                  </a:lnTo>
                  <a:lnTo>
                    <a:pt x="21417" y="9914"/>
                  </a:lnTo>
                  <a:lnTo>
                    <a:pt x="21379" y="9885"/>
                  </a:lnTo>
                  <a:lnTo>
                    <a:pt x="21331" y="9875"/>
                  </a:lnTo>
                  <a:lnTo>
                    <a:pt x="21293" y="9866"/>
                  </a:lnTo>
                  <a:lnTo>
                    <a:pt x="21255" y="9866"/>
                  </a:lnTo>
                  <a:lnTo>
                    <a:pt x="20967" y="10038"/>
                  </a:lnTo>
                  <a:lnTo>
                    <a:pt x="20201" y="10498"/>
                  </a:lnTo>
                  <a:lnTo>
                    <a:pt x="19684" y="10795"/>
                  </a:lnTo>
                  <a:lnTo>
                    <a:pt x="19090" y="11140"/>
                  </a:lnTo>
                  <a:lnTo>
                    <a:pt x="18439" y="11494"/>
                  </a:lnTo>
                  <a:lnTo>
                    <a:pt x="17749" y="11868"/>
                  </a:lnTo>
                  <a:lnTo>
                    <a:pt x="17040" y="12241"/>
                  </a:lnTo>
                  <a:lnTo>
                    <a:pt x="16322" y="12605"/>
                  </a:lnTo>
                  <a:lnTo>
                    <a:pt x="15604" y="12950"/>
                  </a:lnTo>
                  <a:lnTo>
                    <a:pt x="15259" y="13103"/>
                  </a:lnTo>
                  <a:lnTo>
                    <a:pt x="14923" y="13247"/>
                  </a:lnTo>
                  <a:lnTo>
                    <a:pt x="14598" y="13391"/>
                  </a:lnTo>
                  <a:lnTo>
                    <a:pt x="14282" y="13506"/>
                  </a:lnTo>
                  <a:lnTo>
                    <a:pt x="13975" y="13620"/>
                  </a:lnTo>
                  <a:lnTo>
                    <a:pt x="13688" y="13707"/>
                  </a:lnTo>
                  <a:lnTo>
                    <a:pt x="13420" y="13783"/>
                  </a:lnTo>
                  <a:lnTo>
                    <a:pt x="13171" y="13841"/>
                  </a:lnTo>
                  <a:lnTo>
                    <a:pt x="12950" y="13879"/>
                  </a:lnTo>
                  <a:lnTo>
                    <a:pt x="12749" y="13889"/>
                  </a:lnTo>
                  <a:lnTo>
                    <a:pt x="12730" y="13879"/>
                  </a:lnTo>
                  <a:lnTo>
                    <a:pt x="12701" y="13860"/>
                  </a:lnTo>
                  <a:lnTo>
                    <a:pt x="12615" y="13764"/>
                  </a:lnTo>
                  <a:lnTo>
                    <a:pt x="12510" y="13611"/>
                  </a:lnTo>
                  <a:lnTo>
                    <a:pt x="12376" y="13400"/>
                  </a:lnTo>
                  <a:lnTo>
                    <a:pt x="12031" y="12835"/>
                  </a:lnTo>
                  <a:lnTo>
                    <a:pt x="11619" y="12098"/>
                  </a:lnTo>
                  <a:lnTo>
                    <a:pt x="11131" y="11226"/>
                  </a:lnTo>
                  <a:lnTo>
                    <a:pt x="10604" y="10249"/>
                  </a:lnTo>
                  <a:lnTo>
                    <a:pt x="9474" y="8113"/>
                  </a:lnTo>
                  <a:lnTo>
                    <a:pt x="8353" y="5968"/>
                  </a:lnTo>
                  <a:lnTo>
                    <a:pt x="7376" y="4071"/>
                  </a:lnTo>
                  <a:lnTo>
                    <a:pt x="6667" y="2682"/>
                  </a:lnTo>
                  <a:lnTo>
                    <a:pt x="6361" y="2069"/>
                  </a:lnTo>
                  <a:lnTo>
                    <a:pt x="6284" y="1916"/>
                  </a:lnTo>
                  <a:lnTo>
                    <a:pt x="6217" y="1763"/>
                  </a:lnTo>
                  <a:lnTo>
                    <a:pt x="6131" y="1619"/>
                  </a:lnTo>
                  <a:lnTo>
                    <a:pt x="6054" y="1485"/>
                  </a:lnTo>
                  <a:lnTo>
                    <a:pt x="5968" y="1360"/>
                  </a:lnTo>
                  <a:lnTo>
                    <a:pt x="5872" y="1236"/>
                  </a:lnTo>
                  <a:lnTo>
                    <a:pt x="5776" y="1121"/>
                  </a:lnTo>
                  <a:lnTo>
                    <a:pt x="5681" y="1006"/>
                  </a:lnTo>
                  <a:lnTo>
                    <a:pt x="5585" y="901"/>
                  </a:lnTo>
                  <a:lnTo>
                    <a:pt x="5479" y="795"/>
                  </a:lnTo>
                  <a:lnTo>
                    <a:pt x="5384" y="709"/>
                  </a:lnTo>
                  <a:lnTo>
                    <a:pt x="5269" y="623"/>
                  </a:lnTo>
                  <a:lnTo>
                    <a:pt x="5163" y="537"/>
                  </a:lnTo>
                  <a:lnTo>
                    <a:pt x="5048" y="460"/>
                  </a:lnTo>
                  <a:lnTo>
                    <a:pt x="4934" y="393"/>
                  </a:lnTo>
                  <a:lnTo>
                    <a:pt x="4819" y="326"/>
                  </a:lnTo>
                  <a:lnTo>
                    <a:pt x="4704" y="269"/>
                  </a:lnTo>
                  <a:lnTo>
                    <a:pt x="4589" y="211"/>
                  </a:lnTo>
                  <a:lnTo>
                    <a:pt x="4464" y="173"/>
                  </a:lnTo>
                  <a:lnTo>
                    <a:pt x="4349" y="125"/>
                  </a:lnTo>
                  <a:lnTo>
                    <a:pt x="4225" y="96"/>
                  </a:lnTo>
                  <a:lnTo>
                    <a:pt x="4100" y="67"/>
                  </a:lnTo>
                  <a:lnTo>
                    <a:pt x="3976" y="39"/>
                  </a:lnTo>
                  <a:lnTo>
                    <a:pt x="3851" y="20"/>
                  </a:lnTo>
                  <a:lnTo>
                    <a:pt x="36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14"/>
            <p:cNvSpPr/>
            <p:nvPr/>
          </p:nvSpPr>
          <p:spPr>
            <a:xfrm>
              <a:off x="4068730" y="3625822"/>
              <a:ext cx="995348" cy="923917"/>
            </a:xfrm>
            <a:custGeom>
              <a:avLst/>
              <a:gdLst/>
              <a:ahLst/>
              <a:cxnLst/>
              <a:rect l="l" t="t" r="r" b="b"/>
              <a:pathLst>
                <a:path w="28036" h="26024" extrusionOk="0">
                  <a:moveTo>
                    <a:pt x="16044" y="0"/>
                  </a:moveTo>
                  <a:lnTo>
                    <a:pt x="0" y="24453"/>
                  </a:lnTo>
                  <a:lnTo>
                    <a:pt x="2213" y="26024"/>
                  </a:lnTo>
                  <a:lnTo>
                    <a:pt x="28035" y="3640"/>
                  </a:lnTo>
                  <a:lnTo>
                    <a:pt x="1604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14"/>
            <p:cNvSpPr/>
            <p:nvPr/>
          </p:nvSpPr>
          <p:spPr>
            <a:xfrm>
              <a:off x="3800446" y="2784226"/>
              <a:ext cx="646465" cy="598501"/>
            </a:xfrm>
            <a:custGeom>
              <a:avLst/>
              <a:gdLst/>
              <a:ahLst/>
              <a:cxnLst/>
              <a:rect l="l" t="t" r="r" b="b"/>
              <a:pathLst>
                <a:path w="18209" h="16858" extrusionOk="0">
                  <a:moveTo>
                    <a:pt x="3161" y="0"/>
                  </a:moveTo>
                  <a:lnTo>
                    <a:pt x="2998" y="10"/>
                  </a:lnTo>
                  <a:lnTo>
                    <a:pt x="2835" y="19"/>
                  </a:lnTo>
                  <a:lnTo>
                    <a:pt x="2672" y="39"/>
                  </a:lnTo>
                  <a:lnTo>
                    <a:pt x="2519" y="67"/>
                  </a:lnTo>
                  <a:lnTo>
                    <a:pt x="2366" y="106"/>
                  </a:lnTo>
                  <a:lnTo>
                    <a:pt x="2213" y="144"/>
                  </a:lnTo>
                  <a:lnTo>
                    <a:pt x="2069" y="192"/>
                  </a:lnTo>
                  <a:lnTo>
                    <a:pt x="1925" y="249"/>
                  </a:lnTo>
                  <a:lnTo>
                    <a:pt x="1791" y="316"/>
                  </a:lnTo>
                  <a:lnTo>
                    <a:pt x="1648" y="383"/>
                  </a:lnTo>
                  <a:lnTo>
                    <a:pt x="1514" y="460"/>
                  </a:lnTo>
                  <a:lnTo>
                    <a:pt x="1389" y="546"/>
                  </a:lnTo>
                  <a:lnTo>
                    <a:pt x="1265" y="632"/>
                  </a:lnTo>
                  <a:lnTo>
                    <a:pt x="1150" y="728"/>
                  </a:lnTo>
                  <a:lnTo>
                    <a:pt x="1035" y="824"/>
                  </a:lnTo>
                  <a:lnTo>
                    <a:pt x="920" y="929"/>
                  </a:lnTo>
                  <a:lnTo>
                    <a:pt x="814" y="1044"/>
                  </a:lnTo>
                  <a:lnTo>
                    <a:pt x="719" y="1159"/>
                  </a:lnTo>
                  <a:lnTo>
                    <a:pt x="623" y="1274"/>
                  </a:lnTo>
                  <a:lnTo>
                    <a:pt x="537" y="1399"/>
                  </a:lnTo>
                  <a:lnTo>
                    <a:pt x="450" y="1523"/>
                  </a:lnTo>
                  <a:lnTo>
                    <a:pt x="374" y="1657"/>
                  </a:lnTo>
                  <a:lnTo>
                    <a:pt x="307" y="1791"/>
                  </a:lnTo>
                  <a:lnTo>
                    <a:pt x="249" y="1935"/>
                  </a:lnTo>
                  <a:lnTo>
                    <a:pt x="192" y="2079"/>
                  </a:lnTo>
                  <a:lnTo>
                    <a:pt x="134" y="2222"/>
                  </a:lnTo>
                  <a:lnTo>
                    <a:pt x="96" y="2376"/>
                  </a:lnTo>
                  <a:lnTo>
                    <a:pt x="58" y="2529"/>
                  </a:lnTo>
                  <a:lnTo>
                    <a:pt x="29" y="2682"/>
                  </a:lnTo>
                  <a:lnTo>
                    <a:pt x="10" y="2845"/>
                  </a:lnTo>
                  <a:lnTo>
                    <a:pt x="0" y="3008"/>
                  </a:lnTo>
                  <a:lnTo>
                    <a:pt x="0" y="3161"/>
                  </a:lnTo>
                  <a:lnTo>
                    <a:pt x="0" y="13697"/>
                  </a:lnTo>
                  <a:lnTo>
                    <a:pt x="0" y="13860"/>
                  </a:lnTo>
                  <a:lnTo>
                    <a:pt x="10" y="14023"/>
                  </a:lnTo>
                  <a:lnTo>
                    <a:pt x="29" y="14176"/>
                  </a:lnTo>
                  <a:lnTo>
                    <a:pt x="58" y="14329"/>
                  </a:lnTo>
                  <a:lnTo>
                    <a:pt x="96" y="14482"/>
                  </a:lnTo>
                  <a:lnTo>
                    <a:pt x="134" y="14636"/>
                  </a:lnTo>
                  <a:lnTo>
                    <a:pt x="192" y="14779"/>
                  </a:lnTo>
                  <a:lnTo>
                    <a:pt x="249" y="14923"/>
                  </a:lnTo>
                  <a:lnTo>
                    <a:pt x="307" y="15067"/>
                  </a:lnTo>
                  <a:lnTo>
                    <a:pt x="374" y="15201"/>
                  </a:lnTo>
                  <a:lnTo>
                    <a:pt x="450" y="15335"/>
                  </a:lnTo>
                  <a:lnTo>
                    <a:pt x="537" y="15459"/>
                  </a:lnTo>
                  <a:lnTo>
                    <a:pt x="623" y="15584"/>
                  </a:lnTo>
                  <a:lnTo>
                    <a:pt x="719" y="15708"/>
                  </a:lnTo>
                  <a:lnTo>
                    <a:pt x="814" y="15823"/>
                  </a:lnTo>
                  <a:lnTo>
                    <a:pt x="920" y="15929"/>
                  </a:lnTo>
                  <a:lnTo>
                    <a:pt x="1035" y="16034"/>
                  </a:lnTo>
                  <a:lnTo>
                    <a:pt x="1150" y="16139"/>
                  </a:lnTo>
                  <a:lnTo>
                    <a:pt x="1265" y="16226"/>
                  </a:lnTo>
                  <a:lnTo>
                    <a:pt x="1389" y="16321"/>
                  </a:lnTo>
                  <a:lnTo>
                    <a:pt x="1514" y="16398"/>
                  </a:lnTo>
                  <a:lnTo>
                    <a:pt x="1648" y="16475"/>
                  </a:lnTo>
                  <a:lnTo>
                    <a:pt x="1791" y="16542"/>
                  </a:lnTo>
                  <a:lnTo>
                    <a:pt x="1925" y="16609"/>
                  </a:lnTo>
                  <a:lnTo>
                    <a:pt x="2069" y="16666"/>
                  </a:lnTo>
                  <a:lnTo>
                    <a:pt x="2213" y="16714"/>
                  </a:lnTo>
                  <a:lnTo>
                    <a:pt x="2366" y="16762"/>
                  </a:lnTo>
                  <a:lnTo>
                    <a:pt x="2519" y="16791"/>
                  </a:lnTo>
                  <a:lnTo>
                    <a:pt x="2672" y="16819"/>
                  </a:lnTo>
                  <a:lnTo>
                    <a:pt x="2835" y="16839"/>
                  </a:lnTo>
                  <a:lnTo>
                    <a:pt x="2998" y="16848"/>
                  </a:lnTo>
                  <a:lnTo>
                    <a:pt x="3161" y="16858"/>
                  </a:lnTo>
                  <a:lnTo>
                    <a:pt x="15047" y="16858"/>
                  </a:lnTo>
                  <a:lnTo>
                    <a:pt x="15210" y="16848"/>
                  </a:lnTo>
                  <a:lnTo>
                    <a:pt x="15373" y="16839"/>
                  </a:lnTo>
                  <a:lnTo>
                    <a:pt x="15526" y="16819"/>
                  </a:lnTo>
                  <a:lnTo>
                    <a:pt x="15689" y="16791"/>
                  </a:lnTo>
                  <a:lnTo>
                    <a:pt x="15842" y="16762"/>
                  </a:lnTo>
                  <a:lnTo>
                    <a:pt x="15986" y="16714"/>
                  </a:lnTo>
                  <a:lnTo>
                    <a:pt x="16139" y="16666"/>
                  </a:lnTo>
                  <a:lnTo>
                    <a:pt x="16283" y="16609"/>
                  </a:lnTo>
                  <a:lnTo>
                    <a:pt x="16417" y="16542"/>
                  </a:lnTo>
                  <a:lnTo>
                    <a:pt x="16551" y="16475"/>
                  </a:lnTo>
                  <a:lnTo>
                    <a:pt x="16685" y="16398"/>
                  </a:lnTo>
                  <a:lnTo>
                    <a:pt x="16819" y="16321"/>
                  </a:lnTo>
                  <a:lnTo>
                    <a:pt x="16944" y="16226"/>
                  </a:lnTo>
                  <a:lnTo>
                    <a:pt x="17059" y="16139"/>
                  </a:lnTo>
                  <a:lnTo>
                    <a:pt x="17174" y="16034"/>
                  </a:lnTo>
                  <a:lnTo>
                    <a:pt x="17289" y="15929"/>
                  </a:lnTo>
                  <a:lnTo>
                    <a:pt x="17384" y="15823"/>
                  </a:lnTo>
                  <a:lnTo>
                    <a:pt x="17490" y="15708"/>
                  </a:lnTo>
                  <a:lnTo>
                    <a:pt x="17586" y="15584"/>
                  </a:lnTo>
                  <a:lnTo>
                    <a:pt x="17672" y="15459"/>
                  </a:lnTo>
                  <a:lnTo>
                    <a:pt x="17748" y="15335"/>
                  </a:lnTo>
                  <a:lnTo>
                    <a:pt x="17825" y="15201"/>
                  </a:lnTo>
                  <a:lnTo>
                    <a:pt x="17902" y="15067"/>
                  </a:lnTo>
                  <a:lnTo>
                    <a:pt x="17959" y="14923"/>
                  </a:lnTo>
                  <a:lnTo>
                    <a:pt x="18017" y="14779"/>
                  </a:lnTo>
                  <a:lnTo>
                    <a:pt x="18064" y="14636"/>
                  </a:lnTo>
                  <a:lnTo>
                    <a:pt x="18112" y="14482"/>
                  </a:lnTo>
                  <a:lnTo>
                    <a:pt x="18151" y="14329"/>
                  </a:lnTo>
                  <a:lnTo>
                    <a:pt x="18170" y="14176"/>
                  </a:lnTo>
                  <a:lnTo>
                    <a:pt x="18199" y="14023"/>
                  </a:lnTo>
                  <a:lnTo>
                    <a:pt x="18208" y="13860"/>
                  </a:lnTo>
                  <a:lnTo>
                    <a:pt x="18208" y="13697"/>
                  </a:lnTo>
                  <a:lnTo>
                    <a:pt x="18208" y="3161"/>
                  </a:lnTo>
                  <a:lnTo>
                    <a:pt x="18208" y="3008"/>
                  </a:lnTo>
                  <a:lnTo>
                    <a:pt x="18199" y="2845"/>
                  </a:lnTo>
                  <a:lnTo>
                    <a:pt x="18170" y="2682"/>
                  </a:lnTo>
                  <a:lnTo>
                    <a:pt x="18151" y="2529"/>
                  </a:lnTo>
                  <a:lnTo>
                    <a:pt x="18112" y="2376"/>
                  </a:lnTo>
                  <a:lnTo>
                    <a:pt x="18064" y="2222"/>
                  </a:lnTo>
                  <a:lnTo>
                    <a:pt x="18017" y="2079"/>
                  </a:lnTo>
                  <a:lnTo>
                    <a:pt x="17959" y="1935"/>
                  </a:lnTo>
                  <a:lnTo>
                    <a:pt x="17902" y="1791"/>
                  </a:lnTo>
                  <a:lnTo>
                    <a:pt x="17825" y="1657"/>
                  </a:lnTo>
                  <a:lnTo>
                    <a:pt x="17748" y="1523"/>
                  </a:lnTo>
                  <a:lnTo>
                    <a:pt x="17672" y="1399"/>
                  </a:lnTo>
                  <a:lnTo>
                    <a:pt x="17586" y="1274"/>
                  </a:lnTo>
                  <a:lnTo>
                    <a:pt x="17490" y="1159"/>
                  </a:lnTo>
                  <a:lnTo>
                    <a:pt x="17384" y="1044"/>
                  </a:lnTo>
                  <a:lnTo>
                    <a:pt x="17289" y="929"/>
                  </a:lnTo>
                  <a:lnTo>
                    <a:pt x="17174" y="824"/>
                  </a:lnTo>
                  <a:lnTo>
                    <a:pt x="17059" y="728"/>
                  </a:lnTo>
                  <a:lnTo>
                    <a:pt x="16944" y="632"/>
                  </a:lnTo>
                  <a:lnTo>
                    <a:pt x="16819" y="546"/>
                  </a:lnTo>
                  <a:lnTo>
                    <a:pt x="16685" y="460"/>
                  </a:lnTo>
                  <a:lnTo>
                    <a:pt x="16551" y="383"/>
                  </a:lnTo>
                  <a:lnTo>
                    <a:pt x="16417" y="316"/>
                  </a:lnTo>
                  <a:lnTo>
                    <a:pt x="16283" y="249"/>
                  </a:lnTo>
                  <a:lnTo>
                    <a:pt x="16139" y="192"/>
                  </a:lnTo>
                  <a:lnTo>
                    <a:pt x="15986" y="144"/>
                  </a:lnTo>
                  <a:lnTo>
                    <a:pt x="15842" y="106"/>
                  </a:lnTo>
                  <a:lnTo>
                    <a:pt x="15689" y="67"/>
                  </a:lnTo>
                  <a:lnTo>
                    <a:pt x="15526" y="39"/>
                  </a:lnTo>
                  <a:lnTo>
                    <a:pt x="15373" y="19"/>
                  </a:lnTo>
                  <a:lnTo>
                    <a:pt x="15210" y="10"/>
                  </a:lnTo>
                  <a:lnTo>
                    <a:pt x="15047" y="0"/>
                  </a:lnTo>
                  <a:close/>
                </a:path>
              </a:pathLst>
            </a:custGeom>
            <a:solidFill>
              <a:srgbClr val="FFC06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14"/>
            <p:cNvSpPr/>
            <p:nvPr/>
          </p:nvSpPr>
          <p:spPr>
            <a:xfrm>
              <a:off x="3800446" y="2855300"/>
              <a:ext cx="646465" cy="598182"/>
            </a:xfrm>
            <a:custGeom>
              <a:avLst/>
              <a:gdLst/>
              <a:ahLst/>
              <a:cxnLst/>
              <a:rect l="l" t="t" r="r" b="b"/>
              <a:pathLst>
                <a:path w="18209" h="16849" extrusionOk="0">
                  <a:moveTo>
                    <a:pt x="2998" y="0"/>
                  </a:moveTo>
                  <a:lnTo>
                    <a:pt x="2835" y="10"/>
                  </a:lnTo>
                  <a:lnTo>
                    <a:pt x="2672" y="29"/>
                  </a:lnTo>
                  <a:lnTo>
                    <a:pt x="2519" y="58"/>
                  </a:lnTo>
                  <a:lnTo>
                    <a:pt x="2366" y="96"/>
                  </a:lnTo>
                  <a:lnTo>
                    <a:pt x="2213" y="134"/>
                  </a:lnTo>
                  <a:lnTo>
                    <a:pt x="2069" y="192"/>
                  </a:lnTo>
                  <a:lnTo>
                    <a:pt x="1925" y="249"/>
                  </a:lnTo>
                  <a:lnTo>
                    <a:pt x="1791" y="307"/>
                  </a:lnTo>
                  <a:lnTo>
                    <a:pt x="1648" y="374"/>
                  </a:lnTo>
                  <a:lnTo>
                    <a:pt x="1514" y="450"/>
                  </a:lnTo>
                  <a:lnTo>
                    <a:pt x="1389" y="537"/>
                  </a:lnTo>
                  <a:lnTo>
                    <a:pt x="1265" y="623"/>
                  </a:lnTo>
                  <a:lnTo>
                    <a:pt x="1150" y="719"/>
                  </a:lnTo>
                  <a:lnTo>
                    <a:pt x="1035" y="814"/>
                  </a:lnTo>
                  <a:lnTo>
                    <a:pt x="920" y="920"/>
                  </a:lnTo>
                  <a:lnTo>
                    <a:pt x="814" y="1035"/>
                  </a:lnTo>
                  <a:lnTo>
                    <a:pt x="719" y="1150"/>
                  </a:lnTo>
                  <a:lnTo>
                    <a:pt x="623" y="1264"/>
                  </a:lnTo>
                  <a:lnTo>
                    <a:pt x="537" y="1389"/>
                  </a:lnTo>
                  <a:lnTo>
                    <a:pt x="450" y="1523"/>
                  </a:lnTo>
                  <a:lnTo>
                    <a:pt x="374" y="1648"/>
                  </a:lnTo>
                  <a:lnTo>
                    <a:pt x="307" y="1791"/>
                  </a:lnTo>
                  <a:lnTo>
                    <a:pt x="249" y="1925"/>
                  </a:lnTo>
                  <a:lnTo>
                    <a:pt x="192" y="2069"/>
                  </a:lnTo>
                  <a:lnTo>
                    <a:pt x="134" y="2222"/>
                  </a:lnTo>
                  <a:lnTo>
                    <a:pt x="96" y="2366"/>
                  </a:lnTo>
                  <a:lnTo>
                    <a:pt x="58" y="2519"/>
                  </a:lnTo>
                  <a:lnTo>
                    <a:pt x="29" y="2672"/>
                  </a:lnTo>
                  <a:lnTo>
                    <a:pt x="10" y="2835"/>
                  </a:lnTo>
                  <a:lnTo>
                    <a:pt x="0" y="2998"/>
                  </a:lnTo>
                  <a:lnTo>
                    <a:pt x="0" y="3161"/>
                  </a:lnTo>
                  <a:lnTo>
                    <a:pt x="0" y="13687"/>
                  </a:lnTo>
                  <a:lnTo>
                    <a:pt x="0" y="13850"/>
                  </a:lnTo>
                  <a:lnTo>
                    <a:pt x="10" y="14013"/>
                  </a:lnTo>
                  <a:lnTo>
                    <a:pt x="29" y="14166"/>
                  </a:lnTo>
                  <a:lnTo>
                    <a:pt x="58" y="14329"/>
                  </a:lnTo>
                  <a:lnTo>
                    <a:pt x="96" y="14482"/>
                  </a:lnTo>
                  <a:lnTo>
                    <a:pt x="134" y="14626"/>
                  </a:lnTo>
                  <a:lnTo>
                    <a:pt x="192" y="14779"/>
                  </a:lnTo>
                  <a:lnTo>
                    <a:pt x="249" y="14923"/>
                  </a:lnTo>
                  <a:lnTo>
                    <a:pt x="307" y="15057"/>
                  </a:lnTo>
                  <a:lnTo>
                    <a:pt x="374" y="15191"/>
                  </a:lnTo>
                  <a:lnTo>
                    <a:pt x="450" y="15325"/>
                  </a:lnTo>
                  <a:lnTo>
                    <a:pt x="537" y="15459"/>
                  </a:lnTo>
                  <a:lnTo>
                    <a:pt x="623" y="15584"/>
                  </a:lnTo>
                  <a:lnTo>
                    <a:pt x="719" y="15699"/>
                  </a:lnTo>
                  <a:lnTo>
                    <a:pt x="814" y="15814"/>
                  </a:lnTo>
                  <a:lnTo>
                    <a:pt x="920" y="15919"/>
                  </a:lnTo>
                  <a:lnTo>
                    <a:pt x="1035" y="16024"/>
                  </a:lnTo>
                  <a:lnTo>
                    <a:pt x="1150" y="16130"/>
                  </a:lnTo>
                  <a:lnTo>
                    <a:pt x="1265" y="16225"/>
                  </a:lnTo>
                  <a:lnTo>
                    <a:pt x="1389" y="16312"/>
                  </a:lnTo>
                  <a:lnTo>
                    <a:pt x="1514" y="16388"/>
                  </a:lnTo>
                  <a:lnTo>
                    <a:pt x="1648" y="16465"/>
                  </a:lnTo>
                  <a:lnTo>
                    <a:pt x="1791" y="16542"/>
                  </a:lnTo>
                  <a:lnTo>
                    <a:pt x="1925" y="16599"/>
                  </a:lnTo>
                  <a:lnTo>
                    <a:pt x="2069" y="16656"/>
                  </a:lnTo>
                  <a:lnTo>
                    <a:pt x="2213" y="16704"/>
                  </a:lnTo>
                  <a:lnTo>
                    <a:pt x="2366" y="16752"/>
                  </a:lnTo>
                  <a:lnTo>
                    <a:pt x="2519" y="16781"/>
                  </a:lnTo>
                  <a:lnTo>
                    <a:pt x="2672" y="16810"/>
                  </a:lnTo>
                  <a:lnTo>
                    <a:pt x="2835" y="16829"/>
                  </a:lnTo>
                  <a:lnTo>
                    <a:pt x="2998" y="16848"/>
                  </a:lnTo>
                  <a:lnTo>
                    <a:pt x="15210" y="16848"/>
                  </a:lnTo>
                  <a:lnTo>
                    <a:pt x="15373" y="16829"/>
                  </a:lnTo>
                  <a:lnTo>
                    <a:pt x="15526" y="16810"/>
                  </a:lnTo>
                  <a:lnTo>
                    <a:pt x="15689" y="16781"/>
                  </a:lnTo>
                  <a:lnTo>
                    <a:pt x="15842" y="16752"/>
                  </a:lnTo>
                  <a:lnTo>
                    <a:pt x="15986" y="16704"/>
                  </a:lnTo>
                  <a:lnTo>
                    <a:pt x="16139" y="16656"/>
                  </a:lnTo>
                  <a:lnTo>
                    <a:pt x="16283" y="16599"/>
                  </a:lnTo>
                  <a:lnTo>
                    <a:pt x="16417" y="16542"/>
                  </a:lnTo>
                  <a:lnTo>
                    <a:pt x="16551" y="16465"/>
                  </a:lnTo>
                  <a:lnTo>
                    <a:pt x="16685" y="16388"/>
                  </a:lnTo>
                  <a:lnTo>
                    <a:pt x="16819" y="16312"/>
                  </a:lnTo>
                  <a:lnTo>
                    <a:pt x="16944" y="16225"/>
                  </a:lnTo>
                  <a:lnTo>
                    <a:pt x="17059" y="16130"/>
                  </a:lnTo>
                  <a:lnTo>
                    <a:pt x="17174" y="16024"/>
                  </a:lnTo>
                  <a:lnTo>
                    <a:pt x="17289" y="15919"/>
                  </a:lnTo>
                  <a:lnTo>
                    <a:pt x="17384" y="15814"/>
                  </a:lnTo>
                  <a:lnTo>
                    <a:pt x="17490" y="15699"/>
                  </a:lnTo>
                  <a:lnTo>
                    <a:pt x="17586" y="15584"/>
                  </a:lnTo>
                  <a:lnTo>
                    <a:pt x="17672" y="15459"/>
                  </a:lnTo>
                  <a:lnTo>
                    <a:pt x="17748" y="15325"/>
                  </a:lnTo>
                  <a:lnTo>
                    <a:pt x="17825" y="15191"/>
                  </a:lnTo>
                  <a:lnTo>
                    <a:pt x="17902" y="15057"/>
                  </a:lnTo>
                  <a:lnTo>
                    <a:pt x="17959" y="14923"/>
                  </a:lnTo>
                  <a:lnTo>
                    <a:pt x="18017" y="14779"/>
                  </a:lnTo>
                  <a:lnTo>
                    <a:pt x="18064" y="14626"/>
                  </a:lnTo>
                  <a:lnTo>
                    <a:pt x="18112" y="14482"/>
                  </a:lnTo>
                  <a:lnTo>
                    <a:pt x="18151" y="14329"/>
                  </a:lnTo>
                  <a:lnTo>
                    <a:pt x="18170" y="14166"/>
                  </a:lnTo>
                  <a:lnTo>
                    <a:pt x="18199" y="14013"/>
                  </a:lnTo>
                  <a:lnTo>
                    <a:pt x="18208" y="13850"/>
                  </a:lnTo>
                  <a:lnTo>
                    <a:pt x="18208" y="13687"/>
                  </a:lnTo>
                  <a:lnTo>
                    <a:pt x="18208" y="3161"/>
                  </a:lnTo>
                  <a:lnTo>
                    <a:pt x="18208" y="2998"/>
                  </a:lnTo>
                  <a:lnTo>
                    <a:pt x="18199" y="2835"/>
                  </a:lnTo>
                  <a:lnTo>
                    <a:pt x="18170" y="2672"/>
                  </a:lnTo>
                  <a:lnTo>
                    <a:pt x="18151" y="2519"/>
                  </a:lnTo>
                  <a:lnTo>
                    <a:pt x="18112" y="2366"/>
                  </a:lnTo>
                  <a:lnTo>
                    <a:pt x="18064" y="2222"/>
                  </a:lnTo>
                  <a:lnTo>
                    <a:pt x="18017" y="2069"/>
                  </a:lnTo>
                  <a:lnTo>
                    <a:pt x="17959" y="1925"/>
                  </a:lnTo>
                  <a:lnTo>
                    <a:pt x="17902" y="1791"/>
                  </a:lnTo>
                  <a:lnTo>
                    <a:pt x="17825" y="1648"/>
                  </a:lnTo>
                  <a:lnTo>
                    <a:pt x="17748" y="1523"/>
                  </a:lnTo>
                  <a:lnTo>
                    <a:pt x="17672" y="1389"/>
                  </a:lnTo>
                  <a:lnTo>
                    <a:pt x="17586" y="1264"/>
                  </a:lnTo>
                  <a:lnTo>
                    <a:pt x="17490" y="1150"/>
                  </a:lnTo>
                  <a:lnTo>
                    <a:pt x="17384" y="1035"/>
                  </a:lnTo>
                  <a:lnTo>
                    <a:pt x="17289" y="920"/>
                  </a:lnTo>
                  <a:lnTo>
                    <a:pt x="17174" y="814"/>
                  </a:lnTo>
                  <a:lnTo>
                    <a:pt x="17059" y="719"/>
                  </a:lnTo>
                  <a:lnTo>
                    <a:pt x="16944" y="623"/>
                  </a:lnTo>
                  <a:lnTo>
                    <a:pt x="16819" y="537"/>
                  </a:lnTo>
                  <a:lnTo>
                    <a:pt x="16685" y="450"/>
                  </a:lnTo>
                  <a:lnTo>
                    <a:pt x="16551" y="374"/>
                  </a:lnTo>
                  <a:lnTo>
                    <a:pt x="16417" y="307"/>
                  </a:lnTo>
                  <a:lnTo>
                    <a:pt x="16283" y="249"/>
                  </a:lnTo>
                  <a:lnTo>
                    <a:pt x="16139" y="192"/>
                  </a:lnTo>
                  <a:lnTo>
                    <a:pt x="15986" y="134"/>
                  </a:lnTo>
                  <a:lnTo>
                    <a:pt x="15842" y="96"/>
                  </a:lnTo>
                  <a:lnTo>
                    <a:pt x="15689" y="58"/>
                  </a:lnTo>
                  <a:lnTo>
                    <a:pt x="15526" y="29"/>
                  </a:lnTo>
                  <a:lnTo>
                    <a:pt x="15373" y="10"/>
                  </a:lnTo>
                  <a:lnTo>
                    <a:pt x="1521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14"/>
            <p:cNvSpPr/>
            <p:nvPr/>
          </p:nvSpPr>
          <p:spPr>
            <a:xfrm>
              <a:off x="3719503" y="3788348"/>
              <a:ext cx="801540" cy="53076"/>
            </a:xfrm>
            <a:custGeom>
              <a:avLst/>
              <a:gdLst/>
              <a:ahLst/>
              <a:cxnLst/>
              <a:rect l="l" t="t" r="r" b="b"/>
              <a:pathLst>
                <a:path w="22577" h="1495" extrusionOk="0">
                  <a:moveTo>
                    <a:pt x="1" y="0"/>
                  </a:moveTo>
                  <a:lnTo>
                    <a:pt x="1" y="364"/>
                  </a:lnTo>
                  <a:lnTo>
                    <a:pt x="10" y="479"/>
                  </a:lnTo>
                  <a:lnTo>
                    <a:pt x="29" y="594"/>
                  </a:lnTo>
                  <a:lnTo>
                    <a:pt x="49" y="700"/>
                  </a:lnTo>
                  <a:lnTo>
                    <a:pt x="87" y="805"/>
                  </a:lnTo>
                  <a:lnTo>
                    <a:pt x="135" y="901"/>
                  </a:lnTo>
                  <a:lnTo>
                    <a:pt x="192" y="997"/>
                  </a:lnTo>
                  <a:lnTo>
                    <a:pt x="259" y="1083"/>
                  </a:lnTo>
                  <a:lnTo>
                    <a:pt x="336" y="1159"/>
                  </a:lnTo>
                  <a:lnTo>
                    <a:pt x="412" y="1236"/>
                  </a:lnTo>
                  <a:lnTo>
                    <a:pt x="499" y="1303"/>
                  </a:lnTo>
                  <a:lnTo>
                    <a:pt x="594" y="1361"/>
                  </a:lnTo>
                  <a:lnTo>
                    <a:pt x="690" y="1399"/>
                  </a:lnTo>
                  <a:lnTo>
                    <a:pt x="796" y="1437"/>
                  </a:lnTo>
                  <a:lnTo>
                    <a:pt x="901" y="1466"/>
                  </a:lnTo>
                  <a:lnTo>
                    <a:pt x="1016" y="1485"/>
                  </a:lnTo>
                  <a:lnTo>
                    <a:pt x="1131" y="1495"/>
                  </a:lnTo>
                  <a:lnTo>
                    <a:pt x="21446" y="1495"/>
                  </a:lnTo>
                  <a:lnTo>
                    <a:pt x="21561" y="1485"/>
                  </a:lnTo>
                  <a:lnTo>
                    <a:pt x="21676" y="1466"/>
                  </a:lnTo>
                  <a:lnTo>
                    <a:pt x="21781" y="1437"/>
                  </a:lnTo>
                  <a:lnTo>
                    <a:pt x="21887" y="1399"/>
                  </a:lnTo>
                  <a:lnTo>
                    <a:pt x="21982" y="1361"/>
                  </a:lnTo>
                  <a:lnTo>
                    <a:pt x="22078" y="1303"/>
                  </a:lnTo>
                  <a:lnTo>
                    <a:pt x="22164" y="1236"/>
                  </a:lnTo>
                  <a:lnTo>
                    <a:pt x="22241" y="1159"/>
                  </a:lnTo>
                  <a:lnTo>
                    <a:pt x="22318" y="1083"/>
                  </a:lnTo>
                  <a:lnTo>
                    <a:pt x="22375" y="997"/>
                  </a:lnTo>
                  <a:lnTo>
                    <a:pt x="22433" y="901"/>
                  </a:lnTo>
                  <a:lnTo>
                    <a:pt x="22480" y="805"/>
                  </a:lnTo>
                  <a:lnTo>
                    <a:pt x="22519" y="700"/>
                  </a:lnTo>
                  <a:lnTo>
                    <a:pt x="22547" y="594"/>
                  </a:lnTo>
                  <a:lnTo>
                    <a:pt x="22567" y="479"/>
                  </a:lnTo>
                  <a:lnTo>
                    <a:pt x="22576" y="364"/>
                  </a:lnTo>
                  <a:lnTo>
                    <a:pt x="2257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14"/>
            <p:cNvSpPr/>
            <p:nvPr/>
          </p:nvSpPr>
          <p:spPr>
            <a:xfrm>
              <a:off x="4092516" y="3810110"/>
              <a:ext cx="57514" cy="833492"/>
            </a:xfrm>
            <a:custGeom>
              <a:avLst/>
              <a:gdLst/>
              <a:ahLst/>
              <a:cxnLst/>
              <a:rect l="l" t="t" r="r" b="b"/>
              <a:pathLst>
                <a:path w="1620" h="23477" extrusionOk="0">
                  <a:moveTo>
                    <a:pt x="1" y="0"/>
                  </a:moveTo>
                  <a:lnTo>
                    <a:pt x="1" y="23476"/>
                  </a:lnTo>
                  <a:lnTo>
                    <a:pt x="1619" y="23476"/>
                  </a:lnTo>
                  <a:lnTo>
                    <a:pt x="1619" y="0"/>
                  </a:lnTo>
                  <a:close/>
                </a:path>
              </a:pathLst>
            </a:custGeom>
            <a:solidFill>
              <a:srgbClr val="99999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14"/>
            <p:cNvSpPr/>
            <p:nvPr/>
          </p:nvSpPr>
          <p:spPr>
            <a:xfrm>
              <a:off x="3850077" y="4555143"/>
              <a:ext cx="547520" cy="147264"/>
            </a:xfrm>
            <a:custGeom>
              <a:avLst/>
              <a:gdLst/>
              <a:ahLst/>
              <a:cxnLst/>
              <a:rect l="l" t="t" r="r" b="b"/>
              <a:pathLst>
                <a:path w="15422" h="4148" extrusionOk="0">
                  <a:moveTo>
                    <a:pt x="3937" y="0"/>
                  </a:moveTo>
                  <a:lnTo>
                    <a:pt x="3726" y="19"/>
                  </a:lnTo>
                  <a:lnTo>
                    <a:pt x="3516" y="48"/>
                  </a:lnTo>
                  <a:lnTo>
                    <a:pt x="3315" y="77"/>
                  </a:lnTo>
                  <a:lnTo>
                    <a:pt x="3113" y="125"/>
                  </a:lnTo>
                  <a:lnTo>
                    <a:pt x="2912" y="182"/>
                  </a:lnTo>
                  <a:lnTo>
                    <a:pt x="2721" y="249"/>
                  </a:lnTo>
                  <a:lnTo>
                    <a:pt x="2539" y="326"/>
                  </a:lnTo>
                  <a:lnTo>
                    <a:pt x="2347" y="402"/>
                  </a:lnTo>
                  <a:lnTo>
                    <a:pt x="2175" y="498"/>
                  </a:lnTo>
                  <a:lnTo>
                    <a:pt x="2002" y="594"/>
                  </a:lnTo>
                  <a:lnTo>
                    <a:pt x="1830" y="709"/>
                  </a:lnTo>
                  <a:lnTo>
                    <a:pt x="1667" y="824"/>
                  </a:lnTo>
                  <a:lnTo>
                    <a:pt x="1514" y="948"/>
                  </a:lnTo>
                  <a:lnTo>
                    <a:pt x="1361" y="1073"/>
                  </a:lnTo>
                  <a:lnTo>
                    <a:pt x="1217" y="1217"/>
                  </a:lnTo>
                  <a:lnTo>
                    <a:pt x="1073" y="1360"/>
                  </a:lnTo>
                  <a:lnTo>
                    <a:pt x="949" y="1513"/>
                  </a:lnTo>
                  <a:lnTo>
                    <a:pt x="824" y="1667"/>
                  </a:lnTo>
                  <a:lnTo>
                    <a:pt x="709" y="1830"/>
                  </a:lnTo>
                  <a:lnTo>
                    <a:pt x="594" y="2002"/>
                  </a:lnTo>
                  <a:lnTo>
                    <a:pt x="499" y="2174"/>
                  </a:lnTo>
                  <a:lnTo>
                    <a:pt x="403" y="2347"/>
                  </a:lnTo>
                  <a:lnTo>
                    <a:pt x="326" y="2538"/>
                  </a:lnTo>
                  <a:lnTo>
                    <a:pt x="250" y="2720"/>
                  </a:lnTo>
                  <a:lnTo>
                    <a:pt x="183" y="2912"/>
                  </a:lnTo>
                  <a:lnTo>
                    <a:pt x="125" y="3113"/>
                  </a:lnTo>
                  <a:lnTo>
                    <a:pt x="77" y="3314"/>
                  </a:lnTo>
                  <a:lnTo>
                    <a:pt x="48" y="3515"/>
                  </a:lnTo>
                  <a:lnTo>
                    <a:pt x="20" y="3726"/>
                  </a:lnTo>
                  <a:lnTo>
                    <a:pt x="1" y="3937"/>
                  </a:lnTo>
                  <a:lnTo>
                    <a:pt x="1" y="4147"/>
                  </a:lnTo>
                  <a:lnTo>
                    <a:pt x="1274" y="4147"/>
                  </a:lnTo>
                  <a:lnTo>
                    <a:pt x="1274" y="4004"/>
                  </a:lnTo>
                  <a:lnTo>
                    <a:pt x="1284" y="3860"/>
                  </a:lnTo>
                  <a:lnTo>
                    <a:pt x="1303" y="3707"/>
                  </a:lnTo>
                  <a:lnTo>
                    <a:pt x="1332" y="3573"/>
                  </a:lnTo>
                  <a:lnTo>
                    <a:pt x="1361" y="3429"/>
                  </a:lnTo>
                  <a:lnTo>
                    <a:pt x="1399" y="3295"/>
                  </a:lnTo>
                  <a:lnTo>
                    <a:pt x="1447" y="3161"/>
                  </a:lnTo>
                  <a:lnTo>
                    <a:pt x="1504" y="3027"/>
                  </a:lnTo>
                  <a:lnTo>
                    <a:pt x="1562" y="2902"/>
                  </a:lnTo>
                  <a:lnTo>
                    <a:pt x="1619" y="2778"/>
                  </a:lnTo>
                  <a:lnTo>
                    <a:pt x="1686" y="2663"/>
                  </a:lnTo>
                  <a:lnTo>
                    <a:pt x="1763" y="2538"/>
                  </a:lnTo>
                  <a:lnTo>
                    <a:pt x="1849" y="2433"/>
                  </a:lnTo>
                  <a:lnTo>
                    <a:pt x="1935" y="2318"/>
                  </a:lnTo>
                  <a:lnTo>
                    <a:pt x="2022" y="2213"/>
                  </a:lnTo>
                  <a:lnTo>
                    <a:pt x="2117" y="2117"/>
                  </a:lnTo>
                  <a:lnTo>
                    <a:pt x="2213" y="2021"/>
                  </a:lnTo>
                  <a:lnTo>
                    <a:pt x="2318" y="1935"/>
                  </a:lnTo>
                  <a:lnTo>
                    <a:pt x="2433" y="1849"/>
                  </a:lnTo>
                  <a:lnTo>
                    <a:pt x="2539" y="1763"/>
                  </a:lnTo>
                  <a:lnTo>
                    <a:pt x="2663" y="1686"/>
                  </a:lnTo>
                  <a:lnTo>
                    <a:pt x="2778" y="1619"/>
                  </a:lnTo>
                  <a:lnTo>
                    <a:pt x="2903" y="1561"/>
                  </a:lnTo>
                  <a:lnTo>
                    <a:pt x="3027" y="1504"/>
                  </a:lnTo>
                  <a:lnTo>
                    <a:pt x="3161" y="1446"/>
                  </a:lnTo>
                  <a:lnTo>
                    <a:pt x="3295" y="1399"/>
                  </a:lnTo>
                  <a:lnTo>
                    <a:pt x="3430" y="1360"/>
                  </a:lnTo>
                  <a:lnTo>
                    <a:pt x="3573" y="1331"/>
                  </a:lnTo>
                  <a:lnTo>
                    <a:pt x="3707" y="1303"/>
                  </a:lnTo>
                  <a:lnTo>
                    <a:pt x="3851" y="1284"/>
                  </a:lnTo>
                  <a:lnTo>
                    <a:pt x="4004" y="1274"/>
                  </a:lnTo>
                  <a:lnTo>
                    <a:pt x="11418" y="1274"/>
                  </a:lnTo>
                  <a:lnTo>
                    <a:pt x="11561" y="1284"/>
                  </a:lnTo>
                  <a:lnTo>
                    <a:pt x="11705" y="1303"/>
                  </a:lnTo>
                  <a:lnTo>
                    <a:pt x="11849" y="1331"/>
                  </a:lnTo>
                  <a:lnTo>
                    <a:pt x="11992" y="1360"/>
                  </a:lnTo>
                  <a:lnTo>
                    <a:pt x="12126" y="1399"/>
                  </a:lnTo>
                  <a:lnTo>
                    <a:pt x="12261" y="1446"/>
                  </a:lnTo>
                  <a:lnTo>
                    <a:pt x="12395" y="1504"/>
                  </a:lnTo>
                  <a:lnTo>
                    <a:pt x="12519" y="1561"/>
                  </a:lnTo>
                  <a:lnTo>
                    <a:pt x="12644" y="1619"/>
                  </a:lnTo>
                  <a:lnTo>
                    <a:pt x="12759" y="1686"/>
                  </a:lnTo>
                  <a:lnTo>
                    <a:pt x="12883" y="1763"/>
                  </a:lnTo>
                  <a:lnTo>
                    <a:pt x="12988" y="1849"/>
                  </a:lnTo>
                  <a:lnTo>
                    <a:pt x="13103" y="1935"/>
                  </a:lnTo>
                  <a:lnTo>
                    <a:pt x="13209" y="2021"/>
                  </a:lnTo>
                  <a:lnTo>
                    <a:pt x="13305" y="2117"/>
                  </a:lnTo>
                  <a:lnTo>
                    <a:pt x="13400" y="2213"/>
                  </a:lnTo>
                  <a:lnTo>
                    <a:pt x="13487" y="2318"/>
                  </a:lnTo>
                  <a:lnTo>
                    <a:pt x="13573" y="2433"/>
                  </a:lnTo>
                  <a:lnTo>
                    <a:pt x="13659" y="2538"/>
                  </a:lnTo>
                  <a:lnTo>
                    <a:pt x="13726" y="2663"/>
                  </a:lnTo>
                  <a:lnTo>
                    <a:pt x="13803" y="2778"/>
                  </a:lnTo>
                  <a:lnTo>
                    <a:pt x="13860" y="2902"/>
                  </a:lnTo>
                  <a:lnTo>
                    <a:pt x="13918" y="3027"/>
                  </a:lnTo>
                  <a:lnTo>
                    <a:pt x="13975" y="3161"/>
                  </a:lnTo>
                  <a:lnTo>
                    <a:pt x="14013" y="3295"/>
                  </a:lnTo>
                  <a:lnTo>
                    <a:pt x="14061" y="3429"/>
                  </a:lnTo>
                  <a:lnTo>
                    <a:pt x="14090" y="3573"/>
                  </a:lnTo>
                  <a:lnTo>
                    <a:pt x="14119" y="3707"/>
                  </a:lnTo>
                  <a:lnTo>
                    <a:pt x="14128" y="3860"/>
                  </a:lnTo>
                  <a:lnTo>
                    <a:pt x="14147" y="4004"/>
                  </a:lnTo>
                  <a:lnTo>
                    <a:pt x="14147" y="4147"/>
                  </a:lnTo>
                  <a:lnTo>
                    <a:pt x="15421" y="4147"/>
                  </a:lnTo>
                  <a:lnTo>
                    <a:pt x="15421" y="3937"/>
                  </a:lnTo>
                  <a:lnTo>
                    <a:pt x="15402" y="3726"/>
                  </a:lnTo>
                  <a:lnTo>
                    <a:pt x="15373" y="3515"/>
                  </a:lnTo>
                  <a:lnTo>
                    <a:pt x="15335" y="3314"/>
                  </a:lnTo>
                  <a:lnTo>
                    <a:pt x="15297" y="3113"/>
                  </a:lnTo>
                  <a:lnTo>
                    <a:pt x="15239" y="2912"/>
                  </a:lnTo>
                  <a:lnTo>
                    <a:pt x="15172" y="2720"/>
                  </a:lnTo>
                  <a:lnTo>
                    <a:pt x="15096" y="2538"/>
                  </a:lnTo>
                  <a:lnTo>
                    <a:pt x="15009" y="2347"/>
                  </a:lnTo>
                  <a:lnTo>
                    <a:pt x="14923" y="2174"/>
                  </a:lnTo>
                  <a:lnTo>
                    <a:pt x="14818" y="2002"/>
                  </a:lnTo>
                  <a:lnTo>
                    <a:pt x="14713" y="1830"/>
                  </a:lnTo>
                  <a:lnTo>
                    <a:pt x="14598" y="1667"/>
                  </a:lnTo>
                  <a:lnTo>
                    <a:pt x="14473" y="1513"/>
                  </a:lnTo>
                  <a:lnTo>
                    <a:pt x="14349" y="1360"/>
                  </a:lnTo>
                  <a:lnTo>
                    <a:pt x="14205" y="1217"/>
                  </a:lnTo>
                  <a:lnTo>
                    <a:pt x="14061" y="1073"/>
                  </a:lnTo>
                  <a:lnTo>
                    <a:pt x="13908" y="948"/>
                  </a:lnTo>
                  <a:lnTo>
                    <a:pt x="13755" y="824"/>
                  </a:lnTo>
                  <a:lnTo>
                    <a:pt x="13592" y="709"/>
                  </a:lnTo>
                  <a:lnTo>
                    <a:pt x="13420" y="594"/>
                  </a:lnTo>
                  <a:lnTo>
                    <a:pt x="13247" y="498"/>
                  </a:lnTo>
                  <a:lnTo>
                    <a:pt x="13075" y="402"/>
                  </a:lnTo>
                  <a:lnTo>
                    <a:pt x="12883" y="326"/>
                  </a:lnTo>
                  <a:lnTo>
                    <a:pt x="12701" y="249"/>
                  </a:lnTo>
                  <a:lnTo>
                    <a:pt x="12510" y="182"/>
                  </a:lnTo>
                  <a:lnTo>
                    <a:pt x="12308" y="125"/>
                  </a:lnTo>
                  <a:lnTo>
                    <a:pt x="12107" y="77"/>
                  </a:lnTo>
                  <a:lnTo>
                    <a:pt x="11906" y="48"/>
                  </a:lnTo>
                  <a:lnTo>
                    <a:pt x="11695" y="19"/>
                  </a:lnTo>
                  <a:lnTo>
                    <a:pt x="114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4"/>
            <p:cNvSpPr/>
            <p:nvPr/>
          </p:nvSpPr>
          <p:spPr>
            <a:xfrm>
              <a:off x="4055133" y="3801270"/>
              <a:ext cx="124827" cy="226151"/>
            </a:xfrm>
            <a:custGeom>
              <a:avLst/>
              <a:gdLst/>
              <a:ahLst/>
              <a:cxnLst/>
              <a:rect l="l" t="t" r="r" b="b"/>
              <a:pathLst>
                <a:path w="3516" h="6370" extrusionOk="0">
                  <a:moveTo>
                    <a:pt x="0" y="0"/>
                  </a:moveTo>
                  <a:lnTo>
                    <a:pt x="671" y="6370"/>
                  </a:lnTo>
                  <a:lnTo>
                    <a:pt x="2854" y="6370"/>
                  </a:lnTo>
                  <a:lnTo>
                    <a:pt x="351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4"/>
            <p:cNvSpPr/>
            <p:nvPr/>
          </p:nvSpPr>
          <p:spPr>
            <a:xfrm>
              <a:off x="3691634" y="3674104"/>
              <a:ext cx="859338" cy="127205"/>
            </a:xfrm>
            <a:custGeom>
              <a:avLst/>
              <a:gdLst/>
              <a:ahLst/>
              <a:cxnLst/>
              <a:rect l="l" t="t" r="r" b="b"/>
              <a:pathLst>
                <a:path w="24205" h="3583" extrusionOk="0">
                  <a:moveTo>
                    <a:pt x="3448" y="0"/>
                  </a:moveTo>
                  <a:lnTo>
                    <a:pt x="3266" y="10"/>
                  </a:lnTo>
                  <a:lnTo>
                    <a:pt x="3094" y="19"/>
                  </a:lnTo>
                  <a:lnTo>
                    <a:pt x="2922" y="39"/>
                  </a:lnTo>
                  <a:lnTo>
                    <a:pt x="2749" y="67"/>
                  </a:lnTo>
                  <a:lnTo>
                    <a:pt x="2586" y="106"/>
                  </a:lnTo>
                  <a:lnTo>
                    <a:pt x="2423" y="153"/>
                  </a:lnTo>
                  <a:lnTo>
                    <a:pt x="2261" y="211"/>
                  </a:lnTo>
                  <a:lnTo>
                    <a:pt x="2107" y="268"/>
                  </a:lnTo>
                  <a:lnTo>
                    <a:pt x="1954" y="345"/>
                  </a:lnTo>
                  <a:lnTo>
                    <a:pt x="1801" y="412"/>
                  </a:lnTo>
                  <a:lnTo>
                    <a:pt x="1657" y="498"/>
                  </a:lnTo>
                  <a:lnTo>
                    <a:pt x="1523" y="585"/>
                  </a:lnTo>
                  <a:lnTo>
                    <a:pt x="1389" y="680"/>
                  </a:lnTo>
                  <a:lnTo>
                    <a:pt x="1255" y="786"/>
                  </a:lnTo>
                  <a:lnTo>
                    <a:pt x="1130" y="891"/>
                  </a:lnTo>
                  <a:lnTo>
                    <a:pt x="1015" y="1006"/>
                  </a:lnTo>
                  <a:lnTo>
                    <a:pt x="901" y="1130"/>
                  </a:lnTo>
                  <a:lnTo>
                    <a:pt x="786" y="1255"/>
                  </a:lnTo>
                  <a:lnTo>
                    <a:pt x="690" y="1379"/>
                  </a:lnTo>
                  <a:lnTo>
                    <a:pt x="594" y="1523"/>
                  </a:lnTo>
                  <a:lnTo>
                    <a:pt x="498" y="1657"/>
                  </a:lnTo>
                  <a:lnTo>
                    <a:pt x="422" y="1801"/>
                  </a:lnTo>
                  <a:lnTo>
                    <a:pt x="345" y="1954"/>
                  </a:lnTo>
                  <a:lnTo>
                    <a:pt x="278" y="2107"/>
                  </a:lnTo>
                  <a:lnTo>
                    <a:pt x="211" y="2261"/>
                  </a:lnTo>
                  <a:lnTo>
                    <a:pt x="153" y="2424"/>
                  </a:lnTo>
                  <a:lnTo>
                    <a:pt x="115" y="2586"/>
                  </a:lnTo>
                  <a:lnTo>
                    <a:pt x="77" y="2749"/>
                  </a:lnTo>
                  <a:lnTo>
                    <a:pt x="39" y="2922"/>
                  </a:lnTo>
                  <a:lnTo>
                    <a:pt x="19" y="3094"/>
                  </a:lnTo>
                  <a:lnTo>
                    <a:pt x="10" y="3266"/>
                  </a:lnTo>
                  <a:lnTo>
                    <a:pt x="0" y="3439"/>
                  </a:lnTo>
                  <a:lnTo>
                    <a:pt x="0" y="3582"/>
                  </a:lnTo>
                  <a:lnTo>
                    <a:pt x="24204" y="3582"/>
                  </a:lnTo>
                  <a:lnTo>
                    <a:pt x="24204" y="3439"/>
                  </a:lnTo>
                  <a:lnTo>
                    <a:pt x="24194" y="3266"/>
                  </a:lnTo>
                  <a:lnTo>
                    <a:pt x="24185" y="3094"/>
                  </a:lnTo>
                  <a:lnTo>
                    <a:pt x="24166" y="2922"/>
                  </a:lnTo>
                  <a:lnTo>
                    <a:pt x="24127" y="2749"/>
                  </a:lnTo>
                  <a:lnTo>
                    <a:pt x="24089" y="2586"/>
                  </a:lnTo>
                  <a:lnTo>
                    <a:pt x="24041" y="2424"/>
                  </a:lnTo>
                  <a:lnTo>
                    <a:pt x="23993" y="2261"/>
                  </a:lnTo>
                  <a:lnTo>
                    <a:pt x="23926" y="2107"/>
                  </a:lnTo>
                  <a:lnTo>
                    <a:pt x="23859" y="1954"/>
                  </a:lnTo>
                  <a:lnTo>
                    <a:pt x="23783" y="1801"/>
                  </a:lnTo>
                  <a:lnTo>
                    <a:pt x="23706" y="1657"/>
                  </a:lnTo>
                  <a:lnTo>
                    <a:pt x="23610" y="1523"/>
                  </a:lnTo>
                  <a:lnTo>
                    <a:pt x="23514" y="1379"/>
                  </a:lnTo>
                  <a:lnTo>
                    <a:pt x="23419" y="1255"/>
                  </a:lnTo>
                  <a:lnTo>
                    <a:pt x="23304" y="1130"/>
                  </a:lnTo>
                  <a:lnTo>
                    <a:pt x="23189" y="1006"/>
                  </a:lnTo>
                  <a:lnTo>
                    <a:pt x="23074" y="891"/>
                  </a:lnTo>
                  <a:lnTo>
                    <a:pt x="22949" y="786"/>
                  </a:lnTo>
                  <a:lnTo>
                    <a:pt x="22815" y="680"/>
                  </a:lnTo>
                  <a:lnTo>
                    <a:pt x="22681" y="585"/>
                  </a:lnTo>
                  <a:lnTo>
                    <a:pt x="22547" y="498"/>
                  </a:lnTo>
                  <a:lnTo>
                    <a:pt x="22403" y="412"/>
                  </a:lnTo>
                  <a:lnTo>
                    <a:pt x="22250" y="345"/>
                  </a:lnTo>
                  <a:lnTo>
                    <a:pt x="22097" y="268"/>
                  </a:lnTo>
                  <a:lnTo>
                    <a:pt x="21944" y="211"/>
                  </a:lnTo>
                  <a:lnTo>
                    <a:pt x="21781" y="153"/>
                  </a:lnTo>
                  <a:lnTo>
                    <a:pt x="21618" y="106"/>
                  </a:lnTo>
                  <a:lnTo>
                    <a:pt x="21455" y="67"/>
                  </a:lnTo>
                  <a:lnTo>
                    <a:pt x="21283" y="39"/>
                  </a:lnTo>
                  <a:lnTo>
                    <a:pt x="21110" y="19"/>
                  </a:lnTo>
                  <a:lnTo>
                    <a:pt x="20938" y="10"/>
                  </a:lnTo>
                  <a:lnTo>
                    <a:pt x="2075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4"/>
            <p:cNvSpPr/>
            <p:nvPr/>
          </p:nvSpPr>
          <p:spPr>
            <a:xfrm>
              <a:off x="4100007" y="3332687"/>
              <a:ext cx="47289" cy="417616"/>
            </a:xfrm>
            <a:custGeom>
              <a:avLst/>
              <a:gdLst/>
              <a:ahLst/>
              <a:cxnLst/>
              <a:rect l="l" t="t" r="r" b="b"/>
              <a:pathLst>
                <a:path w="1332" h="11763" extrusionOk="0">
                  <a:moveTo>
                    <a:pt x="594" y="1"/>
                  </a:moveTo>
                  <a:lnTo>
                    <a:pt x="527" y="10"/>
                  </a:lnTo>
                  <a:lnTo>
                    <a:pt x="470" y="30"/>
                  </a:lnTo>
                  <a:lnTo>
                    <a:pt x="403" y="49"/>
                  </a:lnTo>
                  <a:lnTo>
                    <a:pt x="345" y="77"/>
                  </a:lnTo>
                  <a:lnTo>
                    <a:pt x="297" y="106"/>
                  </a:lnTo>
                  <a:lnTo>
                    <a:pt x="240" y="144"/>
                  </a:lnTo>
                  <a:lnTo>
                    <a:pt x="192" y="192"/>
                  </a:lnTo>
                  <a:lnTo>
                    <a:pt x="154" y="240"/>
                  </a:lnTo>
                  <a:lnTo>
                    <a:pt x="115" y="288"/>
                  </a:lnTo>
                  <a:lnTo>
                    <a:pt x="77" y="346"/>
                  </a:lnTo>
                  <a:lnTo>
                    <a:pt x="48" y="403"/>
                  </a:lnTo>
                  <a:lnTo>
                    <a:pt x="29" y="461"/>
                  </a:lnTo>
                  <a:lnTo>
                    <a:pt x="10" y="528"/>
                  </a:lnTo>
                  <a:lnTo>
                    <a:pt x="0" y="595"/>
                  </a:lnTo>
                  <a:lnTo>
                    <a:pt x="0" y="662"/>
                  </a:lnTo>
                  <a:lnTo>
                    <a:pt x="0" y="11102"/>
                  </a:lnTo>
                  <a:lnTo>
                    <a:pt x="0" y="11169"/>
                  </a:lnTo>
                  <a:lnTo>
                    <a:pt x="10" y="11236"/>
                  </a:lnTo>
                  <a:lnTo>
                    <a:pt x="29" y="11293"/>
                  </a:lnTo>
                  <a:lnTo>
                    <a:pt x="48" y="11360"/>
                  </a:lnTo>
                  <a:lnTo>
                    <a:pt x="77" y="11418"/>
                  </a:lnTo>
                  <a:lnTo>
                    <a:pt x="115" y="11466"/>
                  </a:lnTo>
                  <a:lnTo>
                    <a:pt x="154" y="11523"/>
                  </a:lnTo>
                  <a:lnTo>
                    <a:pt x="192" y="11571"/>
                  </a:lnTo>
                  <a:lnTo>
                    <a:pt x="240" y="11609"/>
                  </a:lnTo>
                  <a:lnTo>
                    <a:pt x="297" y="11648"/>
                  </a:lnTo>
                  <a:lnTo>
                    <a:pt x="345" y="11686"/>
                  </a:lnTo>
                  <a:lnTo>
                    <a:pt x="403" y="11715"/>
                  </a:lnTo>
                  <a:lnTo>
                    <a:pt x="470" y="11734"/>
                  </a:lnTo>
                  <a:lnTo>
                    <a:pt x="527" y="11753"/>
                  </a:lnTo>
                  <a:lnTo>
                    <a:pt x="594" y="11763"/>
                  </a:lnTo>
                  <a:lnTo>
                    <a:pt x="728" y="11763"/>
                  </a:lnTo>
                  <a:lnTo>
                    <a:pt x="795" y="11753"/>
                  </a:lnTo>
                  <a:lnTo>
                    <a:pt x="863" y="11734"/>
                  </a:lnTo>
                  <a:lnTo>
                    <a:pt x="920" y="11715"/>
                  </a:lnTo>
                  <a:lnTo>
                    <a:pt x="977" y="11686"/>
                  </a:lnTo>
                  <a:lnTo>
                    <a:pt x="1035" y="11648"/>
                  </a:lnTo>
                  <a:lnTo>
                    <a:pt x="1092" y="11609"/>
                  </a:lnTo>
                  <a:lnTo>
                    <a:pt x="1131" y="11571"/>
                  </a:lnTo>
                  <a:lnTo>
                    <a:pt x="1179" y="11523"/>
                  </a:lnTo>
                  <a:lnTo>
                    <a:pt x="1217" y="11466"/>
                  </a:lnTo>
                  <a:lnTo>
                    <a:pt x="1246" y="11418"/>
                  </a:lnTo>
                  <a:lnTo>
                    <a:pt x="1274" y="11360"/>
                  </a:lnTo>
                  <a:lnTo>
                    <a:pt x="1303" y="11293"/>
                  </a:lnTo>
                  <a:lnTo>
                    <a:pt x="1313" y="11236"/>
                  </a:lnTo>
                  <a:lnTo>
                    <a:pt x="1322" y="11169"/>
                  </a:lnTo>
                  <a:lnTo>
                    <a:pt x="1332" y="11102"/>
                  </a:lnTo>
                  <a:lnTo>
                    <a:pt x="1332" y="662"/>
                  </a:lnTo>
                  <a:lnTo>
                    <a:pt x="1322" y="595"/>
                  </a:lnTo>
                  <a:lnTo>
                    <a:pt x="1313" y="528"/>
                  </a:lnTo>
                  <a:lnTo>
                    <a:pt x="1303" y="461"/>
                  </a:lnTo>
                  <a:lnTo>
                    <a:pt x="1274" y="403"/>
                  </a:lnTo>
                  <a:lnTo>
                    <a:pt x="1246" y="346"/>
                  </a:lnTo>
                  <a:lnTo>
                    <a:pt x="1217" y="288"/>
                  </a:lnTo>
                  <a:lnTo>
                    <a:pt x="1179" y="240"/>
                  </a:lnTo>
                  <a:lnTo>
                    <a:pt x="1131" y="192"/>
                  </a:lnTo>
                  <a:lnTo>
                    <a:pt x="1092" y="144"/>
                  </a:lnTo>
                  <a:lnTo>
                    <a:pt x="1035" y="106"/>
                  </a:lnTo>
                  <a:lnTo>
                    <a:pt x="977" y="77"/>
                  </a:lnTo>
                  <a:lnTo>
                    <a:pt x="920" y="49"/>
                  </a:lnTo>
                  <a:lnTo>
                    <a:pt x="863" y="30"/>
                  </a:lnTo>
                  <a:lnTo>
                    <a:pt x="795" y="10"/>
                  </a:lnTo>
                  <a:lnTo>
                    <a:pt x="72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4"/>
            <p:cNvSpPr/>
            <p:nvPr/>
          </p:nvSpPr>
          <p:spPr>
            <a:xfrm>
              <a:off x="3872514" y="3079030"/>
              <a:ext cx="502644" cy="297227"/>
            </a:xfrm>
            <a:custGeom>
              <a:avLst/>
              <a:gdLst/>
              <a:ahLst/>
              <a:cxnLst/>
              <a:rect l="l" t="t" r="r" b="b"/>
              <a:pathLst>
                <a:path w="14158" h="8372" extrusionOk="0">
                  <a:moveTo>
                    <a:pt x="1227" y="1"/>
                  </a:moveTo>
                  <a:lnTo>
                    <a:pt x="1102" y="10"/>
                  </a:lnTo>
                  <a:lnTo>
                    <a:pt x="978" y="29"/>
                  </a:lnTo>
                  <a:lnTo>
                    <a:pt x="863" y="58"/>
                  </a:lnTo>
                  <a:lnTo>
                    <a:pt x="748" y="96"/>
                  </a:lnTo>
                  <a:lnTo>
                    <a:pt x="642" y="154"/>
                  </a:lnTo>
                  <a:lnTo>
                    <a:pt x="547" y="211"/>
                  </a:lnTo>
                  <a:lnTo>
                    <a:pt x="451" y="288"/>
                  </a:lnTo>
                  <a:lnTo>
                    <a:pt x="365" y="365"/>
                  </a:lnTo>
                  <a:lnTo>
                    <a:pt x="279" y="451"/>
                  </a:lnTo>
                  <a:lnTo>
                    <a:pt x="211" y="546"/>
                  </a:lnTo>
                  <a:lnTo>
                    <a:pt x="154" y="642"/>
                  </a:lnTo>
                  <a:lnTo>
                    <a:pt x="97" y="748"/>
                  </a:lnTo>
                  <a:lnTo>
                    <a:pt x="58" y="863"/>
                  </a:lnTo>
                  <a:lnTo>
                    <a:pt x="29" y="978"/>
                  </a:lnTo>
                  <a:lnTo>
                    <a:pt x="10" y="1102"/>
                  </a:lnTo>
                  <a:lnTo>
                    <a:pt x="1" y="1227"/>
                  </a:lnTo>
                  <a:lnTo>
                    <a:pt x="1" y="7146"/>
                  </a:lnTo>
                  <a:lnTo>
                    <a:pt x="10" y="7270"/>
                  </a:lnTo>
                  <a:lnTo>
                    <a:pt x="29" y="7395"/>
                  </a:lnTo>
                  <a:lnTo>
                    <a:pt x="58" y="7510"/>
                  </a:lnTo>
                  <a:lnTo>
                    <a:pt x="97" y="7625"/>
                  </a:lnTo>
                  <a:lnTo>
                    <a:pt x="154" y="7730"/>
                  </a:lnTo>
                  <a:lnTo>
                    <a:pt x="211" y="7826"/>
                  </a:lnTo>
                  <a:lnTo>
                    <a:pt x="279" y="7922"/>
                  </a:lnTo>
                  <a:lnTo>
                    <a:pt x="365" y="8008"/>
                  </a:lnTo>
                  <a:lnTo>
                    <a:pt x="451" y="8084"/>
                  </a:lnTo>
                  <a:lnTo>
                    <a:pt x="547" y="8161"/>
                  </a:lnTo>
                  <a:lnTo>
                    <a:pt x="642" y="8219"/>
                  </a:lnTo>
                  <a:lnTo>
                    <a:pt x="748" y="8276"/>
                  </a:lnTo>
                  <a:lnTo>
                    <a:pt x="863" y="8314"/>
                  </a:lnTo>
                  <a:lnTo>
                    <a:pt x="978" y="8343"/>
                  </a:lnTo>
                  <a:lnTo>
                    <a:pt x="1102" y="8362"/>
                  </a:lnTo>
                  <a:lnTo>
                    <a:pt x="1227" y="8372"/>
                  </a:lnTo>
                  <a:lnTo>
                    <a:pt x="12931" y="8372"/>
                  </a:lnTo>
                  <a:lnTo>
                    <a:pt x="13056" y="8362"/>
                  </a:lnTo>
                  <a:lnTo>
                    <a:pt x="13180" y="8343"/>
                  </a:lnTo>
                  <a:lnTo>
                    <a:pt x="13295" y="8314"/>
                  </a:lnTo>
                  <a:lnTo>
                    <a:pt x="13410" y="8276"/>
                  </a:lnTo>
                  <a:lnTo>
                    <a:pt x="13515" y="8219"/>
                  </a:lnTo>
                  <a:lnTo>
                    <a:pt x="13611" y="8161"/>
                  </a:lnTo>
                  <a:lnTo>
                    <a:pt x="13707" y="8084"/>
                  </a:lnTo>
                  <a:lnTo>
                    <a:pt x="13793" y="8008"/>
                  </a:lnTo>
                  <a:lnTo>
                    <a:pt x="13870" y="7922"/>
                  </a:lnTo>
                  <a:lnTo>
                    <a:pt x="13946" y="7826"/>
                  </a:lnTo>
                  <a:lnTo>
                    <a:pt x="14004" y="7730"/>
                  </a:lnTo>
                  <a:lnTo>
                    <a:pt x="14061" y="7625"/>
                  </a:lnTo>
                  <a:lnTo>
                    <a:pt x="14100" y="7510"/>
                  </a:lnTo>
                  <a:lnTo>
                    <a:pt x="14128" y="7395"/>
                  </a:lnTo>
                  <a:lnTo>
                    <a:pt x="14148" y="7270"/>
                  </a:lnTo>
                  <a:lnTo>
                    <a:pt x="14157" y="7146"/>
                  </a:lnTo>
                  <a:lnTo>
                    <a:pt x="14157" y="1227"/>
                  </a:lnTo>
                  <a:lnTo>
                    <a:pt x="14148" y="1102"/>
                  </a:lnTo>
                  <a:lnTo>
                    <a:pt x="14128" y="978"/>
                  </a:lnTo>
                  <a:lnTo>
                    <a:pt x="14100" y="863"/>
                  </a:lnTo>
                  <a:lnTo>
                    <a:pt x="14061" y="748"/>
                  </a:lnTo>
                  <a:lnTo>
                    <a:pt x="14004" y="642"/>
                  </a:lnTo>
                  <a:lnTo>
                    <a:pt x="13946" y="546"/>
                  </a:lnTo>
                  <a:lnTo>
                    <a:pt x="13870" y="451"/>
                  </a:lnTo>
                  <a:lnTo>
                    <a:pt x="13793" y="365"/>
                  </a:lnTo>
                  <a:lnTo>
                    <a:pt x="13707" y="288"/>
                  </a:lnTo>
                  <a:lnTo>
                    <a:pt x="13611" y="211"/>
                  </a:lnTo>
                  <a:lnTo>
                    <a:pt x="13515" y="154"/>
                  </a:lnTo>
                  <a:lnTo>
                    <a:pt x="13410" y="96"/>
                  </a:lnTo>
                  <a:lnTo>
                    <a:pt x="13295" y="58"/>
                  </a:lnTo>
                  <a:lnTo>
                    <a:pt x="13180" y="29"/>
                  </a:lnTo>
                  <a:lnTo>
                    <a:pt x="13056" y="10"/>
                  </a:lnTo>
                  <a:lnTo>
                    <a:pt x="1293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14"/>
            <p:cNvSpPr/>
            <p:nvPr/>
          </p:nvSpPr>
          <p:spPr>
            <a:xfrm>
              <a:off x="4599866" y="2491446"/>
              <a:ext cx="136401" cy="259843"/>
            </a:xfrm>
            <a:custGeom>
              <a:avLst/>
              <a:gdLst/>
              <a:ahLst/>
              <a:cxnLst/>
              <a:rect l="l" t="t" r="r" b="b"/>
              <a:pathLst>
                <a:path w="3842" h="7319" extrusionOk="0">
                  <a:moveTo>
                    <a:pt x="2127" y="1"/>
                  </a:moveTo>
                  <a:lnTo>
                    <a:pt x="1925" y="317"/>
                  </a:lnTo>
                  <a:lnTo>
                    <a:pt x="1456" y="1073"/>
                  </a:lnTo>
                  <a:lnTo>
                    <a:pt x="1188" y="1514"/>
                  </a:lnTo>
                  <a:lnTo>
                    <a:pt x="939" y="1964"/>
                  </a:lnTo>
                  <a:lnTo>
                    <a:pt x="728" y="2366"/>
                  </a:lnTo>
                  <a:lnTo>
                    <a:pt x="642" y="2539"/>
                  </a:lnTo>
                  <a:lnTo>
                    <a:pt x="585" y="2692"/>
                  </a:lnTo>
                  <a:lnTo>
                    <a:pt x="527" y="2864"/>
                  </a:lnTo>
                  <a:lnTo>
                    <a:pt x="479" y="3066"/>
                  </a:lnTo>
                  <a:lnTo>
                    <a:pt x="422" y="3295"/>
                  </a:lnTo>
                  <a:lnTo>
                    <a:pt x="374" y="3554"/>
                  </a:lnTo>
                  <a:lnTo>
                    <a:pt x="268" y="4100"/>
                  </a:lnTo>
                  <a:lnTo>
                    <a:pt x="182" y="4665"/>
                  </a:lnTo>
                  <a:lnTo>
                    <a:pt x="106" y="5192"/>
                  </a:lnTo>
                  <a:lnTo>
                    <a:pt x="48" y="5632"/>
                  </a:lnTo>
                  <a:lnTo>
                    <a:pt x="0" y="6044"/>
                  </a:lnTo>
                  <a:lnTo>
                    <a:pt x="154" y="6178"/>
                  </a:lnTo>
                  <a:lnTo>
                    <a:pt x="288" y="6313"/>
                  </a:lnTo>
                  <a:lnTo>
                    <a:pt x="422" y="6456"/>
                  </a:lnTo>
                  <a:lnTo>
                    <a:pt x="537" y="6619"/>
                  </a:lnTo>
                  <a:lnTo>
                    <a:pt x="652" y="6782"/>
                  </a:lnTo>
                  <a:lnTo>
                    <a:pt x="747" y="6954"/>
                  </a:lnTo>
                  <a:lnTo>
                    <a:pt x="824" y="7136"/>
                  </a:lnTo>
                  <a:lnTo>
                    <a:pt x="901" y="7318"/>
                  </a:lnTo>
                  <a:lnTo>
                    <a:pt x="1648" y="6044"/>
                  </a:lnTo>
                  <a:lnTo>
                    <a:pt x="2826" y="4234"/>
                  </a:lnTo>
                  <a:lnTo>
                    <a:pt x="3017" y="3908"/>
                  </a:lnTo>
                  <a:lnTo>
                    <a:pt x="3209" y="3564"/>
                  </a:lnTo>
                  <a:lnTo>
                    <a:pt x="3410" y="3171"/>
                  </a:lnTo>
                  <a:lnTo>
                    <a:pt x="3611" y="2769"/>
                  </a:lnTo>
                  <a:lnTo>
                    <a:pt x="3697" y="2577"/>
                  </a:lnTo>
                  <a:lnTo>
                    <a:pt x="3764" y="2405"/>
                  </a:lnTo>
                  <a:lnTo>
                    <a:pt x="3812" y="2261"/>
                  </a:lnTo>
                  <a:lnTo>
                    <a:pt x="3841" y="2136"/>
                  </a:lnTo>
                  <a:lnTo>
                    <a:pt x="3841" y="2089"/>
                  </a:lnTo>
                  <a:lnTo>
                    <a:pt x="3841" y="2050"/>
                  </a:lnTo>
                  <a:lnTo>
                    <a:pt x="3832" y="2022"/>
                  </a:lnTo>
                  <a:lnTo>
                    <a:pt x="3812" y="2002"/>
                  </a:lnTo>
                  <a:lnTo>
                    <a:pt x="3764" y="1983"/>
                  </a:lnTo>
                  <a:lnTo>
                    <a:pt x="3678" y="1983"/>
                  </a:lnTo>
                  <a:lnTo>
                    <a:pt x="3630" y="1993"/>
                  </a:lnTo>
                  <a:lnTo>
                    <a:pt x="3582" y="2012"/>
                  </a:lnTo>
                  <a:lnTo>
                    <a:pt x="3525" y="2041"/>
                  </a:lnTo>
                  <a:lnTo>
                    <a:pt x="3420" y="2117"/>
                  </a:lnTo>
                  <a:lnTo>
                    <a:pt x="3314" y="2213"/>
                  </a:lnTo>
                  <a:lnTo>
                    <a:pt x="3199" y="2318"/>
                  </a:lnTo>
                  <a:lnTo>
                    <a:pt x="2970" y="2567"/>
                  </a:lnTo>
                  <a:lnTo>
                    <a:pt x="2740" y="2817"/>
                  </a:lnTo>
                  <a:lnTo>
                    <a:pt x="2625" y="2931"/>
                  </a:lnTo>
                  <a:lnTo>
                    <a:pt x="2519" y="3027"/>
                  </a:lnTo>
                  <a:lnTo>
                    <a:pt x="2414" y="3094"/>
                  </a:lnTo>
                  <a:lnTo>
                    <a:pt x="2366" y="3123"/>
                  </a:lnTo>
                  <a:lnTo>
                    <a:pt x="2309" y="3142"/>
                  </a:lnTo>
                  <a:lnTo>
                    <a:pt x="2261" y="3152"/>
                  </a:lnTo>
                  <a:lnTo>
                    <a:pt x="2175" y="3152"/>
                  </a:lnTo>
                  <a:lnTo>
                    <a:pt x="2127" y="3133"/>
                  </a:lnTo>
                  <a:lnTo>
                    <a:pt x="2060" y="3085"/>
                  </a:lnTo>
                  <a:lnTo>
                    <a:pt x="2012" y="3027"/>
                  </a:lnTo>
                  <a:lnTo>
                    <a:pt x="1964" y="2951"/>
                  </a:lnTo>
                  <a:lnTo>
                    <a:pt x="1925" y="2864"/>
                  </a:lnTo>
                  <a:lnTo>
                    <a:pt x="1897" y="2759"/>
                  </a:lnTo>
                  <a:lnTo>
                    <a:pt x="1878" y="2654"/>
                  </a:lnTo>
                  <a:lnTo>
                    <a:pt x="1868" y="2529"/>
                  </a:lnTo>
                  <a:lnTo>
                    <a:pt x="1868" y="2405"/>
                  </a:lnTo>
                  <a:lnTo>
                    <a:pt x="1878" y="2127"/>
                  </a:lnTo>
                  <a:lnTo>
                    <a:pt x="1897" y="1840"/>
                  </a:lnTo>
                  <a:lnTo>
                    <a:pt x="1935" y="1533"/>
                  </a:lnTo>
                  <a:lnTo>
                    <a:pt x="1973" y="1236"/>
                  </a:lnTo>
                  <a:lnTo>
                    <a:pt x="2040" y="776"/>
                  </a:lnTo>
                  <a:lnTo>
                    <a:pt x="2088" y="374"/>
                  </a:lnTo>
                  <a:lnTo>
                    <a:pt x="2127" y="1"/>
                  </a:lnTo>
                  <a:close/>
                </a:path>
              </a:pathLst>
            </a:custGeom>
            <a:solidFill>
              <a:srgbClr val="FFAF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14"/>
            <p:cNvSpPr/>
            <p:nvPr/>
          </p:nvSpPr>
          <p:spPr>
            <a:xfrm>
              <a:off x="5664518" y="2994714"/>
              <a:ext cx="223453" cy="161891"/>
            </a:xfrm>
            <a:custGeom>
              <a:avLst/>
              <a:gdLst/>
              <a:ahLst/>
              <a:cxnLst/>
              <a:rect l="l" t="t" r="r" b="b"/>
              <a:pathLst>
                <a:path w="6294" h="4560" extrusionOk="0">
                  <a:moveTo>
                    <a:pt x="4904" y="738"/>
                  </a:moveTo>
                  <a:lnTo>
                    <a:pt x="4990" y="747"/>
                  </a:lnTo>
                  <a:lnTo>
                    <a:pt x="5067" y="757"/>
                  </a:lnTo>
                  <a:lnTo>
                    <a:pt x="5153" y="776"/>
                  </a:lnTo>
                  <a:lnTo>
                    <a:pt x="5230" y="805"/>
                  </a:lnTo>
                  <a:lnTo>
                    <a:pt x="5297" y="843"/>
                  </a:lnTo>
                  <a:lnTo>
                    <a:pt x="5364" y="881"/>
                  </a:lnTo>
                  <a:lnTo>
                    <a:pt x="5431" y="929"/>
                  </a:lnTo>
                  <a:lnTo>
                    <a:pt x="5489" y="977"/>
                  </a:lnTo>
                  <a:lnTo>
                    <a:pt x="5536" y="1044"/>
                  </a:lnTo>
                  <a:lnTo>
                    <a:pt x="5584" y="1102"/>
                  </a:lnTo>
                  <a:lnTo>
                    <a:pt x="5623" y="1169"/>
                  </a:lnTo>
                  <a:lnTo>
                    <a:pt x="5661" y="1245"/>
                  </a:lnTo>
                  <a:lnTo>
                    <a:pt x="5690" y="1322"/>
                  </a:lnTo>
                  <a:lnTo>
                    <a:pt x="5709" y="1399"/>
                  </a:lnTo>
                  <a:lnTo>
                    <a:pt x="5718" y="1475"/>
                  </a:lnTo>
                  <a:lnTo>
                    <a:pt x="5728" y="1561"/>
                  </a:lnTo>
                  <a:lnTo>
                    <a:pt x="5718" y="1648"/>
                  </a:lnTo>
                  <a:lnTo>
                    <a:pt x="5709" y="1724"/>
                  </a:lnTo>
                  <a:lnTo>
                    <a:pt x="5690" y="1801"/>
                  </a:lnTo>
                  <a:lnTo>
                    <a:pt x="5661" y="1877"/>
                  </a:lnTo>
                  <a:lnTo>
                    <a:pt x="5623" y="1954"/>
                  </a:lnTo>
                  <a:lnTo>
                    <a:pt x="5584" y="2021"/>
                  </a:lnTo>
                  <a:lnTo>
                    <a:pt x="5536" y="2079"/>
                  </a:lnTo>
                  <a:lnTo>
                    <a:pt x="5489" y="2136"/>
                  </a:lnTo>
                  <a:lnTo>
                    <a:pt x="5431" y="2194"/>
                  </a:lnTo>
                  <a:lnTo>
                    <a:pt x="5364" y="2241"/>
                  </a:lnTo>
                  <a:lnTo>
                    <a:pt x="5297" y="2280"/>
                  </a:lnTo>
                  <a:lnTo>
                    <a:pt x="5230" y="2318"/>
                  </a:lnTo>
                  <a:lnTo>
                    <a:pt x="5153" y="2347"/>
                  </a:lnTo>
                  <a:lnTo>
                    <a:pt x="5067" y="2366"/>
                  </a:lnTo>
                  <a:lnTo>
                    <a:pt x="4990" y="2376"/>
                  </a:lnTo>
                  <a:lnTo>
                    <a:pt x="4904" y="2385"/>
                  </a:lnTo>
                  <a:lnTo>
                    <a:pt x="4818" y="2376"/>
                  </a:lnTo>
                  <a:lnTo>
                    <a:pt x="4732" y="2356"/>
                  </a:lnTo>
                  <a:lnTo>
                    <a:pt x="4646" y="2337"/>
                  </a:lnTo>
                  <a:lnTo>
                    <a:pt x="4569" y="2308"/>
                  </a:lnTo>
                  <a:lnTo>
                    <a:pt x="4569" y="2280"/>
                  </a:lnTo>
                  <a:lnTo>
                    <a:pt x="4569" y="814"/>
                  </a:lnTo>
                  <a:lnTo>
                    <a:pt x="4646" y="786"/>
                  </a:lnTo>
                  <a:lnTo>
                    <a:pt x="4732" y="757"/>
                  </a:lnTo>
                  <a:lnTo>
                    <a:pt x="4818" y="747"/>
                  </a:lnTo>
                  <a:lnTo>
                    <a:pt x="4904" y="738"/>
                  </a:lnTo>
                  <a:close/>
                  <a:moveTo>
                    <a:pt x="0" y="0"/>
                  </a:moveTo>
                  <a:lnTo>
                    <a:pt x="0" y="2280"/>
                  </a:lnTo>
                  <a:lnTo>
                    <a:pt x="10" y="2395"/>
                  </a:lnTo>
                  <a:lnTo>
                    <a:pt x="19" y="2510"/>
                  </a:lnTo>
                  <a:lnTo>
                    <a:pt x="29" y="2625"/>
                  </a:lnTo>
                  <a:lnTo>
                    <a:pt x="48" y="2740"/>
                  </a:lnTo>
                  <a:lnTo>
                    <a:pt x="106" y="2960"/>
                  </a:lnTo>
                  <a:lnTo>
                    <a:pt x="182" y="3171"/>
                  </a:lnTo>
                  <a:lnTo>
                    <a:pt x="278" y="3372"/>
                  </a:lnTo>
                  <a:lnTo>
                    <a:pt x="393" y="3554"/>
                  </a:lnTo>
                  <a:lnTo>
                    <a:pt x="527" y="3736"/>
                  </a:lnTo>
                  <a:lnTo>
                    <a:pt x="671" y="3898"/>
                  </a:lnTo>
                  <a:lnTo>
                    <a:pt x="834" y="4042"/>
                  </a:lnTo>
                  <a:lnTo>
                    <a:pt x="1006" y="4176"/>
                  </a:lnTo>
                  <a:lnTo>
                    <a:pt x="1198" y="4291"/>
                  </a:lnTo>
                  <a:lnTo>
                    <a:pt x="1399" y="4387"/>
                  </a:lnTo>
                  <a:lnTo>
                    <a:pt x="1609" y="4464"/>
                  </a:lnTo>
                  <a:lnTo>
                    <a:pt x="1830" y="4521"/>
                  </a:lnTo>
                  <a:lnTo>
                    <a:pt x="1935" y="4540"/>
                  </a:lnTo>
                  <a:lnTo>
                    <a:pt x="2050" y="4550"/>
                  </a:lnTo>
                  <a:lnTo>
                    <a:pt x="2165" y="4559"/>
                  </a:lnTo>
                  <a:lnTo>
                    <a:pt x="2481" y="4559"/>
                  </a:lnTo>
                  <a:lnTo>
                    <a:pt x="2673" y="4531"/>
                  </a:lnTo>
                  <a:lnTo>
                    <a:pt x="2855" y="4492"/>
                  </a:lnTo>
                  <a:lnTo>
                    <a:pt x="3037" y="4435"/>
                  </a:lnTo>
                  <a:lnTo>
                    <a:pt x="3209" y="4368"/>
                  </a:lnTo>
                  <a:lnTo>
                    <a:pt x="3372" y="4282"/>
                  </a:lnTo>
                  <a:lnTo>
                    <a:pt x="3535" y="4186"/>
                  </a:lnTo>
                  <a:lnTo>
                    <a:pt x="3678" y="4080"/>
                  </a:lnTo>
                  <a:lnTo>
                    <a:pt x="3822" y="3966"/>
                  </a:lnTo>
                  <a:lnTo>
                    <a:pt x="3946" y="3841"/>
                  </a:lnTo>
                  <a:lnTo>
                    <a:pt x="4071" y="3697"/>
                  </a:lnTo>
                  <a:lnTo>
                    <a:pt x="4176" y="3554"/>
                  </a:lnTo>
                  <a:lnTo>
                    <a:pt x="4272" y="3391"/>
                  </a:lnTo>
                  <a:lnTo>
                    <a:pt x="4358" y="3228"/>
                  </a:lnTo>
                  <a:lnTo>
                    <a:pt x="4425" y="3056"/>
                  </a:lnTo>
                  <a:lnTo>
                    <a:pt x="4483" y="2874"/>
                  </a:lnTo>
                  <a:lnTo>
                    <a:pt x="4588" y="2912"/>
                  </a:lnTo>
                  <a:lnTo>
                    <a:pt x="4684" y="2931"/>
                  </a:lnTo>
                  <a:lnTo>
                    <a:pt x="4799" y="2941"/>
                  </a:lnTo>
                  <a:lnTo>
                    <a:pt x="4904" y="2950"/>
                  </a:lnTo>
                  <a:lnTo>
                    <a:pt x="5048" y="2941"/>
                  </a:lnTo>
                  <a:lnTo>
                    <a:pt x="5182" y="2921"/>
                  </a:lnTo>
                  <a:lnTo>
                    <a:pt x="5316" y="2893"/>
                  </a:lnTo>
                  <a:lnTo>
                    <a:pt x="5450" y="2845"/>
                  </a:lnTo>
                  <a:lnTo>
                    <a:pt x="5565" y="2787"/>
                  </a:lnTo>
                  <a:lnTo>
                    <a:pt x="5680" y="2711"/>
                  </a:lnTo>
                  <a:lnTo>
                    <a:pt x="5795" y="2634"/>
                  </a:lnTo>
                  <a:lnTo>
                    <a:pt x="5891" y="2548"/>
                  </a:lnTo>
                  <a:lnTo>
                    <a:pt x="5977" y="2443"/>
                  </a:lnTo>
                  <a:lnTo>
                    <a:pt x="6063" y="2337"/>
                  </a:lnTo>
                  <a:lnTo>
                    <a:pt x="6130" y="2222"/>
                  </a:lnTo>
                  <a:lnTo>
                    <a:pt x="6188" y="2098"/>
                  </a:lnTo>
                  <a:lnTo>
                    <a:pt x="6236" y="1973"/>
                  </a:lnTo>
                  <a:lnTo>
                    <a:pt x="6264" y="1839"/>
                  </a:lnTo>
                  <a:lnTo>
                    <a:pt x="6293" y="1705"/>
                  </a:lnTo>
                  <a:lnTo>
                    <a:pt x="6293" y="1561"/>
                  </a:lnTo>
                  <a:lnTo>
                    <a:pt x="6293" y="1418"/>
                  </a:lnTo>
                  <a:lnTo>
                    <a:pt x="6264" y="1284"/>
                  </a:lnTo>
                  <a:lnTo>
                    <a:pt x="6236" y="1150"/>
                  </a:lnTo>
                  <a:lnTo>
                    <a:pt x="6188" y="1015"/>
                  </a:lnTo>
                  <a:lnTo>
                    <a:pt x="6130" y="901"/>
                  </a:lnTo>
                  <a:lnTo>
                    <a:pt x="6063" y="786"/>
                  </a:lnTo>
                  <a:lnTo>
                    <a:pt x="5977" y="680"/>
                  </a:lnTo>
                  <a:lnTo>
                    <a:pt x="5891" y="575"/>
                  </a:lnTo>
                  <a:lnTo>
                    <a:pt x="5795" y="489"/>
                  </a:lnTo>
                  <a:lnTo>
                    <a:pt x="5680" y="412"/>
                  </a:lnTo>
                  <a:lnTo>
                    <a:pt x="5565" y="335"/>
                  </a:lnTo>
                  <a:lnTo>
                    <a:pt x="5450" y="278"/>
                  </a:lnTo>
                  <a:lnTo>
                    <a:pt x="5316" y="230"/>
                  </a:lnTo>
                  <a:lnTo>
                    <a:pt x="5182" y="201"/>
                  </a:lnTo>
                  <a:lnTo>
                    <a:pt x="5048" y="182"/>
                  </a:lnTo>
                  <a:lnTo>
                    <a:pt x="4904" y="173"/>
                  </a:lnTo>
                  <a:lnTo>
                    <a:pt x="4818" y="173"/>
                  </a:lnTo>
                  <a:lnTo>
                    <a:pt x="4732" y="182"/>
                  </a:lnTo>
                  <a:lnTo>
                    <a:pt x="4569" y="220"/>
                  </a:lnTo>
                  <a:lnTo>
                    <a:pt x="45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4"/>
            <p:cNvSpPr/>
            <p:nvPr/>
          </p:nvSpPr>
          <p:spPr>
            <a:xfrm>
              <a:off x="5731509" y="2397581"/>
              <a:ext cx="496822" cy="554656"/>
            </a:xfrm>
            <a:custGeom>
              <a:avLst/>
              <a:gdLst/>
              <a:ahLst/>
              <a:cxnLst/>
              <a:rect l="l" t="t" r="r" b="b"/>
              <a:pathLst>
                <a:path w="13994" h="15623" extrusionOk="0">
                  <a:moveTo>
                    <a:pt x="13199" y="1"/>
                  </a:moveTo>
                  <a:lnTo>
                    <a:pt x="13132" y="30"/>
                  </a:lnTo>
                  <a:lnTo>
                    <a:pt x="13103" y="49"/>
                  </a:lnTo>
                  <a:lnTo>
                    <a:pt x="13074" y="68"/>
                  </a:lnTo>
                  <a:lnTo>
                    <a:pt x="13055" y="97"/>
                  </a:lnTo>
                  <a:lnTo>
                    <a:pt x="13036" y="135"/>
                  </a:lnTo>
                  <a:lnTo>
                    <a:pt x="13026" y="173"/>
                  </a:lnTo>
                  <a:lnTo>
                    <a:pt x="13026" y="212"/>
                  </a:lnTo>
                  <a:lnTo>
                    <a:pt x="13017" y="413"/>
                  </a:lnTo>
                  <a:lnTo>
                    <a:pt x="13007" y="614"/>
                  </a:lnTo>
                  <a:lnTo>
                    <a:pt x="12988" y="806"/>
                  </a:lnTo>
                  <a:lnTo>
                    <a:pt x="12969" y="997"/>
                  </a:lnTo>
                  <a:lnTo>
                    <a:pt x="12931" y="1189"/>
                  </a:lnTo>
                  <a:lnTo>
                    <a:pt x="12892" y="1371"/>
                  </a:lnTo>
                  <a:lnTo>
                    <a:pt x="12844" y="1553"/>
                  </a:lnTo>
                  <a:lnTo>
                    <a:pt x="12797" y="1735"/>
                  </a:lnTo>
                  <a:lnTo>
                    <a:pt x="12739" y="1907"/>
                  </a:lnTo>
                  <a:lnTo>
                    <a:pt x="12672" y="2079"/>
                  </a:lnTo>
                  <a:lnTo>
                    <a:pt x="12595" y="2252"/>
                  </a:lnTo>
                  <a:lnTo>
                    <a:pt x="12519" y="2415"/>
                  </a:lnTo>
                  <a:lnTo>
                    <a:pt x="12433" y="2578"/>
                  </a:lnTo>
                  <a:lnTo>
                    <a:pt x="12346" y="2740"/>
                  </a:lnTo>
                  <a:lnTo>
                    <a:pt x="12251" y="2903"/>
                  </a:lnTo>
                  <a:lnTo>
                    <a:pt x="12145" y="3056"/>
                  </a:lnTo>
                  <a:lnTo>
                    <a:pt x="12040" y="3210"/>
                  </a:lnTo>
                  <a:lnTo>
                    <a:pt x="11925" y="3363"/>
                  </a:lnTo>
                  <a:lnTo>
                    <a:pt x="11685" y="3660"/>
                  </a:lnTo>
                  <a:lnTo>
                    <a:pt x="11427" y="3947"/>
                  </a:lnTo>
                  <a:lnTo>
                    <a:pt x="11149" y="4215"/>
                  </a:lnTo>
                  <a:lnTo>
                    <a:pt x="10862" y="4484"/>
                  </a:lnTo>
                  <a:lnTo>
                    <a:pt x="10555" y="4733"/>
                  </a:lnTo>
                  <a:lnTo>
                    <a:pt x="10230" y="4982"/>
                  </a:lnTo>
                  <a:lnTo>
                    <a:pt x="9904" y="5221"/>
                  </a:lnTo>
                  <a:lnTo>
                    <a:pt x="9559" y="5451"/>
                  </a:lnTo>
                  <a:lnTo>
                    <a:pt x="9205" y="5671"/>
                  </a:lnTo>
                  <a:lnTo>
                    <a:pt x="8841" y="5882"/>
                  </a:lnTo>
                  <a:lnTo>
                    <a:pt x="8477" y="6083"/>
                  </a:lnTo>
                  <a:lnTo>
                    <a:pt x="8094" y="6284"/>
                  </a:lnTo>
                  <a:lnTo>
                    <a:pt x="7720" y="6466"/>
                  </a:lnTo>
                  <a:lnTo>
                    <a:pt x="7337" y="6648"/>
                  </a:lnTo>
                  <a:lnTo>
                    <a:pt x="6944" y="6821"/>
                  </a:lnTo>
                  <a:lnTo>
                    <a:pt x="6561" y="6993"/>
                  </a:lnTo>
                  <a:lnTo>
                    <a:pt x="6178" y="7156"/>
                  </a:lnTo>
                  <a:lnTo>
                    <a:pt x="5402" y="7462"/>
                  </a:lnTo>
                  <a:lnTo>
                    <a:pt x="4655" y="7740"/>
                  </a:lnTo>
                  <a:lnTo>
                    <a:pt x="3937" y="8008"/>
                  </a:lnTo>
                  <a:lnTo>
                    <a:pt x="3554" y="8152"/>
                  </a:lnTo>
                  <a:lnTo>
                    <a:pt x="3199" y="8315"/>
                  </a:lnTo>
                  <a:lnTo>
                    <a:pt x="2874" y="8487"/>
                  </a:lnTo>
                  <a:lnTo>
                    <a:pt x="2567" y="8669"/>
                  </a:lnTo>
                  <a:lnTo>
                    <a:pt x="2280" y="8870"/>
                  </a:lnTo>
                  <a:lnTo>
                    <a:pt x="2012" y="9081"/>
                  </a:lnTo>
                  <a:lnTo>
                    <a:pt x="1772" y="9292"/>
                  </a:lnTo>
                  <a:lnTo>
                    <a:pt x="1542" y="9522"/>
                  </a:lnTo>
                  <a:lnTo>
                    <a:pt x="1332" y="9752"/>
                  </a:lnTo>
                  <a:lnTo>
                    <a:pt x="1150" y="9991"/>
                  </a:lnTo>
                  <a:lnTo>
                    <a:pt x="977" y="10240"/>
                  </a:lnTo>
                  <a:lnTo>
                    <a:pt x="824" y="10499"/>
                  </a:lnTo>
                  <a:lnTo>
                    <a:pt x="680" y="10757"/>
                  </a:lnTo>
                  <a:lnTo>
                    <a:pt x="556" y="11016"/>
                  </a:lnTo>
                  <a:lnTo>
                    <a:pt x="450" y="11284"/>
                  </a:lnTo>
                  <a:lnTo>
                    <a:pt x="355" y="11552"/>
                  </a:lnTo>
                  <a:lnTo>
                    <a:pt x="278" y="11820"/>
                  </a:lnTo>
                  <a:lnTo>
                    <a:pt x="201" y="12089"/>
                  </a:lnTo>
                  <a:lnTo>
                    <a:pt x="144" y="12357"/>
                  </a:lnTo>
                  <a:lnTo>
                    <a:pt x="96" y="12625"/>
                  </a:lnTo>
                  <a:lnTo>
                    <a:pt x="58" y="12884"/>
                  </a:lnTo>
                  <a:lnTo>
                    <a:pt x="38" y="13152"/>
                  </a:lnTo>
                  <a:lnTo>
                    <a:pt x="19" y="13410"/>
                  </a:lnTo>
                  <a:lnTo>
                    <a:pt x="0" y="13669"/>
                  </a:lnTo>
                  <a:lnTo>
                    <a:pt x="0" y="13918"/>
                  </a:lnTo>
                  <a:lnTo>
                    <a:pt x="0" y="14157"/>
                  </a:lnTo>
                  <a:lnTo>
                    <a:pt x="29" y="14627"/>
                  </a:lnTo>
                  <a:lnTo>
                    <a:pt x="67" y="15058"/>
                  </a:lnTo>
                  <a:lnTo>
                    <a:pt x="115" y="15450"/>
                  </a:lnTo>
                  <a:lnTo>
                    <a:pt x="125" y="15489"/>
                  </a:lnTo>
                  <a:lnTo>
                    <a:pt x="144" y="15527"/>
                  </a:lnTo>
                  <a:lnTo>
                    <a:pt x="163" y="15556"/>
                  </a:lnTo>
                  <a:lnTo>
                    <a:pt x="192" y="15575"/>
                  </a:lnTo>
                  <a:lnTo>
                    <a:pt x="220" y="15594"/>
                  </a:lnTo>
                  <a:lnTo>
                    <a:pt x="249" y="15613"/>
                  </a:lnTo>
                  <a:lnTo>
                    <a:pt x="316" y="15623"/>
                  </a:lnTo>
                  <a:lnTo>
                    <a:pt x="383" y="15613"/>
                  </a:lnTo>
                  <a:lnTo>
                    <a:pt x="422" y="15604"/>
                  </a:lnTo>
                  <a:lnTo>
                    <a:pt x="450" y="15585"/>
                  </a:lnTo>
                  <a:lnTo>
                    <a:pt x="479" y="15565"/>
                  </a:lnTo>
                  <a:lnTo>
                    <a:pt x="498" y="15537"/>
                  </a:lnTo>
                  <a:lnTo>
                    <a:pt x="517" y="15498"/>
                  </a:lnTo>
                  <a:lnTo>
                    <a:pt x="537" y="15460"/>
                  </a:lnTo>
                  <a:lnTo>
                    <a:pt x="575" y="15288"/>
                  </a:lnTo>
                  <a:lnTo>
                    <a:pt x="632" y="15125"/>
                  </a:lnTo>
                  <a:lnTo>
                    <a:pt x="680" y="14962"/>
                  </a:lnTo>
                  <a:lnTo>
                    <a:pt x="738" y="14818"/>
                  </a:lnTo>
                  <a:lnTo>
                    <a:pt x="805" y="14675"/>
                  </a:lnTo>
                  <a:lnTo>
                    <a:pt x="872" y="14531"/>
                  </a:lnTo>
                  <a:lnTo>
                    <a:pt x="939" y="14406"/>
                  </a:lnTo>
                  <a:lnTo>
                    <a:pt x="1015" y="14272"/>
                  </a:lnTo>
                  <a:lnTo>
                    <a:pt x="1092" y="14157"/>
                  </a:lnTo>
                  <a:lnTo>
                    <a:pt x="1178" y="14043"/>
                  </a:lnTo>
                  <a:lnTo>
                    <a:pt x="1264" y="13928"/>
                  </a:lnTo>
                  <a:lnTo>
                    <a:pt x="1351" y="13822"/>
                  </a:lnTo>
                  <a:lnTo>
                    <a:pt x="1446" y="13717"/>
                  </a:lnTo>
                  <a:lnTo>
                    <a:pt x="1542" y="13621"/>
                  </a:lnTo>
                  <a:lnTo>
                    <a:pt x="1753" y="13439"/>
                  </a:lnTo>
                  <a:lnTo>
                    <a:pt x="1973" y="13276"/>
                  </a:lnTo>
                  <a:lnTo>
                    <a:pt x="2213" y="13123"/>
                  </a:lnTo>
                  <a:lnTo>
                    <a:pt x="2462" y="12979"/>
                  </a:lnTo>
                  <a:lnTo>
                    <a:pt x="2730" y="12836"/>
                  </a:lnTo>
                  <a:lnTo>
                    <a:pt x="3017" y="12711"/>
                  </a:lnTo>
                  <a:lnTo>
                    <a:pt x="3305" y="12587"/>
                  </a:lnTo>
                  <a:lnTo>
                    <a:pt x="3621" y="12472"/>
                  </a:lnTo>
                  <a:lnTo>
                    <a:pt x="3937" y="12357"/>
                  </a:lnTo>
                  <a:lnTo>
                    <a:pt x="4626" y="12117"/>
                  </a:lnTo>
                  <a:lnTo>
                    <a:pt x="5354" y="11868"/>
                  </a:lnTo>
                  <a:lnTo>
                    <a:pt x="6140" y="11591"/>
                  </a:lnTo>
                  <a:lnTo>
                    <a:pt x="6542" y="11437"/>
                  </a:lnTo>
                  <a:lnTo>
                    <a:pt x="6963" y="11274"/>
                  </a:lnTo>
                  <a:lnTo>
                    <a:pt x="7394" y="11092"/>
                  </a:lnTo>
                  <a:lnTo>
                    <a:pt x="7835" y="10891"/>
                  </a:lnTo>
                  <a:lnTo>
                    <a:pt x="8285" y="10671"/>
                  </a:lnTo>
                  <a:lnTo>
                    <a:pt x="8745" y="10441"/>
                  </a:lnTo>
                  <a:lnTo>
                    <a:pt x="9224" y="10183"/>
                  </a:lnTo>
                  <a:lnTo>
                    <a:pt x="9703" y="9895"/>
                  </a:lnTo>
                  <a:lnTo>
                    <a:pt x="10191" y="9589"/>
                  </a:lnTo>
                  <a:lnTo>
                    <a:pt x="10699" y="9263"/>
                  </a:lnTo>
                  <a:lnTo>
                    <a:pt x="11072" y="8985"/>
                  </a:lnTo>
                  <a:lnTo>
                    <a:pt x="11427" y="8708"/>
                  </a:lnTo>
                  <a:lnTo>
                    <a:pt x="11743" y="8420"/>
                  </a:lnTo>
                  <a:lnTo>
                    <a:pt x="12040" y="8133"/>
                  </a:lnTo>
                  <a:lnTo>
                    <a:pt x="12318" y="7836"/>
                  </a:lnTo>
                  <a:lnTo>
                    <a:pt x="12567" y="7529"/>
                  </a:lnTo>
                  <a:lnTo>
                    <a:pt x="12787" y="7223"/>
                  </a:lnTo>
                  <a:lnTo>
                    <a:pt x="12988" y="6916"/>
                  </a:lnTo>
                  <a:lnTo>
                    <a:pt x="13170" y="6610"/>
                  </a:lnTo>
                  <a:lnTo>
                    <a:pt x="13333" y="6294"/>
                  </a:lnTo>
                  <a:lnTo>
                    <a:pt x="13477" y="5987"/>
                  </a:lnTo>
                  <a:lnTo>
                    <a:pt x="13591" y="5671"/>
                  </a:lnTo>
                  <a:lnTo>
                    <a:pt x="13697" y="5355"/>
                  </a:lnTo>
                  <a:lnTo>
                    <a:pt x="13783" y="5039"/>
                  </a:lnTo>
                  <a:lnTo>
                    <a:pt x="13860" y="4733"/>
                  </a:lnTo>
                  <a:lnTo>
                    <a:pt x="13908" y="4417"/>
                  </a:lnTo>
                  <a:lnTo>
                    <a:pt x="13955" y="4110"/>
                  </a:lnTo>
                  <a:lnTo>
                    <a:pt x="13975" y="3804"/>
                  </a:lnTo>
                  <a:lnTo>
                    <a:pt x="13994" y="3497"/>
                  </a:lnTo>
                  <a:lnTo>
                    <a:pt x="13994" y="3200"/>
                  </a:lnTo>
                  <a:lnTo>
                    <a:pt x="13984" y="2913"/>
                  </a:lnTo>
                  <a:lnTo>
                    <a:pt x="13965" y="2616"/>
                  </a:lnTo>
                  <a:lnTo>
                    <a:pt x="13946" y="2338"/>
                  </a:lnTo>
                  <a:lnTo>
                    <a:pt x="13908" y="2060"/>
                  </a:lnTo>
                  <a:lnTo>
                    <a:pt x="13860" y="1792"/>
                  </a:lnTo>
                  <a:lnTo>
                    <a:pt x="13812" y="1524"/>
                  </a:lnTo>
                  <a:lnTo>
                    <a:pt x="13754" y="1275"/>
                  </a:lnTo>
                  <a:lnTo>
                    <a:pt x="13697" y="1026"/>
                  </a:lnTo>
                  <a:lnTo>
                    <a:pt x="13572" y="566"/>
                  </a:lnTo>
                  <a:lnTo>
                    <a:pt x="13429" y="145"/>
                  </a:lnTo>
                  <a:lnTo>
                    <a:pt x="13410" y="106"/>
                  </a:lnTo>
                  <a:lnTo>
                    <a:pt x="13390" y="68"/>
                  </a:lnTo>
                  <a:lnTo>
                    <a:pt x="13362" y="39"/>
                  </a:lnTo>
                  <a:lnTo>
                    <a:pt x="13333" y="20"/>
                  </a:lnTo>
                  <a:lnTo>
                    <a:pt x="13304" y="11"/>
                  </a:lnTo>
                  <a:lnTo>
                    <a:pt x="13266" y="1"/>
                  </a:lnTo>
                  <a:close/>
                </a:path>
              </a:pathLst>
            </a:custGeom>
            <a:solidFill>
              <a:srgbClr val="666666">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4"/>
            <p:cNvSpPr/>
            <p:nvPr/>
          </p:nvSpPr>
          <p:spPr>
            <a:xfrm>
              <a:off x="4470322" y="2242866"/>
              <a:ext cx="75159" cy="86768"/>
            </a:xfrm>
            <a:custGeom>
              <a:avLst/>
              <a:gdLst/>
              <a:ahLst/>
              <a:cxnLst/>
              <a:rect l="l" t="t" r="r" b="b"/>
              <a:pathLst>
                <a:path w="2117" h="2444" extrusionOk="0">
                  <a:moveTo>
                    <a:pt x="1226" y="154"/>
                  </a:moveTo>
                  <a:lnTo>
                    <a:pt x="1303" y="164"/>
                  </a:lnTo>
                  <a:lnTo>
                    <a:pt x="1370" y="173"/>
                  </a:lnTo>
                  <a:lnTo>
                    <a:pt x="1446" y="193"/>
                  </a:lnTo>
                  <a:lnTo>
                    <a:pt x="1513" y="221"/>
                  </a:lnTo>
                  <a:lnTo>
                    <a:pt x="1590" y="260"/>
                  </a:lnTo>
                  <a:lnTo>
                    <a:pt x="1657" y="307"/>
                  </a:lnTo>
                  <a:lnTo>
                    <a:pt x="1715" y="355"/>
                  </a:lnTo>
                  <a:lnTo>
                    <a:pt x="1772" y="422"/>
                  </a:lnTo>
                  <a:lnTo>
                    <a:pt x="1820" y="499"/>
                  </a:lnTo>
                  <a:lnTo>
                    <a:pt x="1868" y="576"/>
                  </a:lnTo>
                  <a:lnTo>
                    <a:pt x="1897" y="652"/>
                  </a:lnTo>
                  <a:lnTo>
                    <a:pt x="1925" y="748"/>
                  </a:lnTo>
                  <a:lnTo>
                    <a:pt x="1954" y="844"/>
                  </a:lnTo>
                  <a:lnTo>
                    <a:pt x="1964" y="949"/>
                  </a:lnTo>
                  <a:lnTo>
                    <a:pt x="1964" y="1055"/>
                  </a:lnTo>
                  <a:lnTo>
                    <a:pt x="1954" y="1160"/>
                  </a:lnTo>
                  <a:lnTo>
                    <a:pt x="1944" y="1265"/>
                  </a:lnTo>
                  <a:lnTo>
                    <a:pt x="1916" y="1371"/>
                  </a:lnTo>
                  <a:lnTo>
                    <a:pt x="1887" y="1476"/>
                  </a:lnTo>
                  <a:lnTo>
                    <a:pt x="1839" y="1572"/>
                  </a:lnTo>
                  <a:lnTo>
                    <a:pt x="1762" y="1725"/>
                  </a:lnTo>
                  <a:lnTo>
                    <a:pt x="1667" y="1869"/>
                  </a:lnTo>
                  <a:lnTo>
                    <a:pt x="1561" y="1984"/>
                  </a:lnTo>
                  <a:lnTo>
                    <a:pt x="1437" y="2089"/>
                  </a:lnTo>
                  <a:lnTo>
                    <a:pt x="1312" y="2175"/>
                  </a:lnTo>
                  <a:lnTo>
                    <a:pt x="1169" y="2233"/>
                  </a:lnTo>
                  <a:lnTo>
                    <a:pt x="1102" y="2261"/>
                  </a:lnTo>
                  <a:lnTo>
                    <a:pt x="1034" y="2271"/>
                  </a:lnTo>
                  <a:lnTo>
                    <a:pt x="958" y="2281"/>
                  </a:lnTo>
                  <a:lnTo>
                    <a:pt x="891" y="2290"/>
                  </a:lnTo>
                  <a:lnTo>
                    <a:pt x="814" y="2281"/>
                  </a:lnTo>
                  <a:lnTo>
                    <a:pt x="747" y="2271"/>
                  </a:lnTo>
                  <a:lnTo>
                    <a:pt x="671" y="2252"/>
                  </a:lnTo>
                  <a:lnTo>
                    <a:pt x="603" y="2223"/>
                  </a:lnTo>
                  <a:lnTo>
                    <a:pt x="536" y="2185"/>
                  </a:lnTo>
                  <a:lnTo>
                    <a:pt x="460" y="2137"/>
                  </a:lnTo>
                  <a:lnTo>
                    <a:pt x="402" y="2079"/>
                  </a:lnTo>
                  <a:lnTo>
                    <a:pt x="345" y="2022"/>
                  </a:lnTo>
                  <a:lnTo>
                    <a:pt x="297" y="1945"/>
                  </a:lnTo>
                  <a:lnTo>
                    <a:pt x="249" y="1869"/>
                  </a:lnTo>
                  <a:lnTo>
                    <a:pt x="220" y="1782"/>
                  </a:lnTo>
                  <a:lnTo>
                    <a:pt x="192" y="1696"/>
                  </a:lnTo>
                  <a:lnTo>
                    <a:pt x="163" y="1601"/>
                  </a:lnTo>
                  <a:lnTo>
                    <a:pt x="153" y="1495"/>
                  </a:lnTo>
                  <a:lnTo>
                    <a:pt x="153" y="1390"/>
                  </a:lnTo>
                  <a:lnTo>
                    <a:pt x="163" y="1284"/>
                  </a:lnTo>
                  <a:lnTo>
                    <a:pt x="172" y="1179"/>
                  </a:lnTo>
                  <a:lnTo>
                    <a:pt x="201" y="1074"/>
                  </a:lnTo>
                  <a:lnTo>
                    <a:pt x="230" y="968"/>
                  </a:lnTo>
                  <a:lnTo>
                    <a:pt x="278" y="863"/>
                  </a:lnTo>
                  <a:lnTo>
                    <a:pt x="354" y="719"/>
                  </a:lnTo>
                  <a:lnTo>
                    <a:pt x="450" y="576"/>
                  </a:lnTo>
                  <a:lnTo>
                    <a:pt x="556" y="461"/>
                  </a:lnTo>
                  <a:lnTo>
                    <a:pt x="680" y="355"/>
                  </a:lnTo>
                  <a:lnTo>
                    <a:pt x="814" y="269"/>
                  </a:lnTo>
                  <a:lnTo>
                    <a:pt x="948" y="212"/>
                  </a:lnTo>
                  <a:lnTo>
                    <a:pt x="1015" y="183"/>
                  </a:lnTo>
                  <a:lnTo>
                    <a:pt x="1082" y="173"/>
                  </a:lnTo>
                  <a:lnTo>
                    <a:pt x="1159" y="164"/>
                  </a:lnTo>
                  <a:lnTo>
                    <a:pt x="1226" y="154"/>
                  </a:lnTo>
                  <a:close/>
                  <a:moveTo>
                    <a:pt x="1226" y="1"/>
                  </a:moveTo>
                  <a:lnTo>
                    <a:pt x="1149" y="11"/>
                  </a:lnTo>
                  <a:lnTo>
                    <a:pt x="1063" y="20"/>
                  </a:lnTo>
                  <a:lnTo>
                    <a:pt x="987" y="39"/>
                  </a:lnTo>
                  <a:lnTo>
                    <a:pt x="910" y="58"/>
                  </a:lnTo>
                  <a:lnTo>
                    <a:pt x="833" y="87"/>
                  </a:lnTo>
                  <a:lnTo>
                    <a:pt x="757" y="125"/>
                  </a:lnTo>
                  <a:lnTo>
                    <a:pt x="680" y="173"/>
                  </a:lnTo>
                  <a:lnTo>
                    <a:pt x="603" y="221"/>
                  </a:lnTo>
                  <a:lnTo>
                    <a:pt x="536" y="279"/>
                  </a:lnTo>
                  <a:lnTo>
                    <a:pt x="469" y="336"/>
                  </a:lnTo>
                  <a:lnTo>
                    <a:pt x="402" y="403"/>
                  </a:lnTo>
                  <a:lnTo>
                    <a:pt x="335" y="470"/>
                  </a:lnTo>
                  <a:lnTo>
                    <a:pt x="278" y="547"/>
                  </a:lnTo>
                  <a:lnTo>
                    <a:pt x="230" y="633"/>
                  </a:lnTo>
                  <a:lnTo>
                    <a:pt x="182" y="710"/>
                  </a:lnTo>
                  <a:lnTo>
                    <a:pt x="134" y="806"/>
                  </a:lnTo>
                  <a:lnTo>
                    <a:pt x="86" y="920"/>
                  </a:lnTo>
                  <a:lnTo>
                    <a:pt x="48" y="1045"/>
                  </a:lnTo>
                  <a:lnTo>
                    <a:pt x="19" y="1160"/>
                  </a:lnTo>
                  <a:lnTo>
                    <a:pt x="10" y="1284"/>
                  </a:lnTo>
                  <a:lnTo>
                    <a:pt x="0" y="1399"/>
                  </a:lnTo>
                  <a:lnTo>
                    <a:pt x="0" y="1514"/>
                  </a:lnTo>
                  <a:lnTo>
                    <a:pt x="19" y="1629"/>
                  </a:lnTo>
                  <a:lnTo>
                    <a:pt x="38" y="1735"/>
                  </a:lnTo>
                  <a:lnTo>
                    <a:pt x="77" y="1840"/>
                  </a:lnTo>
                  <a:lnTo>
                    <a:pt x="115" y="1936"/>
                  </a:lnTo>
                  <a:lnTo>
                    <a:pt x="163" y="2032"/>
                  </a:lnTo>
                  <a:lnTo>
                    <a:pt x="220" y="2108"/>
                  </a:lnTo>
                  <a:lnTo>
                    <a:pt x="287" y="2194"/>
                  </a:lnTo>
                  <a:lnTo>
                    <a:pt x="364" y="2261"/>
                  </a:lnTo>
                  <a:lnTo>
                    <a:pt x="450" y="2319"/>
                  </a:lnTo>
                  <a:lnTo>
                    <a:pt x="546" y="2367"/>
                  </a:lnTo>
                  <a:lnTo>
                    <a:pt x="632" y="2395"/>
                  </a:lnTo>
                  <a:lnTo>
                    <a:pt x="718" y="2424"/>
                  </a:lnTo>
                  <a:lnTo>
                    <a:pt x="805" y="2434"/>
                  </a:lnTo>
                  <a:lnTo>
                    <a:pt x="891" y="2443"/>
                  </a:lnTo>
                  <a:lnTo>
                    <a:pt x="967" y="2434"/>
                  </a:lnTo>
                  <a:lnTo>
                    <a:pt x="1054" y="2424"/>
                  </a:lnTo>
                  <a:lnTo>
                    <a:pt x="1130" y="2405"/>
                  </a:lnTo>
                  <a:lnTo>
                    <a:pt x="1207" y="2386"/>
                  </a:lnTo>
                  <a:lnTo>
                    <a:pt x="1293" y="2357"/>
                  </a:lnTo>
                  <a:lnTo>
                    <a:pt x="1370" y="2319"/>
                  </a:lnTo>
                  <a:lnTo>
                    <a:pt x="1437" y="2271"/>
                  </a:lnTo>
                  <a:lnTo>
                    <a:pt x="1513" y="2223"/>
                  </a:lnTo>
                  <a:lnTo>
                    <a:pt x="1580" y="2166"/>
                  </a:lnTo>
                  <a:lnTo>
                    <a:pt x="1647" y="2108"/>
                  </a:lnTo>
                  <a:lnTo>
                    <a:pt x="1715" y="2041"/>
                  </a:lnTo>
                  <a:lnTo>
                    <a:pt x="1782" y="1974"/>
                  </a:lnTo>
                  <a:lnTo>
                    <a:pt x="1839" y="1897"/>
                  </a:lnTo>
                  <a:lnTo>
                    <a:pt x="1887" y="1811"/>
                  </a:lnTo>
                  <a:lnTo>
                    <a:pt x="1935" y="1725"/>
                  </a:lnTo>
                  <a:lnTo>
                    <a:pt x="1983" y="1639"/>
                  </a:lnTo>
                  <a:lnTo>
                    <a:pt x="2031" y="1524"/>
                  </a:lnTo>
                  <a:lnTo>
                    <a:pt x="2069" y="1399"/>
                  </a:lnTo>
                  <a:lnTo>
                    <a:pt x="2098" y="1284"/>
                  </a:lnTo>
                  <a:lnTo>
                    <a:pt x="2107" y="1160"/>
                  </a:lnTo>
                  <a:lnTo>
                    <a:pt x="2117" y="1045"/>
                  </a:lnTo>
                  <a:lnTo>
                    <a:pt x="2117" y="930"/>
                  </a:lnTo>
                  <a:lnTo>
                    <a:pt x="2098" y="815"/>
                  </a:lnTo>
                  <a:lnTo>
                    <a:pt x="2078" y="710"/>
                  </a:lnTo>
                  <a:lnTo>
                    <a:pt x="2040" y="604"/>
                  </a:lnTo>
                  <a:lnTo>
                    <a:pt x="2002" y="509"/>
                  </a:lnTo>
                  <a:lnTo>
                    <a:pt x="1954" y="413"/>
                  </a:lnTo>
                  <a:lnTo>
                    <a:pt x="1897" y="327"/>
                  </a:lnTo>
                  <a:lnTo>
                    <a:pt x="1829" y="250"/>
                  </a:lnTo>
                  <a:lnTo>
                    <a:pt x="1753" y="183"/>
                  </a:lnTo>
                  <a:lnTo>
                    <a:pt x="1667" y="125"/>
                  </a:lnTo>
                  <a:lnTo>
                    <a:pt x="1571" y="78"/>
                  </a:lnTo>
                  <a:lnTo>
                    <a:pt x="1494" y="49"/>
                  </a:lnTo>
                  <a:lnTo>
                    <a:pt x="1408" y="20"/>
                  </a:lnTo>
                  <a:lnTo>
                    <a:pt x="1312" y="11"/>
                  </a:lnTo>
                  <a:lnTo>
                    <a:pt x="122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4"/>
            <p:cNvSpPr/>
            <p:nvPr/>
          </p:nvSpPr>
          <p:spPr>
            <a:xfrm>
              <a:off x="4475754" y="2242866"/>
              <a:ext cx="64295" cy="81336"/>
            </a:xfrm>
            <a:custGeom>
              <a:avLst/>
              <a:gdLst/>
              <a:ahLst/>
              <a:cxnLst/>
              <a:rect l="l" t="t" r="r" b="b"/>
              <a:pathLst>
                <a:path w="1811" h="2291" fill="none" extrusionOk="0">
                  <a:moveTo>
                    <a:pt x="1073" y="1"/>
                  </a:moveTo>
                  <a:lnTo>
                    <a:pt x="1073" y="154"/>
                  </a:lnTo>
                  <a:lnTo>
                    <a:pt x="1073" y="154"/>
                  </a:lnTo>
                  <a:lnTo>
                    <a:pt x="1150" y="164"/>
                  </a:lnTo>
                  <a:lnTo>
                    <a:pt x="1217" y="173"/>
                  </a:lnTo>
                  <a:lnTo>
                    <a:pt x="1293" y="193"/>
                  </a:lnTo>
                  <a:lnTo>
                    <a:pt x="1360" y="221"/>
                  </a:lnTo>
                  <a:lnTo>
                    <a:pt x="1360" y="221"/>
                  </a:lnTo>
                  <a:lnTo>
                    <a:pt x="1437" y="260"/>
                  </a:lnTo>
                  <a:lnTo>
                    <a:pt x="1504" y="307"/>
                  </a:lnTo>
                  <a:lnTo>
                    <a:pt x="1562" y="355"/>
                  </a:lnTo>
                  <a:lnTo>
                    <a:pt x="1619" y="422"/>
                  </a:lnTo>
                  <a:lnTo>
                    <a:pt x="1667" y="499"/>
                  </a:lnTo>
                  <a:lnTo>
                    <a:pt x="1715" y="576"/>
                  </a:lnTo>
                  <a:lnTo>
                    <a:pt x="1744" y="652"/>
                  </a:lnTo>
                  <a:lnTo>
                    <a:pt x="1772" y="748"/>
                  </a:lnTo>
                  <a:lnTo>
                    <a:pt x="1772" y="748"/>
                  </a:lnTo>
                  <a:lnTo>
                    <a:pt x="1801" y="844"/>
                  </a:lnTo>
                  <a:lnTo>
                    <a:pt x="1811" y="949"/>
                  </a:lnTo>
                  <a:lnTo>
                    <a:pt x="1811" y="1055"/>
                  </a:lnTo>
                  <a:lnTo>
                    <a:pt x="1801" y="1160"/>
                  </a:lnTo>
                  <a:lnTo>
                    <a:pt x="1791" y="1265"/>
                  </a:lnTo>
                  <a:lnTo>
                    <a:pt x="1763" y="1371"/>
                  </a:lnTo>
                  <a:lnTo>
                    <a:pt x="1734" y="1476"/>
                  </a:lnTo>
                  <a:lnTo>
                    <a:pt x="1686" y="1572"/>
                  </a:lnTo>
                  <a:lnTo>
                    <a:pt x="1686" y="1572"/>
                  </a:lnTo>
                  <a:lnTo>
                    <a:pt x="1609" y="1725"/>
                  </a:lnTo>
                  <a:lnTo>
                    <a:pt x="1514" y="1869"/>
                  </a:lnTo>
                  <a:lnTo>
                    <a:pt x="1408" y="1984"/>
                  </a:lnTo>
                  <a:lnTo>
                    <a:pt x="1284" y="2089"/>
                  </a:lnTo>
                  <a:lnTo>
                    <a:pt x="1159" y="2175"/>
                  </a:lnTo>
                  <a:lnTo>
                    <a:pt x="1016" y="2233"/>
                  </a:lnTo>
                  <a:lnTo>
                    <a:pt x="949" y="2261"/>
                  </a:lnTo>
                  <a:lnTo>
                    <a:pt x="881" y="2271"/>
                  </a:lnTo>
                  <a:lnTo>
                    <a:pt x="805" y="2281"/>
                  </a:lnTo>
                  <a:lnTo>
                    <a:pt x="738" y="2290"/>
                  </a:lnTo>
                  <a:lnTo>
                    <a:pt x="738" y="2290"/>
                  </a:lnTo>
                  <a:lnTo>
                    <a:pt x="661" y="2281"/>
                  </a:lnTo>
                  <a:lnTo>
                    <a:pt x="594" y="2271"/>
                  </a:lnTo>
                  <a:lnTo>
                    <a:pt x="518" y="2252"/>
                  </a:lnTo>
                  <a:lnTo>
                    <a:pt x="450" y="2223"/>
                  </a:lnTo>
                  <a:lnTo>
                    <a:pt x="450" y="2223"/>
                  </a:lnTo>
                  <a:lnTo>
                    <a:pt x="383" y="2185"/>
                  </a:lnTo>
                  <a:lnTo>
                    <a:pt x="307" y="2137"/>
                  </a:lnTo>
                  <a:lnTo>
                    <a:pt x="249" y="2079"/>
                  </a:lnTo>
                  <a:lnTo>
                    <a:pt x="192" y="2022"/>
                  </a:lnTo>
                  <a:lnTo>
                    <a:pt x="144" y="1945"/>
                  </a:lnTo>
                  <a:lnTo>
                    <a:pt x="96" y="1869"/>
                  </a:lnTo>
                  <a:lnTo>
                    <a:pt x="67" y="1782"/>
                  </a:lnTo>
                  <a:lnTo>
                    <a:pt x="39" y="1696"/>
                  </a:lnTo>
                  <a:lnTo>
                    <a:pt x="39" y="1696"/>
                  </a:lnTo>
                  <a:lnTo>
                    <a:pt x="10" y="1601"/>
                  </a:lnTo>
                  <a:lnTo>
                    <a:pt x="0" y="1495"/>
                  </a:lnTo>
                  <a:lnTo>
                    <a:pt x="0" y="1390"/>
                  </a:lnTo>
                  <a:lnTo>
                    <a:pt x="10" y="1284"/>
                  </a:lnTo>
                  <a:lnTo>
                    <a:pt x="19" y="1179"/>
                  </a:lnTo>
                  <a:lnTo>
                    <a:pt x="48" y="1074"/>
                  </a:lnTo>
                  <a:lnTo>
                    <a:pt x="77" y="968"/>
                  </a:lnTo>
                  <a:lnTo>
                    <a:pt x="125" y="863"/>
                  </a:lnTo>
                  <a:lnTo>
                    <a:pt x="125" y="863"/>
                  </a:lnTo>
                  <a:lnTo>
                    <a:pt x="201" y="719"/>
                  </a:lnTo>
                  <a:lnTo>
                    <a:pt x="297" y="576"/>
                  </a:lnTo>
                  <a:lnTo>
                    <a:pt x="403" y="461"/>
                  </a:lnTo>
                  <a:lnTo>
                    <a:pt x="527" y="355"/>
                  </a:lnTo>
                  <a:lnTo>
                    <a:pt x="661" y="269"/>
                  </a:lnTo>
                  <a:lnTo>
                    <a:pt x="795" y="212"/>
                  </a:lnTo>
                  <a:lnTo>
                    <a:pt x="862" y="183"/>
                  </a:lnTo>
                  <a:lnTo>
                    <a:pt x="929" y="173"/>
                  </a:lnTo>
                  <a:lnTo>
                    <a:pt x="1006" y="164"/>
                  </a:lnTo>
                  <a:lnTo>
                    <a:pt x="1073" y="154"/>
                  </a:lnTo>
                  <a:lnTo>
                    <a:pt x="1073"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4"/>
            <p:cNvSpPr/>
            <p:nvPr/>
          </p:nvSpPr>
          <p:spPr>
            <a:xfrm>
              <a:off x="4406384" y="2223517"/>
              <a:ext cx="77218" cy="52721"/>
            </a:xfrm>
            <a:custGeom>
              <a:avLst/>
              <a:gdLst/>
              <a:ahLst/>
              <a:cxnLst/>
              <a:rect l="l" t="t" r="r" b="b"/>
              <a:pathLst>
                <a:path w="2175" h="1485" extrusionOk="0">
                  <a:moveTo>
                    <a:pt x="67" y="0"/>
                  </a:moveTo>
                  <a:lnTo>
                    <a:pt x="0" y="125"/>
                  </a:lnTo>
                  <a:lnTo>
                    <a:pt x="1916" y="1485"/>
                  </a:lnTo>
                  <a:lnTo>
                    <a:pt x="2175" y="1054"/>
                  </a:lnTo>
                  <a:lnTo>
                    <a:pt x="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14"/>
            <p:cNvSpPr/>
            <p:nvPr/>
          </p:nvSpPr>
          <p:spPr>
            <a:xfrm>
              <a:off x="3584526" y="2124539"/>
              <a:ext cx="794368" cy="951147"/>
            </a:xfrm>
            <a:custGeom>
              <a:avLst/>
              <a:gdLst/>
              <a:ahLst/>
              <a:cxnLst/>
              <a:rect l="l" t="t" r="r" b="b"/>
              <a:pathLst>
                <a:path w="22375" h="26791" extrusionOk="0">
                  <a:moveTo>
                    <a:pt x="13984" y="1"/>
                  </a:moveTo>
                  <a:lnTo>
                    <a:pt x="13572" y="20"/>
                  </a:lnTo>
                  <a:lnTo>
                    <a:pt x="13362" y="30"/>
                  </a:lnTo>
                  <a:lnTo>
                    <a:pt x="13151" y="49"/>
                  </a:lnTo>
                  <a:lnTo>
                    <a:pt x="12940" y="77"/>
                  </a:lnTo>
                  <a:lnTo>
                    <a:pt x="12739" y="106"/>
                  </a:lnTo>
                  <a:lnTo>
                    <a:pt x="12528" y="154"/>
                  </a:lnTo>
                  <a:lnTo>
                    <a:pt x="12318" y="192"/>
                  </a:lnTo>
                  <a:lnTo>
                    <a:pt x="12116" y="250"/>
                  </a:lnTo>
                  <a:lnTo>
                    <a:pt x="11906" y="307"/>
                  </a:lnTo>
                  <a:lnTo>
                    <a:pt x="11705" y="384"/>
                  </a:lnTo>
                  <a:lnTo>
                    <a:pt x="11513" y="461"/>
                  </a:lnTo>
                  <a:lnTo>
                    <a:pt x="11312" y="547"/>
                  </a:lnTo>
                  <a:lnTo>
                    <a:pt x="11120" y="643"/>
                  </a:lnTo>
                  <a:lnTo>
                    <a:pt x="10938" y="748"/>
                  </a:lnTo>
                  <a:lnTo>
                    <a:pt x="10747" y="863"/>
                  </a:lnTo>
                  <a:lnTo>
                    <a:pt x="10574" y="987"/>
                  </a:lnTo>
                  <a:lnTo>
                    <a:pt x="10402" y="1121"/>
                  </a:lnTo>
                  <a:lnTo>
                    <a:pt x="10230" y="1265"/>
                  </a:lnTo>
                  <a:lnTo>
                    <a:pt x="10067" y="1418"/>
                  </a:lnTo>
                  <a:lnTo>
                    <a:pt x="9913" y="1591"/>
                  </a:lnTo>
                  <a:lnTo>
                    <a:pt x="9770" y="1773"/>
                  </a:lnTo>
                  <a:lnTo>
                    <a:pt x="9626" y="1964"/>
                  </a:lnTo>
                  <a:lnTo>
                    <a:pt x="9492" y="2165"/>
                  </a:lnTo>
                  <a:lnTo>
                    <a:pt x="9367" y="2386"/>
                  </a:lnTo>
                  <a:lnTo>
                    <a:pt x="9253" y="2616"/>
                  </a:lnTo>
                  <a:lnTo>
                    <a:pt x="9147" y="2855"/>
                  </a:lnTo>
                  <a:lnTo>
                    <a:pt x="9042" y="3114"/>
                  </a:lnTo>
                  <a:lnTo>
                    <a:pt x="8956" y="3382"/>
                  </a:lnTo>
                  <a:lnTo>
                    <a:pt x="8879" y="3669"/>
                  </a:lnTo>
                  <a:lnTo>
                    <a:pt x="8812" y="3966"/>
                  </a:lnTo>
                  <a:lnTo>
                    <a:pt x="8754" y="4282"/>
                  </a:lnTo>
                  <a:lnTo>
                    <a:pt x="8707" y="4617"/>
                  </a:lnTo>
                  <a:lnTo>
                    <a:pt x="8678" y="4962"/>
                  </a:lnTo>
                  <a:lnTo>
                    <a:pt x="8649" y="5317"/>
                  </a:lnTo>
                  <a:lnTo>
                    <a:pt x="8640" y="5700"/>
                  </a:lnTo>
                  <a:lnTo>
                    <a:pt x="8553" y="5738"/>
                  </a:lnTo>
                  <a:lnTo>
                    <a:pt x="8314" y="5872"/>
                  </a:lnTo>
                  <a:lnTo>
                    <a:pt x="7931" y="6092"/>
                  </a:lnTo>
                  <a:lnTo>
                    <a:pt x="7433" y="6389"/>
                  </a:lnTo>
                  <a:lnTo>
                    <a:pt x="7145" y="6571"/>
                  </a:lnTo>
                  <a:lnTo>
                    <a:pt x="6839" y="6782"/>
                  </a:lnTo>
                  <a:lnTo>
                    <a:pt x="6513" y="7002"/>
                  </a:lnTo>
                  <a:lnTo>
                    <a:pt x="6168" y="7251"/>
                  </a:lnTo>
                  <a:lnTo>
                    <a:pt x="5814" y="7520"/>
                  </a:lnTo>
                  <a:lnTo>
                    <a:pt x="5450" y="7817"/>
                  </a:lnTo>
                  <a:lnTo>
                    <a:pt x="5076" y="8123"/>
                  </a:lnTo>
                  <a:lnTo>
                    <a:pt x="4703" y="8458"/>
                  </a:lnTo>
                  <a:lnTo>
                    <a:pt x="4320" y="8813"/>
                  </a:lnTo>
                  <a:lnTo>
                    <a:pt x="3937" y="9186"/>
                  </a:lnTo>
                  <a:lnTo>
                    <a:pt x="3563" y="9588"/>
                  </a:lnTo>
                  <a:lnTo>
                    <a:pt x="3190" y="10000"/>
                  </a:lnTo>
                  <a:lnTo>
                    <a:pt x="2816" y="10441"/>
                  </a:lnTo>
                  <a:lnTo>
                    <a:pt x="2462" y="10910"/>
                  </a:lnTo>
                  <a:lnTo>
                    <a:pt x="2289" y="11140"/>
                  </a:lnTo>
                  <a:lnTo>
                    <a:pt x="2126" y="11389"/>
                  </a:lnTo>
                  <a:lnTo>
                    <a:pt x="1954" y="11638"/>
                  </a:lnTo>
                  <a:lnTo>
                    <a:pt x="1801" y="11887"/>
                  </a:lnTo>
                  <a:lnTo>
                    <a:pt x="1638" y="12155"/>
                  </a:lnTo>
                  <a:lnTo>
                    <a:pt x="1485" y="12414"/>
                  </a:lnTo>
                  <a:lnTo>
                    <a:pt x="1341" y="12682"/>
                  </a:lnTo>
                  <a:lnTo>
                    <a:pt x="1197" y="12960"/>
                  </a:lnTo>
                  <a:lnTo>
                    <a:pt x="1063" y="13247"/>
                  </a:lnTo>
                  <a:lnTo>
                    <a:pt x="939" y="13525"/>
                  </a:lnTo>
                  <a:lnTo>
                    <a:pt x="814" y="13822"/>
                  </a:lnTo>
                  <a:lnTo>
                    <a:pt x="699" y="14119"/>
                  </a:lnTo>
                  <a:lnTo>
                    <a:pt x="594" y="14416"/>
                  </a:lnTo>
                  <a:lnTo>
                    <a:pt x="489" y="14722"/>
                  </a:lnTo>
                  <a:lnTo>
                    <a:pt x="402" y="15038"/>
                  </a:lnTo>
                  <a:lnTo>
                    <a:pt x="316" y="15354"/>
                  </a:lnTo>
                  <a:lnTo>
                    <a:pt x="240" y="15680"/>
                  </a:lnTo>
                  <a:lnTo>
                    <a:pt x="173" y="16006"/>
                  </a:lnTo>
                  <a:lnTo>
                    <a:pt x="115" y="16341"/>
                  </a:lnTo>
                  <a:lnTo>
                    <a:pt x="67" y="16676"/>
                  </a:lnTo>
                  <a:lnTo>
                    <a:pt x="29" y="17079"/>
                  </a:lnTo>
                  <a:lnTo>
                    <a:pt x="0" y="17471"/>
                  </a:lnTo>
                  <a:lnTo>
                    <a:pt x="0" y="17854"/>
                  </a:lnTo>
                  <a:lnTo>
                    <a:pt x="19" y="18238"/>
                  </a:lnTo>
                  <a:lnTo>
                    <a:pt x="48" y="18611"/>
                  </a:lnTo>
                  <a:lnTo>
                    <a:pt x="96" y="18985"/>
                  </a:lnTo>
                  <a:lnTo>
                    <a:pt x="163" y="19339"/>
                  </a:lnTo>
                  <a:lnTo>
                    <a:pt x="249" y="19703"/>
                  </a:lnTo>
                  <a:lnTo>
                    <a:pt x="355" y="20048"/>
                  </a:lnTo>
                  <a:lnTo>
                    <a:pt x="469" y="20393"/>
                  </a:lnTo>
                  <a:lnTo>
                    <a:pt x="594" y="20728"/>
                  </a:lnTo>
                  <a:lnTo>
                    <a:pt x="747" y="21063"/>
                  </a:lnTo>
                  <a:lnTo>
                    <a:pt x="900" y="21389"/>
                  </a:lnTo>
                  <a:lnTo>
                    <a:pt x="1082" y="21705"/>
                  </a:lnTo>
                  <a:lnTo>
                    <a:pt x="1264" y="22011"/>
                  </a:lnTo>
                  <a:lnTo>
                    <a:pt x="1466" y="22308"/>
                  </a:lnTo>
                  <a:lnTo>
                    <a:pt x="1686" y="22605"/>
                  </a:lnTo>
                  <a:lnTo>
                    <a:pt x="1906" y="22892"/>
                  </a:lnTo>
                  <a:lnTo>
                    <a:pt x="2146" y="23170"/>
                  </a:lnTo>
                  <a:lnTo>
                    <a:pt x="2395" y="23438"/>
                  </a:lnTo>
                  <a:lnTo>
                    <a:pt x="2663" y="23697"/>
                  </a:lnTo>
                  <a:lnTo>
                    <a:pt x="2931" y="23946"/>
                  </a:lnTo>
                  <a:lnTo>
                    <a:pt x="3209" y="24186"/>
                  </a:lnTo>
                  <a:lnTo>
                    <a:pt x="3506" y="24425"/>
                  </a:lnTo>
                  <a:lnTo>
                    <a:pt x="3803" y="24645"/>
                  </a:lnTo>
                  <a:lnTo>
                    <a:pt x="4119" y="24866"/>
                  </a:lnTo>
                  <a:lnTo>
                    <a:pt x="4435" y="25067"/>
                  </a:lnTo>
                  <a:lnTo>
                    <a:pt x="4760" y="25268"/>
                  </a:lnTo>
                  <a:lnTo>
                    <a:pt x="5096" y="25450"/>
                  </a:lnTo>
                  <a:lnTo>
                    <a:pt x="5440" y="25622"/>
                  </a:lnTo>
                  <a:lnTo>
                    <a:pt x="5785" y="25795"/>
                  </a:lnTo>
                  <a:lnTo>
                    <a:pt x="6140" y="25948"/>
                  </a:lnTo>
                  <a:lnTo>
                    <a:pt x="6542" y="26101"/>
                  </a:lnTo>
                  <a:lnTo>
                    <a:pt x="6954" y="26245"/>
                  </a:lnTo>
                  <a:lnTo>
                    <a:pt x="7375" y="26369"/>
                  </a:lnTo>
                  <a:lnTo>
                    <a:pt x="7806" y="26475"/>
                  </a:lnTo>
                  <a:lnTo>
                    <a:pt x="8247" y="26561"/>
                  </a:lnTo>
                  <a:lnTo>
                    <a:pt x="8687" y="26638"/>
                  </a:lnTo>
                  <a:lnTo>
                    <a:pt x="9147" y="26705"/>
                  </a:lnTo>
                  <a:lnTo>
                    <a:pt x="9597" y="26743"/>
                  </a:lnTo>
                  <a:lnTo>
                    <a:pt x="10057" y="26772"/>
                  </a:lnTo>
                  <a:lnTo>
                    <a:pt x="10517" y="26791"/>
                  </a:lnTo>
                  <a:lnTo>
                    <a:pt x="10977" y="26791"/>
                  </a:lnTo>
                  <a:lnTo>
                    <a:pt x="11436" y="26781"/>
                  </a:lnTo>
                  <a:lnTo>
                    <a:pt x="11887" y="26752"/>
                  </a:lnTo>
                  <a:lnTo>
                    <a:pt x="12337" y="26714"/>
                  </a:lnTo>
                  <a:lnTo>
                    <a:pt x="12787" y="26657"/>
                  </a:lnTo>
                  <a:lnTo>
                    <a:pt x="13227" y="26590"/>
                  </a:lnTo>
                  <a:lnTo>
                    <a:pt x="13658" y="26513"/>
                  </a:lnTo>
                  <a:lnTo>
                    <a:pt x="14080" y="26427"/>
                  </a:lnTo>
                  <a:lnTo>
                    <a:pt x="14492" y="26321"/>
                  </a:lnTo>
                  <a:lnTo>
                    <a:pt x="14884" y="26206"/>
                  </a:lnTo>
                  <a:lnTo>
                    <a:pt x="15277" y="26082"/>
                  </a:lnTo>
                  <a:lnTo>
                    <a:pt x="15641" y="25938"/>
                  </a:lnTo>
                  <a:lnTo>
                    <a:pt x="15996" y="25795"/>
                  </a:lnTo>
                  <a:lnTo>
                    <a:pt x="16340" y="25632"/>
                  </a:lnTo>
                  <a:lnTo>
                    <a:pt x="16656" y="25459"/>
                  </a:lnTo>
                  <a:lnTo>
                    <a:pt x="16953" y="25287"/>
                  </a:lnTo>
                  <a:lnTo>
                    <a:pt x="17231" y="25095"/>
                  </a:lnTo>
                  <a:lnTo>
                    <a:pt x="17490" y="24894"/>
                  </a:lnTo>
                  <a:lnTo>
                    <a:pt x="17605" y="24789"/>
                  </a:lnTo>
                  <a:lnTo>
                    <a:pt x="17720" y="24684"/>
                  </a:lnTo>
                  <a:lnTo>
                    <a:pt x="17825" y="24578"/>
                  </a:lnTo>
                  <a:lnTo>
                    <a:pt x="17921" y="24473"/>
                  </a:lnTo>
                  <a:lnTo>
                    <a:pt x="18017" y="24358"/>
                  </a:lnTo>
                  <a:lnTo>
                    <a:pt x="18103" y="24243"/>
                  </a:lnTo>
                  <a:lnTo>
                    <a:pt x="18179" y="24128"/>
                  </a:lnTo>
                  <a:lnTo>
                    <a:pt x="18246" y="24004"/>
                  </a:lnTo>
                  <a:lnTo>
                    <a:pt x="18371" y="23774"/>
                  </a:lnTo>
                  <a:lnTo>
                    <a:pt x="18495" y="23534"/>
                  </a:lnTo>
                  <a:lnTo>
                    <a:pt x="18601" y="23285"/>
                  </a:lnTo>
                  <a:lnTo>
                    <a:pt x="18706" y="23017"/>
                  </a:lnTo>
                  <a:lnTo>
                    <a:pt x="18802" y="22758"/>
                  </a:lnTo>
                  <a:lnTo>
                    <a:pt x="18888" y="22481"/>
                  </a:lnTo>
                  <a:lnTo>
                    <a:pt x="18965" y="22193"/>
                  </a:lnTo>
                  <a:lnTo>
                    <a:pt x="19041" y="21906"/>
                  </a:lnTo>
                  <a:lnTo>
                    <a:pt x="19108" y="21609"/>
                  </a:lnTo>
                  <a:lnTo>
                    <a:pt x="19166" y="21312"/>
                  </a:lnTo>
                  <a:lnTo>
                    <a:pt x="19223" y="21006"/>
                  </a:lnTo>
                  <a:lnTo>
                    <a:pt x="19271" y="20690"/>
                  </a:lnTo>
                  <a:lnTo>
                    <a:pt x="19310" y="20373"/>
                  </a:lnTo>
                  <a:lnTo>
                    <a:pt x="19348" y="20057"/>
                  </a:lnTo>
                  <a:lnTo>
                    <a:pt x="19405" y="19406"/>
                  </a:lnTo>
                  <a:lnTo>
                    <a:pt x="19444" y="18736"/>
                  </a:lnTo>
                  <a:lnTo>
                    <a:pt x="19463" y="18065"/>
                  </a:lnTo>
                  <a:lnTo>
                    <a:pt x="19463" y="17385"/>
                  </a:lnTo>
                  <a:lnTo>
                    <a:pt x="19444" y="16705"/>
                  </a:lnTo>
                  <a:lnTo>
                    <a:pt x="19415" y="16025"/>
                  </a:lnTo>
                  <a:lnTo>
                    <a:pt x="19367" y="15345"/>
                  </a:lnTo>
                  <a:lnTo>
                    <a:pt x="19319" y="14684"/>
                  </a:lnTo>
                  <a:lnTo>
                    <a:pt x="19252" y="14023"/>
                  </a:lnTo>
                  <a:lnTo>
                    <a:pt x="19185" y="13381"/>
                  </a:lnTo>
                  <a:lnTo>
                    <a:pt x="19099" y="12759"/>
                  </a:lnTo>
                  <a:lnTo>
                    <a:pt x="19022" y="12146"/>
                  </a:lnTo>
                  <a:lnTo>
                    <a:pt x="18936" y="11571"/>
                  </a:lnTo>
                  <a:lnTo>
                    <a:pt x="18754" y="10498"/>
                  </a:lnTo>
                  <a:lnTo>
                    <a:pt x="18582" y="9560"/>
                  </a:lnTo>
                  <a:lnTo>
                    <a:pt x="18428" y="8774"/>
                  </a:lnTo>
                  <a:lnTo>
                    <a:pt x="18304" y="8190"/>
                  </a:lnTo>
                  <a:lnTo>
                    <a:pt x="18179" y="7692"/>
                  </a:lnTo>
                  <a:lnTo>
                    <a:pt x="18361" y="7663"/>
                  </a:lnTo>
                  <a:lnTo>
                    <a:pt x="18553" y="7625"/>
                  </a:lnTo>
                  <a:lnTo>
                    <a:pt x="18811" y="7567"/>
                  </a:lnTo>
                  <a:lnTo>
                    <a:pt x="19118" y="7491"/>
                  </a:lnTo>
                  <a:lnTo>
                    <a:pt x="19463" y="7395"/>
                  </a:lnTo>
                  <a:lnTo>
                    <a:pt x="19827" y="7280"/>
                  </a:lnTo>
                  <a:lnTo>
                    <a:pt x="20210" y="7136"/>
                  </a:lnTo>
                  <a:lnTo>
                    <a:pt x="20401" y="7060"/>
                  </a:lnTo>
                  <a:lnTo>
                    <a:pt x="20593" y="6974"/>
                  </a:lnTo>
                  <a:lnTo>
                    <a:pt x="20785" y="6878"/>
                  </a:lnTo>
                  <a:lnTo>
                    <a:pt x="20967" y="6782"/>
                  </a:lnTo>
                  <a:lnTo>
                    <a:pt x="21149" y="6677"/>
                  </a:lnTo>
                  <a:lnTo>
                    <a:pt x="21321" y="6571"/>
                  </a:lnTo>
                  <a:lnTo>
                    <a:pt x="21493" y="6456"/>
                  </a:lnTo>
                  <a:lnTo>
                    <a:pt x="21647" y="6322"/>
                  </a:lnTo>
                  <a:lnTo>
                    <a:pt x="21790" y="6198"/>
                  </a:lnTo>
                  <a:lnTo>
                    <a:pt x="21924" y="6054"/>
                  </a:lnTo>
                  <a:lnTo>
                    <a:pt x="22039" y="5910"/>
                  </a:lnTo>
                  <a:lnTo>
                    <a:pt x="22145" y="5757"/>
                  </a:lnTo>
                  <a:lnTo>
                    <a:pt x="22231" y="5594"/>
                  </a:lnTo>
                  <a:lnTo>
                    <a:pt x="22298" y="5422"/>
                  </a:lnTo>
                  <a:lnTo>
                    <a:pt x="22346" y="5240"/>
                  </a:lnTo>
                  <a:lnTo>
                    <a:pt x="22375" y="5058"/>
                  </a:lnTo>
                  <a:lnTo>
                    <a:pt x="22202" y="4943"/>
                  </a:lnTo>
                  <a:lnTo>
                    <a:pt x="21733" y="4627"/>
                  </a:lnTo>
                  <a:lnTo>
                    <a:pt x="21417" y="4397"/>
                  </a:lnTo>
                  <a:lnTo>
                    <a:pt x="21053" y="4139"/>
                  </a:lnTo>
                  <a:lnTo>
                    <a:pt x="20670" y="3851"/>
                  </a:lnTo>
                  <a:lnTo>
                    <a:pt x="20258" y="3535"/>
                  </a:lnTo>
                  <a:lnTo>
                    <a:pt x="19846" y="3190"/>
                  </a:lnTo>
                  <a:lnTo>
                    <a:pt x="19434" y="2836"/>
                  </a:lnTo>
                  <a:lnTo>
                    <a:pt x="19032" y="2462"/>
                  </a:lnTo>
                  <a:lnTo>
                    <a:pt x="18840" y="2271"/>
                  </a:lnTo>
                  <a:lnTo>
                    <a:pt x="18658" y="2089"/>
                  </a:lnTo>
                  <a:lnTo>
                    <a:pt x="18486" y="1897"/>
                  </a:lnTo>
                  <a:lnTo>
                    <a:pt x="18313" y="1706"/>
                  </a:lnTo>
                  <a:lnTo>
                    <a:pt x="18160" y="1514"/>
                  </a:lnTo>
                  <a:lnTo>
                    <a:pt x="18026" y="1323"/>
                  </a:lnTo>
                  <a:lnTo>
                    <a:pt x="17902" y="1131"/>
                  </a:lnTo>
                  <a:lnTo>
                    <a:pt x="17787" y="949"/>
                  </a:lnTo>
                  <a:lnTo>
                    <a:pt x="17691" y="767"/>
                  </a:lnTo>
                  <a:lnTo>
                    <a:pt x="17624" y="585"/>
                  </a:lnTo>
                  <a:lnTo>
                    <a:pt x="17518" y="556"/>
                  </a:lnTo>
                  <a:lnTo>
                    <a:pt x="17241" y="470"/>
                  </a:lnTo>
                  <a:lnTo>
                    <a:pt x="16800" y="355"/>
                  </a:lnTo>
                  <a:lnTo>
                    <a:pt x="16522" y="288"/>
                  </a:lnTo>
                  <a:lnTo>
                    <a:pt x="16225" y="231"/>
                  </a:lnTo>
                  <a:lnTo>
                    <a:pt x="15900" y="164"/>
                  </a:lnTo>
                  <a:lnTo>
                    <a:pt x="15545" y="116"/>
                  </a:lnTo>
                  <a:lnTo>
                    <a:pt x="15181" y="68"/>
                  </a:lnTo>
                  <a:lnTo>
                    <a:pt x="14798" y="30"/>
                  </a:lnTo>
                  <a:lnTo>
                    <a:pt x="14396" y="10"/>
                  </a:lnTo>
                  <a:lnTo>
                    <a:pt x="139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14"/>
            <p:cNvSpPr/>
            <p:nvPr/>
          </p:nvSpPr>
          <p:spPr>
            <a:xfrm>
              <a:off x="4538982" y="2285041"/>
              <a:ext cx="25207" cy="21799"/>
            </a:xfrm>
            <a:custGeom>
              <a:avLst/>
              <a:gdLst/>
              <a:ahLst/>
              <a:cxnLst/>
              <a:rect l="l" t="t" r="r" b="b"/>
              <a:pathLst>
                <a:path w="710" h="614" extrusionOk="0">
                  <a:moveTo>
                    <a:pt x="144" y="1"/>
                  </a:moveTo>
                  <a:lnTo>
                    <a:pt x="1" y="413"/>
                  </a:lnTo>
                  <a:lnTo>
                    <a:pt x="566" y="614"/>
                  </a:lnTo>
                  <a:lnTo>
                    <a:pt x="710" y="211"/>
                  </a:lnTo>
                  <a:lnTo>
                    <a:pt x="14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3" name="Google Shape;293;p14"/>
          <p:cNvGrpSpPr/>
          <p:nvPr/>
        </p:nvGrpSpPr>
        <p:grpSpPr>
          <a:xfrm>
            <a:off x="6033350" y="1109875"/>
            <a:ext cx="2656702" cy="596100"/>
            <a:chOff x="6033350" y="1109875"/>
            <a:chExt cx="2656702" cy="596100"/>
          </a:xfrm>
        </p:grpSpPr>
        <p:sp>
          <p:nvSpPr>
            <p:cNvPr id="294" name="Google Shape;294;p14"/>
            <p:cNvSpPr txBox="1"/>
            <p:nvPr/>
          </p:nvSpPr>
          <p:spPr>
            <a:xfrm>
              <a:off x="6708852" y="124201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Implementation</a:t>
              </a:r>
              <a:endParaRPr sz="1800" b="1">
                <a:solidFill>
                  <a:srgbClr val="000000"/>
                </a:solidFill>
                <a:latin typeface="Fira Sans Extra Condensed"/>
                <a:ea typeface="Fira Sans Extra Condensed"/>
                <a:cs typeface="Fira Sans Extra Condensed"/>
                <a:sym typeface="Fira Sans Extra Condensed"/>
              </a:endParaRPr>
            </a:p>
          </p:txBody>
        </p:sp>
        <p:sp>
          <p:nvSpPr>
            <p:cNvPr id="295" name="Google Shape;295;p14"/>
            <p:cNvSpPr/>
            <p:nvPr/>
          </p:nvSpPr>
          <p:spPr>
            <a:xfrm>
              <a:off x="6033350" y="1109875"/>
              <a:ext cx="596100" cy="5961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a:solidFill>
                  <a:schemeClr val="lt1"/>
                </a:solidFill>
              </a:endParaRPr>
            </a:p>
          </p:txBody>
        </p:sp>
      </p:grpSp>
      <p:grpSp>
        <p:nvGrpSpPr>
          <p:cNvPr id="296" name="Google Shape;296;p14"/>
          <p:cNvGrpSpPr/>
          <p:nvPr/>
        </p:nvGrpSpPr>
        <p:grpSpPr>
          <a:xfrm>
            <a:off x="3298848" y="2616961"/>
            <a:ext cx="2655904" cy="596100"/>
            <a:chOff x="3297248" y="2619348"/>
            <a:chExt cx="2655904" cy="596100"/>
          </a:xfrm>
        </p:grpSpPr>
        <p:sp>
          <p:nvSpPr>
            <p:cNvPr id="297" name="Google Shape;297;p14"/>
            <p:cNvSpPr txBox="1"/>
            <p:nvPr/>
          </p:nvSpPr>
          <p:spPr>
            <a:xfrm>
              <a:off x="3971952" y="267837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Dataset Description</a:t>
              </a:r>
              <a:endParaRPr sz="1800" b="1">
                <a:solidFill>
                  <a:srgbClr val="000000"/>
                </a:solidFill>
                <a:latin typeface="Fira Sans Extra Condensed"/>
                <a:ea typeface="Fira Sans Extra Condensed"/>
                <a:cs typeface="Fira Sans Extra Condensed"/>
                <a:sym typeface="Fira Sans Extra Condensed"/>
              </a:endParaRPr>
            </a:p>
          </p:txBody>
        </p:sp>
        <p:sp>
          <p:nvSpPr>
            <p:cNvPr id="298" name="Google Shape;298;p14"/>
            <p:cNvSpPr/>
            <p:nvPr/>
          </p:nvSpPr>
          <p:spPr>
            <a:xfrm>
              <a:off x="3297248" y="2619348"/>
              <a:ext cx="596100" cy="5961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a:solidFill>
                  <a:schemeClr val="lt1"/>
                </a:solidFill>
              </a:endParaRPr>
            </a:p>
          </p:txBody>
        </p:sp>
      </p:grpSp>
      <p:grpSp>
        <p:nvGrpSpPr>
          <p:cNvPr id="299" name="Google Shape;299;p14"/>
          <p:cNvGrpSpPr/>
          <p:nvPr/>
        </p:nvGrpSpPr>
        <p:grpSpPr>
          <a:xfrm>
            <a:off x="3297248" y="4055023"/>
            <a:ext cx="2656704" cy="596100"/>
            <a:chOff x="3297248" y="4055023"/>
            <a:chExt cx="2656704" cy="596100"/>
          </a:xfrm>
        </p:grpSpPr>
        <p:sp>
          <p:nvSpPr>
            <p:cNvPr id="300" name="Google Shape;300;p14"/>
            <p:cNvSpPr txBox="1"/>
            <p:nvPr/>
          </p:nvSpPr>
          <p:spPr>
            <a:xfrm>
              <a:off x="3972752" y="4124033"/>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Approach and Methodology</a:t>
              </a:r>
              <a:endParaRPr sz="1800" b="1">
                <a:solidFill>
                  <a:srgbClr val="000000"/>
                </a:solidFill>
                <a:latin typeface="Fira Sans Extra Condensed"/>
                <a:ea typeface="Fira Sans Extra Condensed"/>
                <a:cs typeface="Fira Sans Extra Condensed"/>
                <a:sym typeface="Fira Sans Extra Condensed"/>
              </a:endParaRPr>
            </a:p>
          </p:txBody>
        </p:sp>
        <p:sp>
          <p:nvSpPr>
            <p:cNvPr id="301" name="Google Shape;301;p14"/>
            <p:cNvSpPr/>
            <p:nvPr/>
          </p:nvSpPr>
          <p:spPr>
            <a:xfrm>
              <a:off x="3297248" y="4055023"/>
              <a:ext cx="596100" cy="5961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a:solidFill>
                  <a:schemeClr val="lt1"/>
                </a:solidFill>
              </a:endParaRPr>
            </a:p>
          </p:txBody>
        </p:sp>
      </p:grpSp>
      <p:grpSp>
        <p:nvGrpSpPr>
          <p:cNvPr id="302" name="Google Shape;302;p14"/>
          <p:cNvGrpSpPr/>
          <p:nvPr/>
        </p:nvGrpSpPr>
        <p:grpSpPr>
          <a:xfrm>
            <a:off x="6033350" y="2616950"/>
            <a:ext cx="2659890" cy="596100"/>
            <a:chOff x="6033350" y="2616950"/>
            <a:chExt cx="2659890" cy="596100"/>
          </a:xfrm>
        </p:grpSpPr>
        <p:sp>
          <p:nvSpPr>
            <p:cNvPr id="303" name="Google Shape;303;p14"/>
            <p:cNvSpPr txBox="1"/>
            <p:nvPr/>
          </p:nvSpPr>
          <p:spPr>
            <a:xfrm>
              <a:off x="6712040" y="2715077"/>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Results</a:t>
              </a:r>
              <a:endParaRPr sz="1800" b="1">
                <a:solidFill>
                  <a:srgbClr val="000000"/>
                </a:solidFill>
                <a:latin typeface="Fira Sans Extra Condensed"/>
                <a:ea typeface="Fira Sans Extra Condensed"/>
                <a:cs typeface="Fira Sans Extra Condensed"/>
                <a:sym typeface="Fira Sans Extra Condensed"/>
              </a:endParaRPr>
            </a:p>
          </p:txBody>
        </p:sp>
        <p:sp>
          <p:nvSpPr>
            <p:cNvPr id="304" name="Google Shape;304;p14"/>
            <p:cNvSpPr/>
            <p:nvPr/>
          </p:nvSpPr>
          <p:spPr>
            <a:xfrm>
              <a:off x="6033350" y="2616950"/>
              <a:ext cx="596100" cy="5961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05</a:t>
              </a:r>
              <a:endParaRPr sz="1800">
                <a:solidFill>
                  <a:schemeClr val="lt1"/>
                </a:solidFill>
              </a:endParaRPr>
            </a:p>
          </p:txBody>
        </p:sp>
      </p:grpSp>
      <p:grpSp>
        <p:nvGrpSpPr>
          <p:cNvPr id="305" name="Google Shape;305;p14"/>
          <p:cNvGrpSpPr/>
          <p:nvPr/>
        </p:nvGrpSpPr>
        <p:grpSpPr>
          <a:xfrm>
            <a:off x="6033350" y="4056000"/>
            <a:ext cx="2659902" cy="596100"/>
            <a:chOff x="6033350" y="4056000"/>
            <a:chExt cx="2659902" cy="596100"/>
          </a:xfrm>
        </p:grpSpPr>
        <p:sp>
          <p:nvSpPr>
            <p:cNvPr id="306" name="Google Shape;306;p14"/>
            <p:cNvSpPr txBox="1"/>
            <p:nvPr/>
          </p:nvSpPr>
          <p:spPr>
            <a:xfrm>
              <a:off x="6712052" y="4148554"/>
              <a:ext cx="1981200" cy="331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b="1">
                  <a:latin typeface="Fira Sans Extra Condensed"/>
                  <a:ea typeface="Fira Sans Extra Condensed"/>
                  <a:cs typeface="Fira Sans Extra Condensed"/>
                  <a:sym typeface="Fira Sans Extra Condensed"/>
                </a:rPr>
                <a:t>Conclusion</a:t>
              </a:r>
              <a:endParaRPr sz="1800" b="1">
                <a:solidFill>
                  <a:srgbClr val="000000"/>
                </a:solidFill>
                <a:latin typeface="Fira Sans Extra Condensed"/>
                <a:ea typeface="Fira Sans Extra Condensed"/>
                <a:cs typeface="Fira Sans Extra Condensed"/>
                <a:sym typeface="Fira Sans Extra Condensed"/>
              </a:endParaRPr>
            </a:p>
          </p:txBody>
        </p:sp>
        <p:sp>
          <p:nvSpPr>
            <p:cNvPr id="307" name="Google Shape;307;p14"/>
            <p:cNvSpPr/>
            <p:nvPr/>
          </p:nvSpPr>
          <p:spPr>
            <a:xfrm>
              <a:off x="6033350" y="4056000"/>
              <a:ext cx="596100" cy="5961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06</a:t>
              </a:r>
              <a:endParaRPr sz="1800">
                <a:solidFill>
                  <a:schemeClr val="lt1"/>
                </a:solidFill>
              </a:endParaRPr>
            </a:p>
          </p:txBody>
        </p:sp>
      </p:grpSp>
      <p:cxnSp>
        <p:nvCxnSpPr>
          <p:cNvPr id="308" name="Google Shape;308;p14"/>
          <p:cNvCxnSpPr>
            <a:stCxn id="233" idx="4"/>
            <a:endCxn id="298" idx="0"/>
          </p:cNvCxnSpPr>
          <p:nvPr/>
        </p:nvCxnSpPr>
        <p:spPr>
          <a:xfrm>
            <a:off x="3595299" y="1705974"/>
            <a:ext cx="1500" cy="911100"/>
          </a:xfrm>
          <a:prstGeom prst="straightConnector1">
            <a:avLst/>
          </a:prstGeom>
          <a:noFill/>
          <a:ln w="9525" cap="flat" cmpd="sng">
            <a:solidFill>
              <a:schemeClr val="dk2"/>
            </a:solidFill>
            <a:prstDash val="solid"/>
            <a:round/>
            <a:headEnd type="none" w="med" len="med"/>
            <a:tailEnd type="triangle" w="med" len="med"/>
          </a:ln>
        </p:spPr>
      </p:cxnSp>
      <p:cxnSp>
        <p:nvCxnSpPr>
          <p:cNvPr id="309" name="Google Shape;309;p14"/>
          <p:cNvCxnSpPr>
            <a:stCxn id="298" idx="4"/>
            <a:endCxn id="301" idx="0"/>
          </p:cNvCxnSpPr>
          <p:nvPr/>
        </p:nvCxnSpPr>
        <p:spPr>
          <a:xfrm flipH="1">
            <a:off x="3595398" y="3213061"/>
            <a:ext cx="1500" cy="842100"/>
          </a:xfrm>
          <a:prstGeom prst="straightConnector1">
            <a:avLst/>
          </a:prstGeom>
          <a:noFill/>
          <a:ln w="9525" cap="flat" cmpd="sng">
            <a:solidFill>
              <a:schemeClr val="dk2"/>
            </a:solidFill>
            <a:prstDash val="solid"/>
            <a:round/>
            <a:headEnd type="none" w="med" len="med"/>
            <a:tailEnd type="triangle" w="med" len="med"/>
          </a:ln>
        </p:spPr>
      </p:cxnSp>
      <p:cxnSp>
        <p:nvCxnSpPr>
          <p:cNvPr id="310" name="Google Shape;310;p14"/>
          <p:cNvCxnSpPr>
            <a:stCxn id="295" idx="4"/>
            <a:endCxn id="304" idx="0"/>
          </p:cNvCxnSpPr>
          <p:nvPr/>
        </p:nvCxnSpPr>
        <p:spPr>
          <a:xfrm>
            <a:off x="6331400" y="1705975"/>
            <a:ext cx="0" cy="911100"/>
          </a:xfrm>
          <a:prstGeom prst="straightConnector1">
            <a:avLst/>
          </a:prstGeom>
          <a:noFill/>
          <a:ln w="9525" cap="flat" cmpd="sng">
            <a:solidFill>
              <a:schemeClr val="dk2"/>
            </a:solidFill>
            <a:prstDash val="solid"/>
            <a:round/>
            <a:headEnd type="none" w="med" len="med"/>
            <a:tailEnd type="triangle" w="med" len="med"/>
          </a:ln>
        </p:spPr>
      </p:cxnSp>
      <p:cxnSp>
        <p:nvCxnSpPr>
          <p:cNvPr id="311" name="Google Shape;311;p14"/>
          <p:cNvCxnSpPr>
            <a:stCxn id="304" idx="4"/>
            <a:endCxn id="307" idx="0"/>
          </p:cNvCxnSpPr>
          <p:nvPr/>
        </p:nvCxnSpPr>
        <p:spPr>
          <a:xfrm>
            <a:off x="6331400" y="3213050"/>
            <a:ext cx="0" cy="843000"/>
          </a:xfrm>
          <a:prstGeom prst="straightConnector1">
            <a:avLst/>
          </a:prstGeom>
          <a:noFill/>
          <a:ln w="9525" cap="flat" cmpd="sng">
            <a:solidFill>
              <a:schemeClr val="dk2"/>
            </a:solidFill>
            <a:prstDash val="solid"/>
            <a:round/>
            <a:headEnd type="none" w="med" len="med"/>
            <a:tailEnd type="triangl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15"/>
          <p:cNvSpPr/>
          <p:nvPr/>
        </p:nvSpPr>
        <p:spPr>
          <a:xfrm>
            <a:off x="4876800" y="1685925"/>
            <a:ext cx="3819600" cy="4320900"/>
          </a:xfrm>
          <a:prstGeom prst="roundRect">
            <a:avLst>
              <a:gd name="adj" fmla="val 16667"/>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15"/>
          <p:cNvSpPr/>
          <p:nvPr/>
        </p:nvSpPr>
        <p:spPr>
          <a:xfrm>
            <a:off x="457175" y="1685925"/>
            <a:ext cx="3819600" cy="4386300"/>
          </a:xfrm>
          <a:prstGeom prst="roundRect">
            <a:avLst>
              <a:gd name="adj" fmla="val 16667"/>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15"/>
          <p:cNvSpPr/>
          <p:nvPr/>
        </p:nvSpPr>
        <p:spPr>
          <a:xfrm>
            <a:off x="560097" y="1280150"/>
            <a:ext cx="784800" cy="7848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15"/>
          <p:cNvSpPr/>
          <p:nvPr/>
        </p:nvSpPr>
        <p:spPr>
          <a:xfrm>
            <a:off x="4960660" y="12801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15"/>
          <p:cNvSpPr txBox="1">
            <a:spLocks noGrp="1"/>
          </p:cNvSpPr>
          <p:nvPr>
            <p:ph type="title"/>
          </p:nvPr>
        </p:nvSpPr>
        <p:spPr>
          <a:xfrm>
            <a:off x="337575" y="357100"/>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4300"/>
              <a:t>Abstract</a:t>
            </a:r>
            <a:endParaRPr sz="5300"/>
          </a:p>
        </p:txBody>
      </p:sp>
      <p:grpSp>
        <p:nvGrpSpPr>
          <p:cNvPr id="321" name="Google Shape;321;p15"/>
          <p:cNvGrpSpPr/>
          <p:nvPr/>
        </p:nvGrpSpPr>
        <p:grpSpPr>
          <a:xfrm>
            <a:off x="716345" y="1436401"/>
            <a:ext cx="472011" cy="472011"/>
            <a:chOff x="1190625" y="238125"/>
            <a:chExt cx="5238750" cy="5238750"/>
          </a:xfrm>
        </p:grpSpPr>
        <p:sp>
          <p:nvSpPr>
            <p:cNvPr id="322" name="Google Shape;322;p15"/>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15"/>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15"/>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15"/>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15"/>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15"/>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15"/>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9" name="Google Shape;329;p15"/>
          <p:cNvGrpSpPr/>
          <p:nvPr/>
        </p:nvGrpSpPr>
        <p:grpSpPr>
          <a:xfrm>
            <a:off x="5115047" y="1436307"/>
            <a:ext cx="472142" cy="472112"/>
            <a:chOff x="-44512325" y="3176075"/>
            <a:chExt cx="300900" cy="300900"/>
          </a:xfrm>
        </p:grpSpPr>
        <p:sp>
          <p:nvSpPr>
            <p:cNvPr id="330" name="Google Shape;330;p15"/>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15"/>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15"/>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15"/>
          <p:cNvSpPr txBox="1"/>
          <p:nvPr/>
        </p:nvSpPr>
        <p:spPr>
          <a:xfrm>
            <a:off x="815025" y="2160050"/>
            <a:ext cx="3343200" cy="2335500"/>
          </a:xfrm>
          <a:prstGeom prst="rect">
            <a:avLst/>
          </a:prstGeom>
          <a:noFill/>
          <a:ln>
            <a:noFill/>
          </a:ln>
        </p:spPr>
        <p:txBody>
          <a:bodyPr spcFirstLastPara="1" wrap="square" lIns="91425" tIns="91425" rIns="91425" bIns="91425" anchor="t" anchorCtr="0">
            <a:noAutofit/>
          </a:bodyPr>
          <a:lstStyle/>
          <a:p>
            <a:pPr marL="320040" lvl="0" indent="-323850" algn="l" rtl="0">
              <a:lnSpc>
                <a:spcPct val="150000"/>
              </a:lnSpc>
              <a:spcBef>
                <a:spcPts val="0"/>
              </a:spcBef>
              <a:spcAft>
                <a:spcPts val="0"/>
              </a:spcAft>
              <a:buSzPts val="1500"/>
              <a:buFont typeface="Comic Sans MS"/>
              <a:buChar char="●"/>
            </a:pPr>
            <a:r>
              <a:rPr lang="en" sz="1500" dirty="0">
                <a:latin typeface="Comic Sans MS"/>
                <a:ea typeface="Comic Sans MS"/>
                <a:cs typeface="Comic Sans MS"/>
                <a:sym typeface="Comic Sans MS"/>
              </a:rPr>
              <a:t>This task focuses on using Support Vector Machine (SVM) classification models with varying kernels and regularization to classify datasets.</a:t>
            </a:r>
            <a:endParaRPr sz="1500" dirty="0">
              <a:latin typeface="Comic Sans MS"/>
              <a:ea typeface="Comic Sans MS"/>
              <a:cs typeface="Comic Sans MS"/>
              <a:sym typeface="Comic Sans MS"/>
            </a:endParaRPr>
          </a:p>
          <a:p>
            <a:pPr marL="320040" lvl="0" indent="-323850" algn="l" rtl="0">
              <a:lnSpc>
                <a:spcPct val="150000"/>
              </a:lnSpc>
              <a:spcBef>
                <a:spcPts val="0"/>
              </a:spcBef>
              <a:spcAft>
                <a:spcPts val="0"/>
              </a:spcAft>
              <a:buSzPts val="1500"/>
              <a:buFont typeface="Comic Sans MS"/>
              <a:buChar char="●"/>
            </a:pPr>
            <a:r>
              <a:rPr lang="en" sz="1500" dirty="0">
                <a:latin typeface="Comic Sans MS"/>
                <a:ea typeface="Comic Sans MS"/>
                <a:cs typeface="Comic Sans MS"/>
                <a:sym typeface="Comic Sans MS"/>
              </a:rPr>
              <a:t>SVM stands out as a robust algorithm for classification tasks due to its effectiveness.</a:t>
            </a:r>
            <a:endParaRPr sz="1500" dirty="0">
              <a:latin typeface="Comic Sans MS"/>
              <a:ea typeface="Comic Sans MS"/>
              <a:cs typeface="Comic Sans MS"/>
              <a:sym typeface="Comic Sans MS"/>
            </a:endParaRPr>
          </a:p>
        </p:txBody>
      </p:sp>
      <p:sp>
        <p:nvSpPr>
          <p:cNvPr id="334" name="Google Shape;334;p15"/>
          <p:cNvSpPr txBox="1"/>
          <p:nvPr/>
        </p:nvSpPr>
        <p:spPr>
          <a:xfrm>
            <a:off x="5115000" y="2064950"/>
            <a:ext cx="3343200" cy="1133400"/>
          </a:xfrm>
          <a:prstGeom prst="rect">
            <a:avLst/>
          </a:prstGeom>
          <a:noFill/>
          <a:ln>
            <a:noFill/>
          </a:ln>
        </p:spPr>
        <p:txBody>
          <a:bodyPr spcFirstLastPara="1" wrap="square" lIns="91425" tIns="91425" rIns="91425" bIns="91425" anchor="t" anchorCtr="0">
            <a:noAutofit/>
          </a:bodyPr>
          <a:lstStyle/>
          <a:p>
            <a:pPr marL="457200" lvl="0" indent="-317500" algn="l" rtl="0">
              <a:lnSpc>
                <a:spcPct val="150000"/>
              </a:lnSpc>
              <a:spcBef>
                <a:spcPts val="0"/>
              </a:spcBef>
              <a:spcAft>
                <a:spcPts val="0"/>
              </a:spcAft>
              <a:buClr>
                <a:schemeClr val="dk1"/>
              </a:buClr>
              <a:buSzPts val="1400"/>
              <a:buFont typeface="Comic Sans MS"/>
              <a:buChar char="●"/>
            </a:pPr>
            <a:r>
              <a:rPr lang="en">
                <a:solidFill>
                  <a:schemeClr val="dk1"/>
                </a:solidFill>
                <a:latin typeface="Comic Sans MS"/>
                <a:ea typeface="Comic Sans MS"/>
                <a:cs typeface="Comic Sans MS"/>
                <a:sym typeface="Comic Sans MS"/>
              </a:rPr>
              <a:t>Understanding how different kernels and regularization influence model performance is essential for selecting and deploying effective models.</a:t>
            </a:r>
            <a:endParaRPr>
              <a:solidFill>
                <a:schemeClr val="dk1"/>
              </a:solidFill>
              <a:latin typeface="Comic Sans MS"/>
              <a:ea typeface="Comic Sans MS"/>
              <a:cs typeface="Comic Sans MS"/>
              <a:sym typeface="Comic Sans MS"/>
            </a:endParaRPr>
          </a:p>
          <a:p>
            <a:pPr marL="457200" lvl="0" indent="-317500" algn="l" rtl="0">
              <a:lnSpc>
                <a:spcPct val="150000"/>
              </a:lnSpc>
              <a:spcBef>
                <a:spcPts val="0"/>
              </a:spcBef>
              <a:spcAft>
                <a:spcPts val="0"/>
              </a:spcAft>
              <a:buClr>
                <a:schemeClr val="dk1"/>
              </a:buClr>
              <a:buSzPts val="1400"/>
              <a:buFont typeface="Comic Sans MS"/>
              <a:buChar char="●"/>
            </a:pPr>
            <a:r>
              <a:rPr lang="en">
                <a:solidFill>
                  <a:schemeClr val="dk1"/>
                </a:solidFill>
                <a:latin typeface="Comic Sans MS"/>
                <a:ea typeface="Comic Sans MS"/>
                <a:cs typeface="Comic Sans MS"/>
                <a:sym typeface="Comic Sans MS"/>
              </a:rPr>
              <a:t>The objective is to grasp the impact of different parameters on SVM classification performance, enabling informed decisions in real-world applications.  </a:t>
            </a:r>
            <a:endParaRPr>
              <a:solidFill>
                <a:schemeClr val="dk1"/>
              </a:solidFill>
              <a:latin typeface="Comic Sans MS"/>
              <a:ea typeface="Comic Sans MS"/>
              <a:cs typeface="Comic Sans MS"/>
              <a:sym typeface="Comic Sans MS"/>
            </a:endParaRPr>
          </a:p>
          <a:p>
            <a:pPr marL="0" lvl="0" indent="0" algn="l" rtl="0">
              <a:lnSpc>
                <a:spcPct val="150000"/>
              </a:lnSpc>
              <a:spcBef>
                <a:spcPts val="0"/>
              </a:spcBef>
              <a:spcAft>
                <a:spcPts val="0"/>
              </a:spcAft>
              <a:buNone/>
            </a:pPr>
            <a:endParaRPr>
              <a:latin typeface="Comic Sans MS"/>
              <a:ea typeface="Comic Sans MS"/>
              <a:cs typeface="Comic Sans MS"/>
              <a:sym typeface="Comic Sans MS"/>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16"/>
          <p:cNvPicPr preferRelativeResize="0"/>
          <p:nvPr/>
        </p:nvPicPr>
        <p:blipFill>
          <a:blip r:embed="rId3">
            <a:alphaModFix/>
          </a:blip>
          <a:stretch>
            <a:fillRect/>
          </a:stretch>
        </p:blipFill>
        <p:spPr>
          <a:xfrm>
            <a:off x="752775" y="1598450"/>
            <a:ext cx="2290775" cy="1899275"/>
          </a:xfrm>
          <a:prstGeom prst="rect">
            <a:avLst/>
          </a:prstGeom>
          <a:noFill/>
          <a:ln>
            <a:noFill/>
          </a:ln>
        </p:spPr>
      </p:pic>
      <p:sp>
        <p:nvSpPr>
          <p:cNvPr id="340" name="Google Shape;340;p16"/>
          <p:cNvSpPr/>
          <p:nvPr/>
        </p:nvSpPr>
        <p:spPr>
          <a:xfrm>
            <a:off x="379700" y="58097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txBox="1"/>
          <p:nvPr/>
        </p:nvSpPr>
        <p:spPr>
          <a:xfrm>
            <a:off x="591862" y="93907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Datasets</a:t>
            </a:r>
            <a:endParaRPr sz="2100" b="1">
              <a:solidFill>
                <a:srgbClr val="000000"/>
              </a:solidFill>
              <a:latin typeface="Fira Sans Extra Condensed"/>
              <a:ea typeface="Fira Sans Extra Condensed"/>
              <a:cs typeface="Fira Sans Extra Condensed"/>
              <a:sym typeface="Fira Sans Extra Condensed"/>
            </a:endParaRPr>
          </a:p>
        </p:txBody>
      </p:sp>
      <p:sp>
        <p:nvSpPr>
          <p:cNvPr id="342" name="Google Shape;342;p16"/>
          <p:cNvSpPr/>
          <p:nvPr/>
        </p:nvSpPr>
        <p:spPr>
          <a:xfrm>
            <a:off x="1741963" y="259885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2253125" y="882414"/>
            <a:ext cx="1771273" cy="1548786"/>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txBody>
          <a:bodyPr/>
          <a:lstStyle/>
          <a:p>
            <a:endParaRPr lang="en-US"/>
          </a:p>
        </p:txBody>
      </p:sp>
      <p:grpSp>
        <p:nvGrpSpPr>
          <p:cNvPr id="344" name="Google Shape;344;p16"/>
          <p:cNvGrpSpPr/>
          <p:nvPr/>
        </p:nvGrpSpPr>
        <p:grpSpPr>
          <a:xfrm>
            <a:off x="3906688" y="0"/>
            <a:ext cx="4725888" cy="1934140"/>
            <a:chOff x="3961063" y="1231575"/>
            <a:chExt cx="4725888" cy="650100"/>
          </a:xfrm>
        </p:grpSpPr>
        <p:sp>
          <p:nvSpPr>
            <p:cNvPr id="345" name="Google Shape;345;p16"/>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16"/>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6"/>
          <p:cNvGrpSpPr/>
          <p:nvPr/>
        </p:nvGrpSpPr>
        <p:grpSpPr>
          <a:xfrm>
            <a:off x="4025360" y="733794"/>
            <a:ext cx="4299871" cy="398533"/>
            <a:chOff x="4079735" y="1636344"/>
            <a:chExt cx="4299871" cy="398533"/>
          </a:xfrm>
        </p:grpSpPr>
        <p:sp>
          <p:nvSpPr>
            <p:cNvPr id="348" name="Google Shape;348;p16"/>
            <p:cNvSpPr txBox="1"/>
            <p:nvPr/>
          </p:nvSpPr>
          <p:spPr>
            <a:xfrm>
              <a:off x="5952198" y="1732324"/>
              <a:ext cx="2427408" cy="30255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Dreaming Outloud Pro" panose="03050502040302030504" pitchFamily="66" charset="0"/>
                  <a:ea typeface="Calibri" panose="020F0502020204030204" pitchFamily="34" charset="0"/>
                  <a:cs typeface="Dreaming Outloud Pro" panose="03050502040302030504" pitchFamily="66" charset="0"/>
                  <a:sym typeface="Roboto"/>
                </a:rPr>
                <a:t>The Aggregation dataset consists of 788 samples with 2 features and 7  classes. It has a mean of 19.57 and 14.17 for the ﬁrst and second features,  respectively.</a:t>
              </a:r>
            </a:p>
          </p:txBody>
        </p:sp>
        <p:sp>
          <p:nvSpPr>
            <p:cNvPr id="349" name="Google Shape;349;p16"/>
            <p:cNvSpPr txBox="1"/>
            <p:nvPr/>
          </p:nvSpPr>
          <p:spPr>
            <a:xfrm>
              <a:off x="4079735" y="1636344"/>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latin typeface="Fira Sans Extra Condensed"/>
                  <a:ea typeface="Fira Sans Extra Condensed"/>
                  <a:cs typeface="Fira Sans Extra Condensed"/>
                  <a:sym typeface="Fira Sans Extra Condensed"/>
                </a:rPr>
                <a:t>Aggregation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350" name="Google Shape;350;p16"/>
          <p:cNvSpPr/>
          <p:nvPr/>
        </p:nvSpPr>
        <p:spPr>
          <a:xfrm rot="742209">
            <a:off x="2272837" y="2350168"/>
            <a:ext cx="1867425" cy="6607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txBody>
          <a:bodyPr/>
          <a:lstStyle/>
          <a:p>
            <a:endParaRPr lang="en-US"/>
          </a:p>
        </p:txBody>
      </p:sp>
      <p:sp>
        <p:nvSpPr>
          <p:cNvPr id="351" name="Google Shape;351;p16"/>
          <p:cNvSpPr/>
          <p:nvPr/>
        </p:nvSpPr>
        <p:spPr>
          <a:xfrm rot="1996808" flipV="1">
            <a:off x="2030270" y="3632253"/>
            <a:ext cx="2391577" cy="369113"/>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txBody>
          <a:bodyPr/>
          <a:lstStyle/>
          <a:p>
            <a:endParaRPr lang="en-US"/>
          </a:p>
        </p:txBody>
      </p:sp>
      <p:grpSp>
        <p:nvGrpSpPr>
          <p:cNvPr id="352" name="Google Shape;352;p16"/>
          <p:cNvGrpSpPr/>
          <p:nvPr/>
        </p:nvGrpSpPr>
        <p:grpSpPr>
          <a:xfrm>
            <a:off x="4038412" y="3663624"/>
            <a:ext cx="4725888" cy="1397129"/>
            <a:chOff x="3961063" y="3237875"/>
            <a:chExt cx="4725888" cy="650100"/>
          </a:xfrm>
        </p:grpSpPr>
        <p:sp>
          <p:nvSpPr>
            <p:cNvPr id="353" name="Google Shape;353;p16"/>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6"/>
          <p:cNvGrpSpPr/>
          <p:nvPr/>
        </p:nvGrpSpPr>
        <p:grpSpPr>
          <a:xfrm>
            <a:off x="4162117" y="3934411"/>
            <a:ext cx="4449655" cy="1293280"/>
            <a:chOff x="4084768" y="3440319"/>
            <a:chExt cx="4449655" cy="501559"/>
          </a:xfrm>
        </p:grpSpPr>
        <p:sp>
          <p:nvSpPr>
            <p:cNvPr id="356" name="Google Shape;356;p16"/>
            <p:cNvSpPr txBox="1"/>
            <p:nvPr/>
          </p:nvSpPr>
          <p:spPr>
            <a:xfrm>
              <a:off x="6091063" y="3610078"/>
              <a:ext cx="244336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a:buClr>
                  <a:schemeClr val="dk1"/>
                </a:buClr>
                <a:buSzPts val="1100"/>
              </a:pP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The Flame dataset includes </a:t>
              </a:r>
              <a:r>
                <a:rPr lang="en" dirty="0">
                  <a:solidFill>
                    <a:schemeClr val="dk1"/>
                  </a:solidFill>
                  <a:latin typeface="Roboto"/>
                  <a:ea typeface="Roboto"/>
                  <a:cs typeface="Roboto"/>
                  <a:sym typeface="Roboto"/>
                </a:rPr>
                <a:t>240</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samples with 2 features and </a:t>
              </a:r>
              <a:r>
                <a:rPr lang="en" dirty="0">
                  <a:solidFill>
                    <a:schemeClr val="dk1"/>
                  </a:solidFill>
                  <a:latin typeface="Roboto"/>
                  <a:ea typeface="Roboto"/>
                  <a:cs typeface="Roboto"/>
                  <a:sym typeface="Roboto"/>
                </a:rPr>
                <a:t>2</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classes. It has a mean of </a:t>
              </a:r>
              <a:r>
                <a:rPr lang="en-US" dirty="0"/>
                <a:t>7.32</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and </a:t>
              </a:r>
              <a:r>
                <a:rPr lang="en-US" dirty="0"/>
                <a:t>20.93</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for the ﬁrst and second  features, respectively.</a:t>
              </a: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p:txBody>
        </p:sp>
        <p:sp>
          <p:nvSpPr>
            <p:cNvPr id="357" name="Google Shape;357;p16"/>
            <p:cNvSpPr txBox="1"/>
            <p:nvPr/>
          </p:nvSpPr>
          <p:spPr>
            <a:xfrm>
              <a:off x="4084768" y="3440319"/>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Flame</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358" name="Google Shape;358;p16"/>
          <p:cNvGrpSpPr/>
          <p:nvPr/>
        </p:nvGrpSpPr>
        <p:grpSpPr>
          <a:xfrm>
            <a:off x="4024398" y="2026990"/>
            <a:ext cx="4725888" cy="1397129"/>
            <a:chOff x="3961063" y="2234725"/>
            <a:chExt cx="4725888" cy="650100"/>
          </a:xfrm>
        </p:grpSpPr>
        <p:sp>
          <p:nvSpPr>
            <p:cNvPr id="359" name="Google Shape;359;p16"/>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6"/>
          <p:cNvGrpSpPr/>
          <p:nvPr/>
        </p:nvGrpSpPr>
        <p:grpSpPr>
          <a:xfrm>
            <a:off x="4162117" y="2326814"/>
            <a:ext cx="4449655" cy="764125"/>
            <a:chOff x="4098782" y="2455811"/>
            <a:chExt cx="4449655" cy="336418"/>
          </a:xfrm>
        </p:grpSpPr>
        <p:sp>
          <p:nvSpPr>
            <p:cNvPr id="362" name="Google Shape;362;p16"/>
            <p:cNvSpPr txBox="1"/>
            <p:nvPr/>
          </p:nvSpPr>
          <p:spPr>
            <a:xfrm>
              <a:off x="6105077" y="2460429"/>
              <a:ext cx="244336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The Compound dataset includes 399 samples with 2 features and 6  classes. It has a mean of 22.22 and 13.97 for the ﬁrst and second  features, respectively.</a:t>
              </a:r>
            </a:p>
          </p:txBody>
        </p:sp>
        <p:sp>
          <p:nvSpPr>
            <p:cNvPr id="363" name="Google Shape;363;p16"/>
            <p:cNvSpPr txBox="1"/>
            <p:nvPr/>
          </p:nvSpPr>
          <p:spPr>
            <a:xfrm>
              <a:off x="4098782" y="2455811"/>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400" b="1" dirty="0">
                  <a:solidFill>
                    <a:schemeClr val="lt1"/>
                  </a:solidFill>
                  <a:latin typeface="Fira Sans Extra Condensed"/>
                  <a:ea typeface="Fira Sans Extra Condensed"/>
                  <a:cs typeface="Fira Sans Extra Condensed"/>
                  <a:sym typeface="Fira Sans Extra Condensed"/>
                </a:rPr>
                <a:t>Compound</a:t>
              </a:r>
              <a:endParaRPr sz="1800" b="1" dirty="0">
                <a:solidFill>
                  <a:schemeClr val="lt1"/>
                </a:solidFill>
                <a:latin typeface="Fira Sans Extra Condensed"/>
                <a:ea typeface="Fira Sans Extra Condensed"/>
                <a:cs typeface="Fira Sans Extra Condensed"/>
                <a:sym typeface="Fira Sans Extra Condensed"/>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38"/>
        <p:cNvGrpSpPr/>
        <p:nvPr/>
      </p:nvGrpSpPr>
      <p:grpSpPr>
        <a:xfrm>
          <a:off x="0" y="0"/>
          <a:ext cx="0" cy="0"/>
          <a:chOff x="0" y="0"/>
          <a:chExt cx="0" cy="0"/>
        </a:xfrm>
      </p:grpSpPr>
      <p:pic>
        <p:nvPicPr>
          <p:cNvPr id="339" name="Google Shape;339;p16"/>
          <p:cNvPicPr preferRelativeResize="0"/>
          <p:nvPr/>
        </p:nvPicPr>
        <p:blipFill>
          <a:blip r:embed="rId3">
            <a:alphaModFix/>
          </a:blip>
          <a:stretch>
            <a:fillRect/>
          </a:stretch>
        </p:blipFill>
        <p:spPr>
          <a:xfrm>
            <a:off x="752775" y="1598450"/>
            <a:ext cx="2290775" cy="1899275"/>
          </a:xfrm>
          <a:prstGeom prst="rect">
            <a:avLst/>
          </a:prstGeom>
          <a:noFill/>
          <a:ln>
            <a:noFill/>
          </a:ln>
        </p:spPr>
      </p:pic>
      <p:sp>
        <p:nvSpPr>
          <p:cNvPr id="340" name="Google Shape;340;p16"/>
          <p:cNvSpPr/>
          <p:nvPr/>
        </p:nvSpPr>
        <p:spPr>
          <a:xfrm>
            <a:off x="379700" y="580975"/>
            <a:ext cx="2889300" cy="3407700"/>
          </a:xfrm>
          <a:prstGeom prst="roundRect">
            <a:avLst>
              <a:gd name="adj" fmla="val 14082"/>
            </a:avLst>
          </a:prstGeom>
          <a:solidFill>
            <a:srgbClr val="E4EA27">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16"/>
          <p:cNvSpPr txBox="1"/>
          <p:nvPr/>
        </p:nvSpPr>
        <p:spPr>
          <a:xfrm>
            <a:off x="591862" y="939075"/>
            <a:ext cx="2546700" cy="650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100" b="1">
                <a:latin typeface="Fira Sans Extra Condensed"/>
                <a:ea typeface="Fira Sans Extra Condensed"/>
                <a:cs typeface="Fira Sans Extra Condensed"/>
                <a:sym typeface="Fira Sans Extra Condensed"/>
              </a:rPr>
              <a:t>Datasets</a:t>
            </a:r>
            <a:endParaRPr sz="2100" b="1">
              <a:solidFill>
                <a:srgbClr val="000000"/>
              </a:solidFill>
              <a:latin typeface="Fira Sans Extra Condensed"/>
              <a:ea typeface="Fira Sans Extra Condensed"/>
              <a:cs typeface="Fira Sans Extra Condensed"/>
              <a:sym typeface="Fira Sans Extra Condensed"/>
            </a:endParaRPr>
          </a:p>
        </p:txBody>
      </p:sp>
      <p:sp>
        <p:nvSpPr>
          <p:cNvPr id="342" name="Google Shape;342;p16"/>
          <p:cNvSpPr/>
          <p:nvPr/>
        </p:nvSpPr>
        <p:spPr>
          <a:xfrm>
            <a:off x="1741963" y="2598850"/>
            <a:ext cx="230900" cy="230550"/>
          </a:xfrm>
          <a:custGeom>
            <a:avLst/>
            <a:gdLst/>
            <a:ahLst/>
            <a:cxnLst/>
            <a:rect l="l" t="t" r="r" b="b"/>
            <a:pathLst>
              <a:path w="9236" h="9222" fill="none" extrusionOk="0">
                <a:moveTo>
                  <a:pt x="9236" y="4611"/>
                </a:moveTo>
                <a:lnTo>
                  <a:pt x="9236" y="4611"/>
                </a:lnTo>
                <a:lnTo>
                  <a:pt x="9222" y="4838"/>
                </a:lnTo>
                <a:lnTo>
                  <a:pt x="9207" y="5080"/>
                </a:lnTo>
                <a:lnTo>
                  <a:pt x="9179" y="5308"/>
                </a:lnTo>
                <a:lnTo>
                  <a:pt x="9136" y="5536"/>
                </a:lnTo>
                <a:lnTo>
                  <a:pt x="9079" y="5763"/>
                </a:lnTo>
                <a:lnTo>
                  <a:pt x="9022" y="5977"/>
                </a:lnTo>
                <a:lnTo>
                  <a:pt x="8951" y="6190"/>
                </a:lnTo>
                <a:lnTo>
                  <a:pt x="8866" y="6404"/>
                </a:lnTo>
                <a:lnTo>
                  <a:pt x="8780" y="6603"/>
                </a:lnTo>
                <a:lnTo>
                  <a:pt x="8667" y="6802"/>
                </a:lnTo>
                <a:lnTo>
                  <a:pt x="8567" y="7001"/>
                </a:lnTo>
                <a:lnTo>
                  <a:pt x="8439" y="7186"/>
                </a:lnTo>
                <a:lnTo>
                  <a:pt x="8311" y="7371"/>
                </a:lnTo>
                <a:lnTo>
                  <a:pt x="8183" y="7542"/>
                </a:lnTo>
                <a:lnTo>
                  <a:pt x="8026" y="7713"/>
                </a:lnTo>
                <a:lnTo>
                  <a:pt x="7884" y="7869"/>
                </a:lnTo>
                <a:lnTo>
                  <a:pt x="7713" y="8026"/>
                </a:lnTo>
                <a:lnTo>
                  <a:pt x="7557" y="8168"/>
                </a:lnTo>
                <a:lnTo>
                  <a:pt x="7372" y="8310"/>
                </a:lnTo>
                <a:lnTo>
                  <a:pt x="7201" y="8439"/>
                </a:lnTo>
                <a:lnTo>
                  <a:pt x="7002" y="8552"/>
                </a:lnTo>
                <a:lnTo>
                  <a:pt x="6817" y="8666"/>
                </a:lnTo>
                <a:lnTo>
                  <a:pt x="6618" y="8766"/>
                </a:lnTo>
                <a:lnTo>
                  <a:pt x="6418" y="8865"/>
                </a:lnTo>
                <a:lnTo>
                  <a:pt x="6205" y="8937"/>
                </a:lnTo>
                <a:lnTo>
                  <a:pt x="5991" y="9008"/>
                </a:lnTo>
                <a:lnTo>
                  <a:pt x="5764" y="9079"/>
                </a:lnTo>
                <a:lnTo>
                  <a:pt x="5550" y="9122"/>
                </a:lnTo>
                <a:lnTo>
                  <a:pt x="5323" y="9164"/>
                </a:lnTo>
                <a:lnTo>
                  <a:pt x="5095" y="9193"/>
                </a:lnTo>
                <a:lnTo>
                  <a:pt x="4853" y="9221"/>
                </a:lnTo>
                <a:lnTo>
                  <a:pt x="4611" y="9221"/>
                </a:lnTo>
                <a:lnTo>
                  <a:pt x="4611" y="9221"/>
                </a:lnTo>
                <a:lnTo>
                  <a:pt x="4383" y="9221"/>
                </a:lnTo>
                <a:lnTo>
                  <a:pt x="4142" y="9193"/>
                </a:lnTo>
                <a:lnTo>
                  <a:pt x="3914" y="9164"/>
                </a:lnTo>
                <a:lnTo>
                  <a:pt x="3686" y="9122"/>
                </a:lnTo>
                <a:lnTo>
                  <a:pt x="3459" y="9079"/>
                </a:lnTo>
                <a:lnTo>
                  <a:pt x="3245" y="9008"/>
                </a:lnTo>
                <a:lnTo>
                  <a:pt x="3032" y="8937"/>
                </a:lnTo>
                <a:lnTo>
                  <a:pt x="2818" y="8865"/>
                </a:lnTo>
                <a:lnTo>
                  <a:pt x="2619" y="8766"/>
                </a:lnTo>
                <a:lnTo>
                  <a:pt x="2420" y="8666"/>
                </a:lnTo>
                <a:lnTo>
                  <a:pt x="2221" y="8552"/>
                </a:lnTo>
                <a:lnTo>
                  <a:pt x="2036" y="8439"/>
                </a:lnTo>
                <a:lnTo>
                  <a:pt x="1851" y="8310"/>
                </a:lnTo>
                <a:lnTo>
                  <a:pt x="1680" y="8168"/>
                </a:lnTo>
                <a:lnTo>
                  <a:pt x="1509" y="8026"/>
                </a:lnTo>
                <a:lnTo>
                  <a:pt x="1352" y="7869"/>
                </a:lnTo>
                <a:lnTo>
                  <a:pt x="1196" y="7713"/>
                </a:lnTo>
                <a:lnTo>
                  <a:pt x="1054" y="7542"/>
                </a:lnTo>
                <a:lnTo>
                  <a:pt x="926" y="7371"/>
                </a:lnTo>
                <a:lnTo>
                  <a:pt x="783" y="7186"/>
                </a:lnTo>
                <a:lnTo>
                  <a:pt x="669" y="7001"/>
                </a:lnTo>
                <a:lnTo>
                  <a:pt x="556" y="6802"/>
                </a:lnTo>
                <a:lnTo>
                  <a:pt x="456" y="6603"/>
                </a:lnTo>
                <a:lnTo>
                  <a:pt x="371" y="6404"/>
                </a:lnTo>
                <a:lnTo>
                  <a:pt x="285" y="6190"/>
                </a:lnTo>
                <a:lnTo>
                  <a:pt x="214" y="5977"/>
                </a:lnTo>
                <a:lnTo>
                  <a:pt x="143" y="5763"/>
                </a:lnTo>
                <a:lnTo>
                  <a:pt x="100" y="5536"/>
                </a:lnTo>
                <a:lnTo>
                  <a:pt x="58" y="5308"/>
                </a:lnTo>
                <a:lnTo>
                  <a:pt x="29" y="5080"/>
                </a:lnTo>
                <a:lnTo>
                  <a:pt x="15" y="4838"/>
                </a:lnTo>
                <a:lnTo>
                  <a:pt x="1" y="4611"/>
                </a:lnTo>
                <a:lnTo>
                  <a:pt x="1" y="4611"/>
                </a:lnTo>
                <a:lnTo>
                  <a:pt x="15" y="4369"/>
                </a:lnTo>
                <a:lnTo>
                  <a:pt x="29" y="4141"/>
                </a:lnTo>
                <a:lnTo>
                  <a:pt x="58" y="3899"/>
                </a:lnTo>
                <a:lnTo>
                  <a:pt x="100" y="3671"/>
                </a:lnTo>
                <a:lnTo>
                  <a:pt x="143" y="3458"/>
                </a:lnTo>
                <a:lnTo>
                  <a:pt x="214" y="3230"/>
                </a:lnTo>
                <a:lnTo>
                  <a:pt x="285" y="3017"/>
                </a:lnTo>
                <a:lnTo>
                  <a:pt x="371" y="2818"/>
                </a:lnTo>
                <a:lnTo>
                  <a:pt x="456" y="2604"/>
                </a:lnTo>
                <a:lnTo>
                  <a:pt x="556" y="2405"/>
                </a:lnTo>
                <a:lnTo>
                  <a:pt x="669" y="2220"/>
                </a:lnTo>
                <a:lnTo>
                  <a:pt x="783" y="2035"/>
                </a:lnTo>
                <a:lnTo>
                  <a:pt x="926" y="1850"/>
                </a:lnTo>
                <a:lnTo>
                  <a:pt x="1054" y="1679"/>
                </a:lnTo>
                <a:lnTo>
                  <a:pt x="1196" y="1509"/>
                </a:lnTo>
                <a:lnTo>
                  <a:pt x="1352" y="1352"/>
                </a:lnTo>
                <a:lnTo>
                  <a:pt x="1509" y="1195"/>
                </a:lnTo>
                <a:lnTo>
                  <a:pt x="1680" y="1053"/>
                </a:lnTo>
                <a:lnTo>
                  <a:pt x="1851" y="911"/>
                </a:lnTo>
                <a:lnTo>
                  <a:pt x="2036" y="783"/>
                </a:lnTo>
                <a:lnTo>
                  <a:pt x="2221" y="669"/>
                </a:lnTo>
                <a:lnTo>
                  <a:pt x="2420" y="555"/>
                </a:lnTo>
                <a:lnTo>
                  <a:pt x="2619" y="456"/>
                </a:lnTo>
                <a:lnTo>
                  <a:pt x="2818" y="356"/>
                </a:lnTo>
                <a:lnTo>
                  <a:pt x="3032" y="271"/>
                </a:lnTo>
                <a:lnTo>
                  <a:pt x="3245" y="199"/>
                </a:lnTo>
                <a:lnTo>
                  <a:pt x="3459" y="142"/>
                </a:lnTo>
                <a:lnTo>
                  <a:pt x="3686" y="86"/>
                </a:lnTo>
                <a:lnTo>
                  <a:pt x="3914" y="43"/>
                </a:lnTo>
                <a:lnTo>
                  <a:pt x="4142" y="14"/>
                </a:lnTo>
                <a:lnTo>
                  <a:pt x="4383" y="0"/>
                </a:lnTo>
                <a:lnTo>
                  <a:pt x="4611" y="0"/>
                </a:lnTo>
                <a:lnTo>
                  <a:pt x="4611" y="0"/>
                </a:lnTo>
                <a:lnTo>
                  <a:pt x="4853" y="0"/>
                </a:lnTo>
                <a:lnTo>
                  <a:pt x="5095" y="14"/>
                </a:lnTo>
                <a:lnTo>
                  <a:pt x="5323" y="43"/>
                </a:lnTo>
                <a:lnTo>
                  <a:pt x="5550" y="86"/>
                </a:lnTo>
                <a:lnTo>
                  <a:pt x="5764" y="142"/>
                </a:lnTo>
                <a:lnTo>
                  <a:pt x="5991" y="199"/>
                </a:lnTo>
                <a:lnTo>
                  <a:pt x="6205" y="271"/>
                </a:lnTo>
                <a:lnTo>
                  <a:pt x="6418" y="356"/>
                </a:lnTo>
                <a:lnTo>
                  <a:pt x="6618" y="456"/>
                </a:lnTo>
                <a:lnTo>
                  <a:pt x="6817" y="555"/>
                </a:lnTo>
                <a:lnTo>
                  <a:pt x="7002" y="669"/>
                </a:lnTo>
                <a:lnTo>
                  <a:pt x="7201" y="783"/>
                </a:lnTo>
                <a:lnTo>
                  <a:pt x="7372" y="911"/>
                </a:lnTo>
                <a:lnTo>
                  <a:pt x="7557" y="1053"/>
                </a:lnTo>
                <a:lnTo>
                  <a:pt x="7713" y="1195"/>
                </a:lnTo>
                <a:lnTo>
                  <a:pt x="7884" y="1352"/>
                </a:lnTo>
                <a:lnTo>
                  <a:pt x="8026" y="1509"/>
                </a:lnTo>
                <a:lnTo>
                  <a:pt x="8183" y="1679"/>
                </a:lnTo>
                <a:lnTo>
                  <a:pt x="8311" y="1850"/>
                </a:lnTo>
                <a:lnTo>
                  <a:pt x="8439" y="2035"/>
                </a:lnTo>
                <a:lnTo>
                  <a:pt x="8567" y="2220"/>
                </a:lnTo>
                <a:lnTo>
                  <a:pt x="8667" y="2405"/>
                </a:lnTo>
                <a:lnTo>
                  <a:pt x="8780" y="2604"/>
                </a:lnTo>
                <a:lnTo>
                  <a:pt x="8866" y="2818"/>
                </a:lnTo>
                <a:lnTo>
                  <a:pt x="8951" y="3017"/>
                </a:lnTo>
                <a:lnTo>
                  <a:pt x="9022" y="3230"/>
                </a:lnTo>
                <a:lnTo>
                  <a:pt x="9079" y="3458"/>
                </a:lnTo>
                <a:lnTo>
                  <a:pt x="9136" y="3671"/>
                </a:lnTo>
                <a:lnTo>
                  <a:pt x="9179" y="3899"/>
                </a:lnTo>
                <a:lnTo>
                  <a:pt x="9207" y="4141"/>
                </a:lnTo>
                <a:lnTo>
                  <a:pt x="9222" y="4369"/>
                </a:lnTo>
                <a:lnTo>
                  <a:pt x="9236" y="461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16"/>
          <p:cNvSpPr/>
          <p:nvPr/>
        </p:nvSpPr>
        <p:spPr>
          <a:xfrm>
            <a:off x="2253125" y="882414"/>
            <a:ext cx="1771273" cy="1548786"/>
          </a:xfrm>
          <a:custGeom>
            <a:avLst/>
            <a:gdLst/>
            <a:ahLst/>
            <a:cxnLst/>
            <a:rect l="l" t="t" r="r" b="b"/>
            <a:pathLst>
              <a:path w="91631" h="90106" extrusionOk="0">
                <a:moveTo>
                  <a:pt x="0" y="90106"/>
                </a:moveTo>
                <a:lnTo>
                  <a:pt x="84773" y="0"/>
                </a:lnTo>
                <a:lnTo>
                  <a:pt x="91631" y="16192"/>
                </a:lnTo>
                <a:close/>
              </a:path>
            </a:pathLst>
          </a:custGeom>
          <a:solidFill>
            <a:srgbClr val="666666">
              <a:alpha val="12549"/>
            </a:srgbClr>
          </a:solidFill>
          <a:ln>
            <a:noFill/>
          </a:ln>
        </p:spPr>
        <p:txBody>
          <a:bodyPr/>
          <a:lstStyle/>
          <a:p>
            <a:endParaRPr lang="en-US"/>
          </a:p>
        </p:txBody>
      </p:sp>
      <p:grpSp>
        <p:nvGrpSpPr>
          <p:cNvPr id="344" name="Google Shape;344;p16"/>
          <p:cNvGrpSpPr/>
          <p:nvPr/>
        </p:nvGrpSpPr>
        <p:grpSpPr>
          <a:xfrm>
            <a:off x="3906688" y="0"/>
            <a:ext cx="4725888" cy="1934140"/>
            <a:chOff x="3961063" y="1231575"/>
            <a:chExt cx="4725888" cy="650100"/>
          </a:xfrm>
        </p:grpSpPr>
        <p:sp>
          <p:nvSpPr>
            <p:cNvPr id="345" name="Google Shape;345;p16"/>
            <p:cNvSpPr/>
            <p:nvPr/>
          </p:nvSpPr>
          <p:spPr>
            <a:xfrm>
              <a:off x="5010150" y="1231575"/>
              <a:ext cx="3676800" cy="650100"/>
            </a:xfrm>
            <a:prstGeom prst="roundRect">
              <a:avLst>
                <a:gd name="adj" fmla="val 50000"/>
              </a:avLst>
            </a:prstGeom>
            <a:solidFill>
              <a:srgbClr val="E99B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6" name="Google Shape;346;p16"/>
            <p:cNvSpPr/>
            <p:nvPr/>
          </p:nvSpPr>
          <p:spPr>
            <a:xfrm>
              <a:off x="3961063" y="1324425"/>
              <a:ext cx="2130000" cy="464400"/>
            </a:xfrm>
            <a:prstGeom prst="roundRect">
              <a:avLst>
                <a:gd name="adj" fmla="val 5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 name="Google Shape;347;p16"/>
          <p:cNvGrpSpPr/>
          <p:nvPr/>
        </p:nvGrpSpPr>
        <p:grpSpPr>
          <a:xfrm>
            <a:off x="4025360" y="733794"/>
            <a:ext cx="4299871" cy="398533"/>
            <a:chOff x="4079735" y="1636344"/>
            <a:chExt cx="4299871" cy="398533"/>
          </a:xfrm>
        </p:grpSpPr>
        <p:sp>
          <p:nvSpPr>
            <p:cNvPr id="348" name="Google Shape;348;p16"/>
            <p:cNvSpPr txBox="1"/>
            <p:nvPr/>
          </p:nvSpPr>
          <p:spPr>
            <a:xfrm>
              <a:off x="5952198" y="1732324"/>
              <a:ext cx="2427408" cy="302553"/>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None/>
              </a:pPr>
              <a:r>
                <a:rPr lang="en-US" dirty="0">
                  <a:latin typeface="Dreaming Outloud Pro" panose="03050502040302030504" pitchFamily="66" charset="0"/>
                  <a:ea typeface="Calibri" panose="020F0502020204030204" pitchFamily="34" charset="0"/>
                  <a:cs typeface="Dreaming Outloud Pro" panose="03050502040302030504" pitchFamily="66" charset="0"/>
                  <a:sym typeface="Roboto"/>
                </a:rPr>
                <a:t>The Jain dataset consists of 373 samples with 2 features and 2  classes. It has a mean of </a:t>
              </a:r>
              <a:r>
                <a:rPr lang="en-US" dirty="0"/>
                <a:t>24.3</a:t>
              </a:r>
              <a:r>
                <a:rPr lang="en-US" dirty="0">
                  <a:latin typeface="Dreaming Outloud Pro" panose="03050502040302030504" pitchFamily="66" charset="0"/>
                  <a:ea typeface="Calibri" panose="020F0502020204030204" pitchFamily="34" charset="0"/>
                  <a:cs typeface="Dreaming Outloud Pro" panose="03050502040302030504" pitchFamily="66" charset="0"/>
                  <a:sym typeface="Roboto"/>
                </a:rPr>
                <a:t> and </a:t>
              </a:r>
              <a:r>
                <a:rPr lang="en-US" dirty="0"/>
                <a:t>12.14</a:t>
              </a:r>
              <a:r>
                <a:rPr lang="en-US" dirty="0">
                  <a:latin typeface="Dreaming Outloud Pro" panose="03050502040302030504" pitchFamily="66" charset="0"/>
                  <a:ea typeface="Calibri" panose="020F0502020204030204" pitchFamily="34" charset="0"/>
                  <a:cs typeface="Dreaming Outloud Pro" panose="03050502040302030504" pitchFamily="66" charset="0"/>
                  <a:sym typeface="Roboto"/>
                </a:rPr>
                <a:t> for the ﬁrst and second features,  respectively.</a:t>
              </a:r>
            </a:p>
          </p:txBody>
        </p:sp>
        <p:sp>
          <p:nvSpPr>
            <p:cNvPr id="349" name="Google Shape;349;p16"/>
            <p:cNvSpPr txBox="1"/>
            <p:nvPr/>
          </p:nvSpPr>
          <p:spPr>
            <a:xfrm>
              <a:off x="4079735" y="1636344"/>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600" b="1" dirty="0">
                  <a:solidFill>
                    <a:schemeClr val="lt1"/>
                  </a:solidFill>
                  <a:latin typeface="Fira Sans Extra Condensed"/>
                  <a:ea typeface="Fira Sans Extra Condensed"/>
                  <a:cs typeface="Fira Sans Extra Condensed"/>
                  <a:sym typeface="Fira Sans Extra Condensed"/>
                </a:rPr>
                <a:t>Jain</a:t>
              </a:r>
              <a:endParaRPr sz="1800" b="1" dirty="0">
                <a:solidFill>
                  <a:schemeClr val="lt1"/>
                </a:solidFill>
                <a:latin typeface="Fira Sans Extra Condensed"/>
                <a:ea typeface="Fira Sans Extra Condensed"/>
                <a:cs typeface="Fira Sans Extra Condensed"/>
                <a:sym typeface="Fira Sans Extra Condensed"/>
              </a:endParaRPr>
            </a:p>
          </p:txBody>
        </p:sp>
      </p:grpSp>
      <p:sp>
        <p:nvSpPr>
          <p:cNvPr id="350" name="Google Shape;350;p16"/>
          <p:cNvSpPr/>
          <p:nvPr/>
        </p:nvSpPr>
        <p:spPr>
          <a:xfrm rot="742209">
            <a:off x="2272837" y="2350168"/>
            <a:ext cx="1867425" cy="660725"/>
          </a:xfrm>
          <a:custGeom>
            <a:avLst/>
            <a:gdLst/>
            <a:ahLst/>
            <a:cxnLst/>
            <a:rect l="l" t="t" r="r" b="b"/>
            <a:pathLst>
              <a:path w="89630" h="50673" extrusionOk="0">
                <a:moveTo>
                  <a:pt x="0" y="50673"/>
                </a:moveTo>
                <a:lnTo>
                  <a:pt x="85820" y="0"/>
                </a:lnTo>
                <a:lnTo>
                  <a:pt x="89630" y="17145"/>
                </a:lnTo>
                <a:close/>
              </a:path>
            </a:pathLst>
          </a:custGeom>
          <a:solidFill>
            <a:srgbClr val="666666">
              <a:alpha val="12549"/>
            </a:srgbClr>
          </a:solidFill>
          <a:ln>
            <a:noFill/>
          </a:ln>
        </p:spPr>
        <p:txBody>
          <a:bodyPr/>
          <a:lstStyle/>
          <a:p>
            <a:endParaRPr lang="en-US"/>
          </a:p>
        </p:txBody>
      </p:sp>
      <p:sp>
        <p:nvSpPr>
          <p:cNvPr id="351" name="Google Shape;351;p16"/>
          <p:cNvSpPr/>
          <p:nvPr/>
        </p:nvSpPr>
        <p:spPr>
          <a:xfrm rot="1996808" flipV="1">
            <a:off x="2030270" y="3632253"/>
            <a:ext cx="2391577" cy="369113"/>
          </a:xfrm>
          <a:custGeom>
            <a:avLst/>
            <a:gdLst/>
            <a:ahLst/>
            <a:cxnLst/>
            <a:rect l="l" t="t" r="r" b="b"/>
            <a:pathLst>
              <a:path w="88964" h="18479" extrusionOk="0">
                <a:moveTo>
                  <a:pt x="0" y="11430"/>
                </a:moveTo>
                <a:lnTo>
                  <a:pt x="88964" y="0"/>
                </a:lnTo>
                <a:lnTo>
                  <a:pt x="88964" y="18479"/>
                </a:lnTo>
                <a:close/>
              </a:path>
            </a:pathLst>
          </a:custGeom>
          <a:solidFill>
            <a:srgbClr val="666666">
              <a:alpha val="12549"/>
            </a:srgbClr>
          </a:solidFill>
          <a:ln>
            <a:noFill/>
          </a:ln>
        </p:spPr>
        <p:txBody>
          <a:bodyPr/>
          <a:lstStyle/>
          <a:p>
            <a:endParaRPr lang="en-US"/>
          </a:p>
        </p:txBody>
      </p:sp>
      <p:grpSp>
        <p:nvGrpSpPr>
          <p:cNvPr id="352" name="Google Shape;352;p16"/>
          <p:cNvGrpSpPr/>
          <p:nvPr/>
        </p:nvGrpSpPr>
        <p:grpSpPr>
          <a:xfrm>
            <a:off x="4038412" y="3663624"/>
            <a:ext cx="4725888" cy="1397129"/>
            <a:chOff x="3961063" y="3237875"/>
            <a:chExt cx="4725888" cy="650100"/>
          </a:xfrm>
        </p:grpSpPr>
        <p:sp>
          <p:nvSpPr>
            <p:cNvPr id="353" name="Google Shape;353;p16"/>
            <p:cNvSpPr/>
            <p:nvPr/>
          </p:nvSpPr>
          <p:spPr>
            <a:xfrm>
              <a:off x="5010150" y="3237875"/>
              <a:ext cx="3676800" cy="650100"/>
            </a:xfrm>
            <a:prstGeom prst="roundRect">
              <a:avLst>
                <a:gd name="adj" fmla="val 50000"/>
              </a:avLst>
            </a:prstGeom>
            <a:solidFill>
              <a:srgbClr val="8027EA">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16"/>
            <p:cNvSpPr/>
            <p:nvPr/>
          </p:nvSpPr>
          <p:spPr>
            <a:xfrm>
              <a:off x="3961063" y="3330725"/>
              <a:ext cx="2130000" cy="464400"/>
            </a:xfrm>
            <a:prstGeom prst="roundRect">
              <a:avLst>
                <a:gd name="adj" fmla="val 5000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16"/>
          <p:cNvGrpSpPr/>
          <p:nvPr/>
        </p:nvGrpSpPr>
        <p:grpSpPr>
          <a:xfrm>
            <a:off x="4162117" y="3934411"/>
            <a:ext cx="4449655" cy="1293280"/>
            <a:chOff x="4084768" y="3440319"/>
            <a:chExt cx="4449655" cy="501559"/>
          </a:xfrm>
        </p:grpSpPr>
        <p:sp>
          <p:nvSpPr>
            <p:cNvPr id="356" name="Google Shape;356;p16"/>
            <p:cNvSpPr txBox="1"/>
            <p:nvPr/>
          </p:nvSpPr>
          <p:spPr>
            <a:xfrm>
              <a:off x="6091063" y="3610078"/>
              <a:ext cx="244336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a:buClr>
                  <a:schemeClr val="dk1"/>
                </a:buClr>
                <a:buSzPts val="1100"/>
              </a:pP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The Flame dataset includes </a:t>
              </a:r>
              <a:r>
                <a:rPr lang="en" dirty="0">
                  <a:solidFill>
                    <a:schemeClr val="dk1"/>
                  </a:solidFill>
                  <a:latin typeface="Roboto"/>
                  <a:ea typeface="Roboto"/>
                  <a:cs typeface="Roboto"/>
                  <a:sym typeface="Roboto"/>
                </a:rPr>
                <a:t>300</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samples with 2 features and </a:t>
              </a:r>
              <a:r>
                <a:rPr lang="en" dirty="0">
                  <a:solidFill>
                    <a:schemeClr val="dk1"/>
                  </a:solidFill>
                  <a:latin typeface="Roboto"/>
                  <a:ea typeface="Roboto"/>
                  <a:cs typeface="Roboto"/>
                  <a:sym typeface="Roboto"/>
                </a:rPr>
                <a:t>3</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classes. It has a mean of </a:t>
              </a:r>
              <a:r>
                <a:rPr lang="en-US" dirty="0"/>
                <a:t>18.85</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and </a:t>
              </a:r>
              <a:r>
                <a:rPr lang="en-US" dirty="0"/>
                <a:t>17.19</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for the ﬁrst and second  features, respectively.</a:t>
              </a: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a:p>
              <a:pPr marL="0" lvl="0" indent="0" rtl="0">
                <a:spcBef>
                  <a:spcPts val="0"/>
                </a:spcBef>
                <a:spcAft>
                  <a:spcPts val="0"/>
                </a:spcAft>
                <a:buClr>
                  <a:schemeClr val="dk1"/>
                </a:buClr>
                <a:buSzPts val="1100"/>
                <a:buFont typeface="Arial"/>
                <a:buNone/>
              </a:pPr>
              <a:endParaRPr lang="en" dirty="0">
                <a:solidFill>
                  <a:schemeClr val="dk1"/>
                </a:solidFill>
                <a:latin typeface="Roboto"/>
                <a:ea typeface="Roboto"/>
                <a:cs typeface="Roboto"/>
                <a:sym typeface="Roboto"/>
              </a:endParaRPr>
            </a:p>
          </p:txBody>
        </p:sp>
        <p:sp>
          <p:nvSpPr>
            <p:cNvPr id="357" name="Google Shape;357;p16"/>
            <p:cNvSpPr txBox="1"/>
            <p:nvPr/>
          </p:nvSpPr>
          <p:spPr>
            <a:xfrm>
              <a:off x="4084768" y="3440319"/>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800" b="1" dirty="0" err="1">
                  <a:solidFill>
                    <a:schemeClr val="lt1"/>
                  </a:solidFill>
                  <a:latin typeface="Fira Sans Extra Condensed"/>
                  <a:ea typeface="Fira Sans Extra Condensed"/>
                  <a:cs typeface="Fira Sans Extra Condensed"/>
                  <a:sym typeface="Fira Sans Extra Condensed"/>
                </a:rPr>
                <a:t>Pathbased</a:t>
              </a:r>
              <a:endParaRPr sz="1800" b="1" dirty="0">
                <a:solidFill>
                  <a:schemeClr val="lt1"/>
                </a:solidFill>
                <a:latin typeface="Fira Sans Extra Condensed"/>
                <a:ea typeface="Fira Sans Extra Condensed"/>
                <a:cs typeface="Fira Sans Extra Condensed"/>
                <a:sym typeface="Fira Sans Extra Condensed"/>
              </a:endParaRPr>
            </a:p>
          </p:txBody>
        </p:sp>
      </p:grpSp>
      <p:grpSp>
        <p:nvGrpSpPr>
          <p:cNvPr id="358" name="Google Shape;358;p16"/>
          <p:cNvGrpSpPr/>
          <p:nvPr/>
        </p:nvGrpSpPr>
        <p:grpSpPr>
          <a:xfrm>
            <a:off x="4024398" y="2026990"/>
            <a:ext cx="4725888" cy="1397129"/>
            <a:chOff x="3961063" y="2234725"/>
            <a:chExt cx="4725888" cy="650100"/>
          </a:xfrm>
        </p:grpSpPr>
        <p:sp>
          <p:nvSpPr>
            <p:cNvPr id="359" name="Google Shape;359;p16"/>
            <p:cNvSpPr/>
            <p:nvPr/>
          </p:nvSpPr>
          <p:spPr>
            <a:xfrm>
              <a:off x="5010150" y="2234725"/>
              <a:ext cx="3676800" cy="650100"/>
            </a:xfrm>
            <a:prstGeom prst="roundRect">
              <a:avLst>
                <a:gd name="adj" fmla="val 50000"/>
              </a:avLst>
            </a:prstGeom>
            <a:solidFill>
              <a:srgbClr val="EA4827">
                <a:alpha val="1254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16"/>
            <p:cNvSpPr/>
            <p:nvPr/>
          </p:nvSpPr>
          <p:spPr>
            <a:xfrm>
              <a:off x="3961063" y="2327575"/>
              <a:ext cx="2130000" cy="464400"/>
            </a:xfrm>
            <a:prstGeom prst="roundRect">
              <a:avLst>
                <a:gd name="adj" fmla="val 5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16"/>
          <p:cNvGrpSpPr/>
          <p:nvPr/>
        </p:nvGrpSpPr>
        <p:grpSpPr>
          <a:xfrm>
            <a:off x="4162117" y="2326814"/>
            <a:ext cx="4449655" cy="764125"/>
            <a:chOff x="4098782" y="2455811"/>
            <a:chExt cx="4449655" cy="336418"/>
          </a:xfrm>
        </p:grpSpPr>
        <p:sp>
          <p:nvSpPr>
            <p:cNvPr id="362" name="Google Shape;362;p16"/>
            <p:cNvSpPr txBox="1"/>
            <p:nvPr/>
          </p:nvSpPr>
          <p:spPr>
            <a:xfrm>
              <a:off x="6105077" y="2460429"/>
              <a:ext cx="2443360" cy="331800"/>
            </a:xfrm>
            <a:prstGeom prst="rect">
              <a:avLst/>
            </a:prstGeom>
            <a:noFill/>
            <a:ln>
              <a:noFill/>
            </a:ln>
          </p:spPr>
          <p:txBody>
            <a:bodyPr spcFirstLastPara="1" wrap="square" lIns="91425" tIns="91425" rIns="91425" bIns="91425" anchor="ctr" anchorCtr="0">
              <a:noAutofit/>
            </a:bodyPr>
            <a:lstStyle/>
            <a:p>
              <a:pPr marL="0" lvl="0" indent="0" rtl="0">
                <a:spcBef>
                  <a:spcPts val="0"/>
                </a:spcBef>
                <a:spcAft>
                  <a:spcPts val="0"/>
                </a:spcAft>
                <a:buClr>
                  <a:schemeClr val="dk1"/>
                </a:buClr>
                <a:buSzPts val="1100"/>
                <a:buFont typeface="Arial"/>
                <a:buNone/>
              </a:pP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The Compound dataset includes 312 samples with 2 features and </a:t>
              </a:r>
              <a:r>
                <a:rPr lang="en-US" dirty="0"/>
                <a:t>3</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classes. It has a mean of </a:t>
              </a:r>
              <a:r>
                <a:rPr lang="en-US" dirty="0"/>
                <a:t>18.41</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and </a:t>
              </a:r>
              <a:r>
                <a:rPr lang="en-US" dirty="0"/>
                <a:t>16.34</a:t>
              </a:r>
              <a:r>
                <a:rPr lang="en-US" dirty="0">
                  <a:solidFill>
                    <a:schemeClr val="dk1"/>
                  </a:solidFill>
                  <a:latin typeface="Dreaming Outloud Pro" panose="03050502040302030504" pitchFamily="66" charset="0"/>
                  <a:ea typeface="Roboto"/>
                  <a:cs typeface="Dreaming Outloud Pro" panose="03050502040302030504" pitchFamily="66" charset="0"/>
                  <a:sym typeface="Roboto"/>
                </a:rPr>
                <a:t> for the ﬁrst and second  features, respectively.</a:t>
              </a:r>
            </a:p>
          </p:txBody>
        </p:sp>
        <p:sp>
          <p:nvSpPr>
            <p:cNvPr id="363" name="Google Shape;363;p16"/>
            <p:cNvSpPr txBox="1"/>
            <p:nvPr/>
          </p:nvSpPr>
          <p:spPr>
            <a:xfrm>
              <a:off x="4098782" y="2455811"/>
              <a:ext cx="17823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3200" b="1" dirty="0">
                  <a:solidFill>
                    <a:schemeClr val="lt1"/>
                  </a:solidFill>
                  <a:latin typeface="Fira Sans Extra Condensed"/>
                  <a:ea typeface="Fira Sans Extra Condensed"/>
                  <a:cs typeface="Fira Sans Extra Condensed"/>
                  <a:sym typeface="Fira Sans Extra Condensed"/>
                </a:rPr>
                <a:t>Spiral</a:t>
              </a:r>
              <a:endParaRPr lang="en-US" sz="1800" b="1" dirty="0">
                <a:solidFill>
                  <a:schemeClr val="lt1"/>
                </a:solidFill>
                <a:latin typeface="Fira Sans Extra Condensed"/>
                <a:ea typeface="Fira Sans Extra Condensed"/>
                <a:cs typeface="Fira Sans Extra Condensed"/>
                <a:sym typeface="Fira Sans Extra Condensed"/>
              </a:endParaRPr>
            </a:p>
          </p:txBody>
        </p:sp>
      </p:grpSp>
    </p:spTree>
    <p:extLst>
      <p:ext uri="{BB962C8B-B14F-4D97-AF65-F5344CB8AC3E}">
        <p14:creationId xmlns:p14="http://schemas.microsoft.com/office/powerpoint/2010/main" val="260582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sp>
        <p:nvSpPr>
          <p:cNvPr id="389" name="Google Shape;389;p17"/>
          <p:cNvSpPr/>
          <p:nvPr/>
        </p:nvSpPr>
        <p:spPr>
          <a:xfrm>
            <a:off x="3888113"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7"/>
          <p:cNvSpPr/>
          <p:nvPr/>
        </p:nvSpPr>
        <p:spPr>
          <a:xfrm>
            <a:off x="1176800" y="2425750"/>
            <a:ext cx="1203600" cy="1203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7"/>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Data Pre-processing</a:t>
            </a:r>
            <a:endParaRPr sz="4200"/>
          </a:p>
        </p:txBody>
      </p:sp>
      <p:grpSp>
        <p:nvGrpSpPr>
          <p:cNvPr id="392" name="Google Shape;392;p17"/>
          <p:cNvGrpSpPr/>
          <p:nvPr/>
        </p:nvGrpSpPr>
        <p:grpSpPr>
          <a:xfrm>
            <a:off x="1303725" y="2529725"/>
            <a:ext cx="949783" cy="995673"/>
            <a:chOff x="-2429875" y="2285350"/>
            <a:chExt cx="949783" cy="995673"/>
          </a:xfrm>
        </p:grpSpPr>
        <p:sp>
          <p:nvSpPr>
            <p:cNvPr id="393" name="Google Shape;393;p17"/>
            <p:cNvSpPr/>
            <p:nvPr/>
          </p:nvSpPr>
          <p:spPr>
            <a:xfrm>
              <a:off x="-2132002" y="2285350"/>
              <a:ext cx="348957" cy="302025"/>
            </a:xfrm>
            <a:custGeom>
              <a:avLst/>
              <a:gdLst/>
              <a:ahLst/>
              <a:cxnLst/>
              <a:rect l="l" t="t" r="r" b="b"/>
              <a:pathLst>
                <a:path w="27337" h="23665" extrusionOk="0">
                  <a:moveTo>
                    <a:pt x="6831" y="1"/>
                  </a:moveTo>
                  <a:lnTo>
                    <a:pt x="1" y="11840"/>
                  </a:lnTo>
                  <a:lnTo>
                    <a:pt x="6831" y="23665"/>
                  </a:lnTo>
                  <a:lnTo>
                    <a:pt x="20492" y="23665"/>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7"/>
            <p:cNvSpPr/>
            <p:nvPr/>
          </p:nvSpPr>
          <p:spPr>
            <a:xfrm>
              <a:off x="-2132002" y="2285350"/>
              <a:ext cx="348957" cy="302025"/>
            </a:xfrm>
            <a:custGeom>
              <a:avLst/>
              <a:gdLst/>
              <a:ahLst/>
              <a:cxnLst/>
              <a:rect l="l" t="t" r="r" b="b"/>
              <a:pathLst>
                <a:path w="27337" h="23665" fill="none" extrusionOk="0">
                  <a:moveTo>
                    <a:pt x="20492" y="1"/>
                  </a:moveTo>
                  <a:lnTo>
                    <a:pt x="6831" y="1"/>
                  </a:lnTo>
                  <a:lnTo>
                    <a:pt x="1" y="11840"/>
                  </a:lnTo>
                  <a:lnTo>
                    <a:pt x="6831" y="23665"/>
                  </a:lnTo>
                  <a:lnTo>
                    <a:pt x="20492" y="23665"/>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7"/>
            <p:cNvSpPr/>
            <p:nvPr/>
          </p:nvSpPr>
          <p:spPr>
            <a:xfrm>
              <a:off x="-1837767" y="2457712"/>
              <a:ext cx="348957" cy="302037"/>
            </a:xfrm>
            <a:custGeom>
              <a:avLst/>
              <a:gdLst/>
              <a:ahLst/>
              <a:cxnLst/>
              <a:rect l="l" t="t" r="r" b="b"/>
              <a:pathLst>
                <a:path w="27337" h="23666" extrusionOk="0">
                  <a:moveTo>
                    <a:pt x="6846" y="1"/>
                  </a:moveTo>
                  <a:lnTo>
                    <a:pt x="1" y="11826"/>
                  </a:lnTo>
                  <a:lnTo>
                    <a:pt x="6846" y="23665"/>
                  </a:lnTo>
                  <a:lnTo>
                    <a:pt x="20506" y="23665"/>
                  </a:lnTo>
                  <a:lnTo>
                    <a:pt x="27337" y="11826"/>
                  </a:lnTo>
                  <a:lnTo>
                    <a:pt x="205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7"/>
            <p:cNvSpPr/>
            <p:nvPr/>
          </p:nvSpPr>
          <p:spPr>
            <a:xfrm>
              <a:off x="-2132002" y="2638613"/>
              <a:ext cx="348957" cy="302216"/>
            </a:xfrm>
            <a:custGeom>
              <a:avLst/>
              <a:gdLst/>
              <a:ahLst/>
              <a:cxnLst/>
              <a:rect l="l" t="t" r="r" b="b"/>
              <a:pathLst>
                <a:path w="27337" h="23680" extrusionOk="0">
                  <a:moveTo>
                    <a:pt x="6831" y="1"/>
                  </a:moveTo>
                  <a:lnTo>
                    <a:pt x="1" y="11840"/>
                  </a:lnTo>
                  <a:lnTo>
                    <a:pt x="6831" y="23679"/>
                  </a:lnTo>
                  <a:lnTo>
                    <a:pt x="20492" y="23679"/>
                  </a:lnTo>
                  <a:lnTo>
                    <a:pt x="27336" y="11840"/>
                  </a:lnTo>
                  <a:lnTo>
                    <a:pt x="20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7"/>
            <p:cNvSpPr/>
            <p:nvPr/>
          </p:nvSpPr>
          <p:spPr>
            <a:xfrm>
              <a:off x="-2132002" y="2638613"/>
              <a:ext cx="348957" cy="302216"/>
            </a:xfrm>
            <a:custGeom>
              <a:avLst/>
              <a:gdLst/>
              <a:ahLst/>
              <a:cxnLst/>
              <a:rect l="l" t="t" r="r" b="b"/>
              <a:pathLst>
                <a:path w="27337" h="23680" fill="none" extrusionOk="0">
                  <a:moveTo>
                    <a:pt x="20492" y="1"/>
                  </a:moveTo>
                  <a:lnTo>
                    <a:pt x="6831" y="1"/>
                  </a:lnTo>
                  <a:lnTo>
                    <a:pt x="1" y="11840"/>
                  </a:lnTo>
                  <a:lnTo>
                    <a:pt x="6831" y="23679"/>
                  </a:lnTo>
                  <a:lnTo>
                    <a:pt x="20492" y="23679"/>
                  </a:lnTo>
                  <a:lnTo>
                    <a:pt x="27336" y="11840"/>
                  </a:lnTo>
                  <a:lnTo>
                    <a:pt x="2049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7"/>
            <p:cNvSpPr/>
            <p:nvPr/>
          </p:nvSpPr>
          <p:spPr>
            <a:xfrm>
              <a:off x="-1829036" y="2804262"/>
              <a:ext cx="348944" cy="302025"/>
            </a:xfrm>
            <a:custGeom>
              <a:avLst/>
              <a:gdLst/>
              <a:ahLst/>
              <a:cxnLst/>
              <a:rect l="l" t="t" r="r" b="b"/>
              <a:pathLst>
                <a:path w="27336" h="23665" extrusionOk="0">
                  <a:moveTo>
                    <a:pt x="6830" y="0"/>
                  </a:moveTo>
                  <a:lnTo>
                    <a:pt x="0" y="11826"/>
                  </a:lnTo>
                  <a:lnTo>
                    <a:pt x="6830" y="23665"/>
                  </a:lnTo>
                  <a:lnTo>
                    <a:pt x="20505" y="23665"/>
                  </a:lnTo>
                  <a:lnTo>
                    <a:pt x="27336" y="11826"/>
                  </a:lnTo>
                  <a:lnTo>
                    <a:pt x="2050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7"/>
            <p:cNvSpPr/>
            <p:nvPr/>
          </p:nvSpPr>
          <p:spPr>
            <a:xfrm>
              <a:off x="-2429875" y="2463711"/>
              <a:ext cx="348957" cy="302203"/>
            </a:xfrm>
            <a:custGeom>
              <a:avLst/>
              <a:gdLst/>
              <a:ahLst/>
              <a:cxnLst/>
              <a:rect l="l" t="t" r="r" b="b"/>
              <a:pathLst>
                <a:path w="27337" h="23679" extrusionOk="0">
                  <a:moveTo>
                    <a:pt x="6831" y="0"/>
                  </a:moveTo>
                  <a:lnTo>
                    <a:pt x="1" y="11840"/>
                  </a:lnTo>
                  <a:lnTo>
                    <a:pt x="6831" y="23679"/>
                  </a:lnTo>
                  <a:lnTo>
                    <a:pt x="20506" y="23679"/>
                  </a:lnTo>
                  <a:lnTo>
                    <a:pt x="27336"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7"/>
            <p:cNvSpPr/>
            <p:nvPr/>
          </p:nvSpPr>
          <p:spPr>
            <a:xfrm>
              <a:off x="-2429875" y="2811524"/>
              <a:ext cx="348957" cy="302216"/>
            </a:xfrm>
            <a:custGeom>
              <a:avLst/>
              <a:gdLst/>
              <a:ahLst/>
              <a:cxnLst/>
              <a:rect l="l" t="t" r="r" b="b"/>
              <a:pathLst>
                <a:path w="27337" h="23680" extrusionOk="0">
                  <a:moveTo>
                    <a:pt x="6831" y="1"/>
                  </a:moveTo>
                  <a:lnTo>
                    <a:pt x="1" y="11840"/>
                  </a:lnTo>
                  <a:lnTo>
                    <a:pt x="6831" y="23679"/>
                  </a:lnTo>
                  <a:lnTo>
                    <a:pt x="20506" y="23679"/>
                  </a:lnTo>
                  <a:lnTo>
                    <a:pt x="27336" y="11840"/>
                  </a:lnTo>
                  <a:lnTo>
                    <a:pt x="205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7"/>
            <p:cNvSpPr/>
            <p:nvPr/>
          </p:nvSpPr>
          <p:spPr>
            <a:xfrm>
              <a:off x="-2126195" y="2978806"/>
              <a:ext cx="348957" cy="302216"/>
            </a:xfrm>
            <a:custGeom>
              <a:avLst/>
              <a:gdLst/>
              <a:ahLst/>
              <a:cxnLst/>
              <a:rect l="l" t="t" r="r" b="b"/>
              <a:pathLst>
                <a:path w="27337" h="23680" extrusionOk="0">
                  <a:moveTo>
                    <a:pt x="6831" y="0"/>
                  </a:moveTo>
                  <a:lnTo>
                    <a:pt x="1" y="11840"/>
                  </a:lnTo>
                  <a:lnTo>
                    <a:pt x="6831" y="23679"/>
                  </a:lnTo>
                  <a:lnTo>
                    <a:pt x="20506" y="23679"/>
                  </a:lnTo>
                  <a:lnTo>
                    <a:pt x="27337" y="11840"/>
                  </a:lnTo>
                  <a:lnTo>
                    <a:pt x="205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2" name="Google Shape;402;p17"/>
          <p:cNvGrpSpPr/>
          <p:nvPr/>
        </p:nvGrpSpPr>
        <p:grpSpPr>
          <a:xfrm>
            <a:off x="885865" y="1276163"/>
            <a:ext cx="1981221" cy="3542875"/>
            <a:chOff x="885865" y="1276163"/>
            <a:chExt cx="1981221" cy="3542875"/>
          </a:xfrm>
        </p:grpSpPr>
        <p:sp>
          <p:nvSpPr>
            <p:cNvPr id="403" name="Google Shape;403;p17"/>
            <p:cNvSpPr txBox="1"/>
            <p:nvPr/>
          </p:nvSpPr>
          <p:spPr>
            <a:xfrm>
              <a:off x="885865" y="4255638"/>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Loading the datasets </a:t>
              </a:r>
              <a:endParaRPr sz="1800" b="1">
                <a:solidFill>
                  <a:srgbClr val="000000"/>
                </a:solidFill>
                <a:latin typeface="Fira Sans Extra Condensed"/>
                <a:ea typeface="Fira Sans Extra Condensed"/>
                <a:cs typeface="Fira Sans Extra Condensed"/>
                <a:sym typeface="Fira Sans Extra Condensed"/>
              </a:endParaRPr>
            </a:p>
          </p:txBody>
        </p:sp>
        <p:sp>
          <p:nvSpPr>
            <p:cNvPr id="404" name="Google Shape;404;p17"/>
            <p:cNvSpPr txBox="1"/>
            <p:nvPr/>
          </p:nvSpPr>
          <p:spPr>
            <a:xfrm>
              <a:off x="885885" y="4487238"/>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05" name="Google Shape;405;p17"/>
            <p:cNvSpPr/>
            <p:nvPr/>
          </p:nvSpPr>
          <p:spPr>
            <a:xfrm>
              <a:off x="1386210" y="1276163"/>
              <a:ext cx="784800" cy="784800"/>
            </a:xfrm>
            <a:prstGeom prst="ellipse">
              <a:avLst/>
            </a:prstGeom>
            <a:solidFill>
              <a:srgbClr val="1FC5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grpSp>
      <p:grpSp>
        <p:nvGrpSpPr>
          <p:cNvPr id="406" name="Google Shape;406;p17"/>
          <p:cNvGrpSpPr/>
          <p:nvPr/>
        </p:nvGrpSpPr>
        <p:grpSpPr>
          <a:xfrm>
            <a:off x="3499298" y="1211750"/>
            <a:ext cx="1981229" cy="3520213"/>
            <a:chOff x="6374785" y="1211750"/>
            <a:chExt cx="1981229" cy="3520213"/>
          </a:xfrm>
        </p:grpSpPr>
        <p:sp>
          <p:nvSpPr>
            <p:cNvPr id="407" name="Google Shape;407;p17"/>
            <p:cNvSpPr txBox="1"/>
            <p:nvPr/>
          </p:nvSpPr>
          <p:spPr>
            <a:xfrm>
              <a:off x="6374815" y="438651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Splitting the data into training and testing</a:t>
              </a:r>
              <a:endParaRPr sz="1800" b="1">
                <a:solidFill>
                  <a:srgbClr val="000000"/>
                </a:solidFill>
                <a:latin typeface="Fira Sans Extra Condensed"/>
                <a:ea typeface="Fira Sans Extra Condensed"/>
                <a:cs typeface="Fira Sans Extra Condensed"/>
                <a:sym typeface="Fira Sans Extra Condensed"/>
              </a:endParaRPr>
            </a:p>
          </p:txBody>
        </p:sp>
        <p:sp>
          <p:nvSpPr>
            <p:cNvPr id="408" name="Google Shape;408;p17"/>
            <p:cNvSpPr txBox="1"/>
            <p:nvPr/>
          </p:nvSpPr>
          <p:spPr>
            <a:xfrm>
              <a:off x="6374785"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09" name="Google Shape;409;p17"/>
            <p:cNvSpPr/>
            <p:nvPr/>
          </p:nvSpPr>
          <p:spPr>
            <a:xfrm>
              <a:off x="6972985" y="1211750"/>
              <a:ext cx="784800" cy="7848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410" name="Google Shape;410;p17"/>
          <p:cNvCxnSpPr>
            <a:stCxn id="405" idx="6"/>
            <a:endCxn id="411" idx="2"/>
          </p:cNvCxnSpPr>
          <p:nvPr/>
        </p:nvCxnSpPr>
        <p:spPr>
          <a:xfrm>
            <a:off x="2171010" y="1668563"/>
            <a:ext cx="1934100" cy="0"/>
          </a:xfrm>
          <a:prstGeom prst="straightConnector1">
            <a:avLst/>
          </a:prstGeom>
          <a:noFill/>
          <a:ln w="9525" cap="flat" cmpd="sng">
            <a:solidFill>
              <a:schemeClr val="dk2"/>
            </a:solidFill>
            <a:prstDash val="solid"/>
            <a:round/>
            <a:headEnd type="none" w="med" len="med"/>
            <a:tailEnd type="oval" w="med" len="med"/>
          </a:ln>
        </p:spPr>
      </p:cxnSp>
      <p:cxnSp>
        <p:nvCxnSpPr>
          <p:cNvPr id="412" name="Google Shape;412;p17"/>
          <p:cNvCxnSpPr/>
          <p:nvPr/>
        </p:nvCxnSpPr>
        <p:spPr>
          <a:xfrm rot="10800000">
            <a:off x="673623" y="911688"/>
            <a:ext cx="2405700" cy="0"/>
          </a:xfrm>
          <a:prstGeom prst="straightConnector1">
            <a:avLst/>
          </a:prstGeom>
          <a:noFill/>
          <a:ln w="9525" cap="flat" cmpd="sng">
            <a:solidFill>
              <a:schemeClr val="dk2"/>
            </a:solidFill>
            <a:prstDash val="solid"/>
            <a:round/>
            <a:headEnd type="none" w="med" len="med"/>
            <a:tailEnd type="oval" w="med" len="med"/>
          </a:ln>
        </p:spPr>
      </p:cxnSp>
      <p:cxnSp>
        <p:nvCxnSpPr>
          <p:cNvPr id="413" name="Google Shape;413;p17"/>
          <p:cNvCxnSpPr>
            <a:stCxn id="405" idx="4"/>
            <a:endCxn id="390" idx="0"/>
          </p:cNvCxnSpPr>
          <p:nvPr/>
        </p:nvCxnSpPr>
        <p:spPr>
          <a:xfrm>
            <a:off x="1778610" y="2060963"/>
            <a:ext cx="0" cy="364800"/>
          </a:xfrm>
          <a:prstGeom prst="straightConnector1">
            <a:avLst/>
          </a:prstGeom>
          <a:noFill/>
          <a:ln w="9525" cap="flat" cmpd="sng">
            <a:solidFill>
              <a:schemeClr val="dk2"/>
            </a:solidFill>
            <a:prstDash val="solid"/>
            <a:round/>
            <a:headEnd type="none" w="med" len="med"/>
            <a:tailEnd type="oval" w="med" len="med"/>
          </a:ln>
        </p:spPr>
      </p:cxnSp>
      <p:cxnSp>
        <p:nvCxnSpPr>
          <p:cNvPr id="414" name="Google Shape;414;p17"/>
          <p:cNvCxnSpPr>
            <a:stCxn id="409" idx="4"/>
            <a:endCxn id="389" idx="0"/>
          </p:cNvCxnSpPr>
          <p:nvPr/>
        </p:nvCxnSpPr>
        <p:spPr>
          <a:xfrm>
            <a:off x="4489898" y="1996550"/>
            <a:ext cx="0" cy="429300"/>
          </a:xfrm>
          <a:prstGeom prst="straightConnector1">
            <a:avLst/>
          </a:prstGeom>
          <a:noFill/>
          <a:ln w="9525" cap="flat" cmpd="sng">
            <a:solidFill>
              <a:schemeClr val="dk2"/>
            </a:solidFill>
            <a:prstDash val="solid"/>
            <a:round/>
            <a:headEnd type="none" w="med" len="med"/>
            <a:tailEnd type="oval" w="med" len="med"/>
          </a:ln>
        </p:spPr>
      </p:cxnSp>
      <p:grpSp>
        <p:nvGrpSpPr>
          <p:cNvPr id="415" name="Google Shape;415;p17"/>
          <p:cNvGrpSpPr/>
          <p:nvPr/>
        </p:nvGrpSpPr>
        <p:grpSpPr>
          <a:xfrm>
            <a:off x="6705598" y="1211750"/>
            <a:ext cx="1981229" cy="3520213"/>
            <a:chOff x="6374785" y="1211750"/>
            <a:chExt cx="1981229" cy="3520213"/>
          </a:xfrm>
        </p:grpSpPr>
        <p:sp>
          <p:nvSpPr>
            <p:cNvPr id="416" name="Google Shape;416;p17"/>
            <p:cNvSpPr txBox="1"/>
            <p:nvPr/>
          </p:nvSpPr>
          <p:spPr>
            <a:xfrm>
              <a:off x="6374815" y="430491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latin typeface="Fira Sans Extra Condensed"/>
                  <a:ea typeface="Fira Sans Extra Condensed"/>
                  <a:cs typeface="Fira Sans Extra Condensed"/>
                  <a:sym typeface="Fira Sans Extra Condensed"/>
                </a:rPr>
                <a:t>Scaling the features</a:t>
              </a:r>
              <a:endParaRPr sz="1800" b="1">
                <a:solidFill>
                  <a:srgbClr val="000000"/>
                </a:solidFill>
                <a:latin typeface="Fira Sans Extra Condensed"/>
                <a:ea typeface="Fira Sans Extra Condensed"/>
                <a:cs typeface="Fira Sans Extra Condensed"/>
                <a:sym typeface="Fira Sans Extra Condensed"/>
              </a:endParaRPr>
            </a:p>
          </p:txBody>
        </p:sp>
        <p:sp>
          <p:nvSpPr>
            <p:cNvPr id="417" name="Google Shape;417;p17"/>
            <p:cNvSpPr txBox="1"/>
            <p:nvPr/>
          </p:nvSpPr>
          <p:spPr>
            <a:xfrm>
              <a:off x="6374785" y="4400163"/>
              <a:ext cx="19812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Roboto"/>
                <a:ea typeface="Roboto"/>
                <a:cs typeface="Roboto"/>
                <a:sym typeface="Roboto"/>
              </a:endParaRPr>
            </a:p>
          </p:txBody>
        </p:sp>
        <p:sp>
          <p:nvSpPr>
            <p:cNvPr id="418" name="Google Shape;418;p17"/>
            <p:cNvSpPr/>
            <p:nvPr/>
          </p:nvSpPr>
          <p:spPr>
            <a:xfrm>
              <a:off x="6972985" y="1211750"/>
              <a:ext cx="784800" cy="784800"/>
            </a:xfrm>
            <a:prstGeom prst="ellipse">
              <a:avLst/>
            </a:prstGeom>
            <a:solidFill>
              <a:srgbClr val="1FC5F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grpSp>
      <p:cxnSp>
        <p:nvCxnSpPr>
          <p:cNvPr id="419" name="Google Shape;419;p17"/>
          <p:cNvCxnSpPr>
            <a:stCxn id="409" idx="6"/>
          </p:cNvCxnSpPr>
          <p:nvPr/>
        </p:nvCxnSpPr>
        <p:spPr>
          <a:xfrm>
            <a:off x="4882298" y="1604150"/>
            <a:ext cx="2429100" cy="0"/>
          </a:xfrm>
          <a:prstGeom prst="straightConnector1">
            <a:avLst/>
          </a:prstGeom>
          <a:noFill/>
          <a:ln w="9525" cap="flat" cmpd="sng">
            <a:solidFill>
              <a:schemeClr val="dk2"/>
            </a:solidFill>
            <a:prstDash val="solid"/>
            <a:round/>
            <a:headEnd type="none" w="med" len="med"/>
            <a:tailEnd type="oval" w="med" len="med"/>
          </a:ln>
        </p:spPr>
      </p:cxnSp>
      <p:cxnSp>
        <p:nvCxnSpPr>
          <p:cNvPr id="420" name="Google Shape;420;p17"/>
          <p:cNvCxnSpPr>
            <a:stCxn id="418" idx="4"/>
            <a:endCxn id="421" idx="0"/>
          </p:cNvCxnSpPr>
          <p:nvPr/>
        </p:nvCxnSpPr>
        <p:spPr>
          <a:xfrm>
            <a:off x="7696198" y="1996550"/>
            <a:ext cx="0" cy="429300"/>
          </a:xfrm>
          <a:prstGeom prst="straightConnector1">
            <a:avLst/>
          </a:prstGeom>
          <a:noFill/>
          <a:ln w="9525" cap="flat" cmpd="sng">
            <a:solidFill>
              <a:schemeClr val="dk2"/>
            </a:solidFill>
            <a:prstDash val="solid"/>
            <a:round/>
            <a:headEnd type="none" w="med" len="med"/>
            <a:tailEnd type="oval" w="med" len="med"/>
          </a:ln>
        </p:spPr>
      </p:cxnSp>
      <p:cxnSp>
        <p:nvCxnSpPr>
          <p:cNvPr id="422" name="Google Shape;422;p17"/>
          <p:cNvCxnSpPr/>
          <p:nvPr/>
        </p:nvCxnSpPr>
        <p:spPr>
          <a:xfrm>
            <a:off x="7696215" y="3730388"/>
            <a:ext cx="0" cy="429300"/>
          </a:xfrm>
          <a:prstGeom prst="straightConnector1">
            <a:avLst/>
          </a:prstGeom>
          <a:noFill/>
          <a:ln w="9525" cap="flat" cmpd="sng">
            <a:solidFill>
              <a:schemeClr val="dk2"/>
            </a:solidFill>
            <a:prstDash val="solid"/>
            <a:round/>
            <a:headEnd type="none" w="med" len="med"/>
            <a:tailEnd type="oval" w="med" len="med"/>
          </a:ln>
        </p:spPr>
      </p:cxnSp>
      <p:pic>
        <p:nvPicPr>
          <p:cNvPr id="423" name="Google Shape;423;p17"/>
          <p:cNvPicPr preferRelativeResize="0"/>
          <p:nvPr/>
        </p:nvPicPr>
        <p:blipFill>
          <a:blip r:embed="rId3">
            <a:alphaModFix/>
          </a:blip>
          <a:stretch>
            <a:fillRect/>
          </a:stretch>
        </p:blipFill>
        <p:spPr>
          <a:xfrm>
            <a:off x="1126100" y="2425425"/>
            <a:ext cx="1305000" cy="1304975"/>
          </a:xfrm>
          <a:prstGeom prst="rect">
            <a:avLst/>
          </a:prstGeom>
          <a:noFill/>
          <a:ln>
            <a:noFill/>
          </a:ln>
        </p:spPr>
      </p:pic>
      <p:pic>
        <p:nvPicPr>
          <p:cNvPr id="424" name="Google Shape;424;p17"/>
          <p:cNvPicPr preferRelativeResize="0"/>
          <p:nvPr/>
        </p:nvPicPr>
        <p:blipFill>
          <a:blip r:embed="rId4">
            <a:alphaModFix/>
          </a:blip>
          <a:stretch>
            <a:fillRect/>
          </a:stretch>
        </p:blipFill>
        <p:spPr>
          <a:xfrm rot="10799989">
            <a:off x="4026350" y="2574414"/>
            <a:ext cx="906400" cy="906372"/>
          </a:xfrm>
          <a:prstGeom prst="rect">
            <a:avLst/>
          </a:prstGeom>
          <a:noFill/>
          <a:ln>
            <a:noFill/>
          </a:ln>
        </p:spPr>
      </p:pic>
      <p:pic>
        <p:nvPicPr>
          <p:cNvPr id="425" name="Google Shape;425;p17"/>
          <p:cNvPicPr preferRelativeResize="0"/>
          <p:nvPr/>
        </p:nvPicPr>
        <p:blipFill>
          <a:blip r:embed="rId5">
            <a:alphaModFix/>
          </a:blip>
          <a:stretch>
            <a:fillRect/>
          </a:stretch>
        </p:blipFill>
        <p:spPr>
          <a:xfrm>
            <a:off x="7094405" y="2425420"/>
            <a:ext cx="1203600" cy="1203600"/>
          </a:xfrm>
          <a:prstGeom prst="rect">
            <a:avLst/>
          </a:prstGeom>
          <a:noFill/>
          <a:ln>
            <a:noFill/>
          </a:ln>
        </p:spPr>
      </p:pic>
      <p:cxnSp>
        <p:nvCxnSpPr>
          <p:cNvPr id="426" name="Google Shape;426;p17"/>
          <p:cNvCxnSpPr/>
          <p:nvPr/>
        </p:nvCxnSpPr>
        <p:spPr>
          <a:xfrm>
            <a:off x="1778610" y="3542563"/>
            <a:ext cx="0" cy="364800"/>
          </a:xfrm>
          <a:prstGeom prst="straightConnector1">
            <a:avLst/>
          </a:prstGeom>
          <a:noFill/>
          <a:ln w="9525" cap="flat" cmpd="sng">
            <a:solidFill>
              <a:schemeClr val="dk2"/>
            </a:solidFill>
            <a:prstDash val="solid"/>
            <a:round/>
            <a:headEnd type="none" w="med" len="med"/>
            <a:tailEnd type="oval" w="med" len="med"/>
          </a:ln>
        </p:spPr>
      </p:cxnSp>
      <p:cxnSp>
        <p:nvCxnSpPr>
          <p:cNvPr id="427" name="Google Shape;427;p17"/>
          <p:cNvCxnSpPr/>
          <p:nvPr/>
        </p:nvCxnSpPr>
        <p:spPr>
          <a:xfrm>
            <a:off x="4542990" y="3629338"/>
            <a:ext cx="0" cy="429300"/>
          </a:xfrm>
          <a:prstGeom prst="straightConnector1">
            <a:avLst/>
          </a:prstGeom>
          <a:noFill/>
          <a:ln w="9525" cap="flat" cmpd="sng">
            <a:solidFill>
              <a:schemeClr val="dk2"/>
            </a:solidFill>
            <a:prstDash val="solid"/>
            <a:round/>
            <a:headEnd type="none" w="med" len="med"/>
            <a:tailEnd type="oval" w="med" len="med"/>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18"/>
          <p:cNvSpPr txBox="1">
            <a:spLocks noGrp="1"/>
          </p:cNvSpPr>
          <p:nvPr>
            <p:ph type="title"/>
          </p:nvPr>
        </p:nvSpPr>
        <p:spPr>
          <a:xfrm>
            <a:off x="457200" y="411475"/>
            <a:ext cx="82296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300" dirty="0"/>
              <a:t>Parameters tuning</a:t>
            </a:r>
            <a:endParaRPr sz="3300" dirty="0"/>
          </a:p>
        </p:txBody>
      </p:sp>
      <p:sp>
        <p:nvSpPr>
          <p:cNvPr id="433" name="Google Shape;433;p18"/>
          <p:cNvSpPr txBox="1"/>
          <p:nvPr/>
        </p:nvSpPr>
        <p:spPr>
          <a:xfrm>
            <a:off x="3516088" y="2113000"/>
            <a:ext cx="2067094" cy="7335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300" b="1" dirty="0">
                <a:latin typeface="Fira Sans Extra Condensed"/>
                <a:ea typeface="Fira Sans Extra Condensed"/>
                <a:cs typeface="Fira Sans Extra Condensed"/>
                <a:sym typeface="Fira Sans Extra Condensed"/>
              </a:rPr>
              <a:t>Parameters</a:t>
            </a:r>
            <a:endParaRPr sz="3300" b="1" dirty="0">
              <a:solidFill>
                <a:srgbClr val="000000"/>
              </a:solidFill>
              <a:latin typeface="Fira Sans Extra Condensed"/>
              <a:ea typeface="Fira Sans Extra Condensed"/>
              <a:cs typeface="Fira Sans Extra Condensed"/>
              <a:sym typeface="Fira Sans Extra Condensed"/>
            </a:endParaRPr>
          </a:p>
        </p:txBody>
      </p:sp>
      <p:grpSp>
        <p:nvGrpSpPr>
          <p:cNvPr id="434" name="Google Shape;434;p18"/>
          <p:cNvGrpSpPr/>
          <p:nvPr/>
        </p:nvGrpSpPr>
        <p:grpSpPr>
          <a:xfrm>
            <a:off x="2788540" y="1012550"/>
            <a:ext cx="3515750" cy="3719409"/>
            <a:chOff x="2788540" y="1012550"/>
            <a:chExt cx="3515750" cy="3719409"/>
          </a:xfrm>
        </p:grpSpPr>
        <p:sp>
          <p:nvSpPr>
            <p:cNvPr id="435" name="Google Shape;435;p18"/>
            <p:cNvSpPr/>
            <p:nvPr/>
          </p:nvSpPr>
          <p:spPr>
            <a:xfrm>
              <a:off x="2788540" y="3035010"/>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36" name="Google Shape;436;p18"/>
            <p:cNvSpPr/>
            <p:nvPr/>
          </p:nvSpPr>
          <p:spPr>
            <a:xfrm>
              <a:off x="5947002" y="1913635"/>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37" name="Google Shape;437;p18"/>
            <p:cNvSpPr/>
            <p:nvPr/>
          </p:nvSpPr>
          <p:spPr>
            <a:xfrm>
              <a:off x="3509017" y="1622848"/>
              <a:ext cx="2125304" cy="3058016"/>
            </a:xfrm>
            <a:custGeom>
              <a:avLst/>
              <a:gdLst/>
              <a:ahLst/>
              <a:cxnLst/>
              <a:rect l="l" t="t" r="r" b="b"/>
              <a:pathLst>
                <a:path w="49706" h="71520" fill="none" extrusionOk="0">
                  <a:moveTo>
                    <a:pt x="46561" y="0"/>
                  </a:moveTo>
                  <a:lnTo>
                    <a:pt x="3145" y="0"/>
                  </a:lnTo>
                  <a:lnTo>
                    <a:pt x="3145" y="0"/>
                  </a:lnTo>
                  <a:lnTo>
                    <a:pt x="2960" y="0"/>
                  </a:lnTo>
                  <a:lnTo>
                    <a:pt x="2789" y="14"/>
                  </a:lnTo>
                  <a:lnTo>
                    <a:pt x="2604" y="43"/>
                  </a:lnTo>
                  <a:lnTo>
                    <a:pt x="2434" y="85"/>
                  </a:lnTo>
                  <a:lnTo>
                    <a:pt x="2263" y="128"/>
                  </a:lnTo>
                  <a:lnTo>
                    <a:pt x="2106" y="171"/>
                  </a:lnTo>
                  <a:lnTo>
                    <a:pt x="1936" y="242"/>
                  </a:lnTo>
                  <a:lnTo>
                    <a:pt x="1779" y="313"/>
                  </a:lnTo>
                  <a:lnTo>
                    <a:pt x="1637" y="384"/>
                  </a:lnTo>
                  <a:lnTo>
                    <a:pt x="1480" y="470"/>
                  </a:lnTo>
                  <a:lnTo>
                    <a:pt x="1338" y="569"/>
                  </a:lnTo>
                  <a:lnTo>
                    <a:pt x="1210" y="669"/>
                  </a:lnTo>
                  <a:lnTo>
                    <a:pt x="1082" y="783"/>
                  </a:lnTo>
                  <a:lnTo>
                    <a:pt x="954" y="897"/>
                  </a:lnTo>
                  <a:lnTo>
                    <a:pt x="840" y="1010"/>
                  </a:lnTo>
                  <a:lnTo>
                    <a:pt x="726" y="1138"/>
                  </a:lnTo>
                  <a:lnTo>
                    <a:pt x="726" y="1138"/>
                  </a:lnTo>
                  <a:lnTo>
                    <a:pt x="555" y="1352"/>
                  </a:lnTo>
                  <a:lnTo>
                    <a:pt x="413" y="1580"/>
                  </a:lnTo>
                  <a:lnTo>
                    <a:pt x="299" y="1807"/>
                  </a:lnTo>
                  <a:lnTo>
                    <a:pt x="185" y="2063"/>
                  </a:lnTo>
                  <a:lnTo>
                    <a:pt x="114" y="2320"/>
                  </a:lnTo>
                  <a:lnTo>
                    <a:pt x="43" y="2590"/>
                  </a:lnTo>
                  <a:lnTo>
                    <a:pt x="15" y="2860"/>
                  </a:lnTo>
                  <a:lnTo>
                    <a:pt x="0" y="3145"/>
                  </a:lnTo>
                  <a:lnTo>
                    <a:pt x="0" y="43529"/>
                  </a:lnTo>
                  <a:lnTo>
                    <a:pt x="0" y="43529"/>
                  </a:lnTo>
                  <a:lnTo>
                    <a:pt x="15" y="44042"/>
                  </a:lnTo>
                  <a:lnTo>
                    <a:pt x="57" y="44554"/>
                  </a:lnTo>
                  <a:lnTo>
                    <a:pt x="128" y="45080"/>
                  </a:lnTo>
                  <a:lnTo>
                    <a:pt x="228" y="45607"/>
                  </a:lnTo>
                  <a:lnTo>
                    <a:pt x="356" y="46133"/>
                  </a:lnTo>
                  <a:lnTo>
                    <a:pt x="498" y="46660"/>
                  </a:lnTo>
                  <a:lnTo>
                    <a:pt x="669" y="47201"/>
                  </a:lnTo>
                  <a:lnTo>
                    <a:pt x="868" y="47741"/>
                  </a:lnTo>
                  <a:lnTo>
                    <a:pt x="1082" y="48282"/>
                  </a:lnTo>
                  <a:lnTo>
                    <a:pt x="1324" y="48823"/>
                  </a:lnTo>
                  <a:lnTo>
                    <a:pt x="1594" y="49364"/>
                  </a:lnTo>
                  <a:lnTo>
                    <a:pt x="1864" y="49904"/>
                  </a:lnTo>
                  <a:lnTo>
                    <a:pt x="2163" y="50445"/>
                  </a:lnTo>
                  <a:lnTo>
                    <a:pt x="2491" y="50986"/>
                  </a:lnTo>
                  <a:lnTo>
                    <a:pt x="2818" y="51527"/>
                  </a:lnTo>
                  <a:lnTo>
                    <a:pt x="3174" y="52082"/>
                  </a:lnTo>
                  <a:lnTo>
                    <a:pt x="3529" y="52622"/>
                  </a:lnTo>
                  <a:lnTo>
                    <a:pt x="3914" y="53163"/>
                  </a:lnTo>
                  <a:lnTo>
                    <a:pt x="4312" y="53690"/>
                  </a:lnTo>
                  <a:lnTo>
                    <a:pt x="4710" y="54230"/>
                  </a:lnTo>
                  <a:lnTo>
                    <a:pt x="5137" y="54771"/>
                  </a:lnTo>
                  <a:lnTo>
                    <a:pt x="5564" y="55298"/>
                  </a:lnTo>
                  <a:lnTo>
                    <a:pt x="5991" y="55824"/>
                  </a:lnTo>
                  <a:lnTo>
                    <a:pt x="6446" y="56351"/>
                  </a:lnTo>
                  <a:lnTo>
                    <a:pt x="7357" y="57389"/>
                  </a:lnTo>
                  <a:lnTo>
                    <a:pt x="8311" y="58400"/>
                  </a:lnTo>
                  <a:lnTo>
                    <a:pt x="9264" y="59396"/>
                  </a:lnTo>
                  <a:lnTo>
                    <a:pt x="10246" y="60363"/>
                  </a:lnTo>
                  <a:lnTo>
                    <a:pt x="11213" y="61317"/>
                  </a:lnTo>
                  <a:lnTo>
                    <a:pt x="12195" y="62228"/>
                  </a:lnTo>
                  <a:lnTo>
                    <a:pt x="13149" y="63096"/>
                  </a:lnTo>
                  <a:lnTo>
                    <a:pt x="14102" y="63935"/>
                  </a:lnTo>
                  <a:lnTo>
                    <a:pt x="15013" y="64746"/>
                  </a:lnTo>
                  <a:lnTo>
                    <a:pt x="15909" y="65500"/>
                  </a:lnTo>
                  <a:lnTo>
                    <a:pt x="16763" y="66212"/>
                  </a:lnTo>
                  <a:lnTo>
                    <a:pt x="17560" y="66881"/>
                  </a:lnTo>
                  <a:lnTo>
                    <a:pt x="19011" y="68048"/>
                  </a:lnTo>
                  <a:lnTo>
                    <a:pt x="20178" y="68987"/>
                  </a:lnTo>
                  <a:lnTo>
                    <a:pt x="21032" y="69670"/>
                  </a:lnTo>
                  <a:lnTo>
                    <a:pt x="21317" y="69897"/>
                  </a:lnTo>
                  <a:lnTo>
                    <a:pt x="21487" y="70068"/>
                  </a:lnTo>
                  <a:lnTo>
                    <a:pt x="21487" y="70068"/>
                  </a:lnTo>
                  <a:lnTo>
                    <a:pt x="21672" y="70239"/>
                  </a:lnTo>
                  <a:lnTo>
                    <a:pt x="21872" y="70410"/>
                  </a:lnTo>
                  <a:lnTo>
                    <a:pt x="22071" y="70566"/>
                  </a:lnTo>
                  <a:lnTo>
                    <a:pt x="22270" y="70709"/>
                  </a:lnTo>
                  <a:lnTo>
                    <a:pt x="22484" y="70837"/>
                  </a:lnTo>
                  <a:lnTo>
                    <a:pt x="22697" y="70950"/>
                  </a:lnTo>
                  <a:lnTo>
                    <a:pt x="22910" y="71064"/>
                  </a:lnTo>
                  <a:lnTo>
                    <a:pt x="23138" y="71164"/>
                  </a:lnTo>
                  <a:lnTo>
                    <a:pt x="23366" y="71249"/>
                  </a:lnTo>
                  <a:lnTo>
                    <a:pt x="23593" y="71320"/>
                  </a:lnTo>
                  <a:lnTo>
                    <a:pt x="23821" y="71377"/>
                  </a:lnTo>
                  <a:lnTo>
                    <a:pt x="24049" y="71434"/>
                  </a:lnTo>
                  <a:lnTo>
                    <a:pt x="24291" y="71477"/>
                  </a:lnTo>
                  <a:lnTo>
                    <a:pt x="24533" y="71505"/>
                  </a:lnTo>
                  <a:lnTo>
                    <a:pt x="24760" y="71520"/>
                  </a:lnTo>
                  <a:lnTo>
                    <a:pt x="25002" y="71520"/>
                  </a:lnTo>
                  <a:lnTo>
                    <a:pt x="25002" y="71520"/>
                  </a:lnTo>
                  <a:lnTo>
                    <a:pt x="25244" y="71520"/>
                  </a:lnTo>
                  <a:lnTo>
                    <a:pt x="25472" y="71505"/>
                  </a:lnTo>
                  <a:lnTo>
                    <a:pt x="25714" y="71477"/>
                  </a:lnTo>
                  <a:lnTo>
                    <a:pt x="25956" y="71434"/>
                  </a:lnTo>
                  <a:lnTo>
                    <a:pt x="26183" y="71377"/>
                  </a:lnTo>
                  <a:lnTo>
                    <a:pt x="26411" y="71320"/>
                  </a:lnTo>
                  <a:lnTo>
                    <a:pt x="26639" y="71249"/>
                  </a:lnTo>
                  <a:lnTo>
                    <a:pt x="26866" y="71164"/>
                  </a:lnTo>
                  <a:lnTo>
                    <a:pt x="27094" y="71064"/>
                  </a:lnTo>
                  <a:lnTo>
                    <a:pt x="27307" y="70950"/>
                  </a:lnTo>
                  <a:lnTo>
                    <a:pt x="27521" y="70837"/>
                  </a:lnTo>
                  <a:lnTo>
                    <a:pt x="27734" y="70709"/>
                  </a:lnTo>
                  <a:lnTo>
                    <a:pt x="27934" y="70566"/>
                  </a:lnTo>
                  <a:lnTo>
                    <a:pt x="28133" y="70410"/>
                  </a:lnTo>
                  <a:lnTo>
                    <a:pt x="28318" y="70253"/>
                  </a:lnTo>
                  <a:lnTo>
                    <a:pt x="28503" y="70068"/>
                  </a:lnTo>
                  <a:lnTo>
                    <a:pt x="28503" y="70068"/>
                  </a:lnTo>
                  <a:lnTo>
                    <a:pt x="28645" y="69926"/>
                  </a:lnTo>
                  <a:lnTo>
                    <a:pt x="28645" y="69926"/>
                  </a:lnTo>
                  <a:lnTo>
                    <a:pt x="28787" y="69798"/>
                  </a:lnTo>
                  <a:lnTo>
                    <a:pt x="29001" y="69613"/>
                  </a:lnTo>
                  <a:lnTo>
                    <a:pt x="29627" y="69101"/>
                  </a:lnTo>
                  <a:lnTo>
                    <a:pt x="31548" y="67535"/>
                  </a:lnTo>
                  <a:lnTo>
                    <a:pt x="32786" y="66511"/>
                  </a:lnTo>
                  <a:lnTo>
                    <a:pt x="34166" y="65344"/>
                  </a:lnTo>
                  <a:lnTo>
                    <a:pt x="35646" y="64049"/>
                  </a:lnTo>
                  <a:lnTo>
                    <a:pt x="36415" y="63352"/>
                  </a:lnTo>
                  <a:lnTo>
                    <a:pt x="37197" y="62640"/>
                  </a:lnTo>
                  <a:lnTo>
                    <a:pt x="37994" y="61900"/>
                  </a:lnTo>
                  <a:lnTo>
                    <a:pt x="38791" y="61132"/>
                  </a:lnTo>
                  <a:lnTo>
                    <a:pt x="39602" y="60335"/>
                  </a:lnTo>
                  <a:lnTo>
                    <a:pt x="40399" y="59538"/>
                  </a:lnTo>
                  <a:lnTo>
                    <a:pt x="41196" y="58713"/>
                  </a:lnTo>
                  <a:lnTo>
                    <a:pt x="41978" y="57873"/>
                  </a:lnTo>
                  <a:lnTo>
                    <a:pt x="42747" y="57019"/>
                  </a:lnTo>
                  <a:lnTo>
                    <a:pt x="43487" y="56151"/>
                  </a:lnTo>
                  <a:lnTo>
                    <a:pt x="44213" y="55269"/>
                  </a:lnTo>
                  <a:lnTo>
                    <a:pt x="44910" y="54373"/>
                  </a:lnTo>
                  <a:lnTo>
                    <a:pt x="45579" y="53490"/>
                  </a:lnTo>
                  <a:lnTo>
                    <a:pt x="46219" y="52580"/>
                  </a:lnTo>
                  <a:lnTo>
                    <a:pt x="46518" y="52139"/>
                  </a:lnTo>
                  <a:lnTo>
                    <a:pt x="46817" y="51683"/>
                  </a:lnTo>
                  <a:lnTo>
                    <a:pt x="47087" y="51228"/>
                  </a:lnTo>
                  <a:lnTo>
                    <a:pt x="47357" y="50772"/>
                  </a:lnTo>
                  <a:lnTo>
                    <a:pt x="47614" y="50331"/>
                  </a:lnTo>
                  <a:lnTo>
                    <a:pt x="47870" y="49876"/>
                  </a:lnTo>
                  <a:lnTo>
                    <a:pt x="48097" y="49421"/>
                  </a:lnTo>
                  <a:lnTo>
                    <a:pt x="48311" y="48965"/>
                  </a:lnTo>
                  <a:lnTo>
                    <a:pt x="48311" y="48965"/>
                  </a:lnTo>
                  <a:lnTo>
                    <a:pt x="48624" y="48268"/>
                  </a:lnTo>
                  <a:lnTo>
                    <a:pt x="48894" y="47585"/>
                  </a:lnTo>
                  <a:lnTo>
                    <a:pt x="49022" y="47229"/>
                  </a:lnTo>
                  <a:lnTo>
                    <a:pt x="49136" y="46888"/>
                  </a:lnTo>
                  <a:lnTo>
                    <a:pt x="49250" y="46546"/>
                  </a:lnTo>
                  <a:lnTo>
                    <a:pt x="49335" y="46205"/>
                  </a:lnTo>
                  <a:lnTo>
                    <a:pt x="49421" y="45863"/>
                  </a:lnTo>
                  <a:lnTo>
                    <a:pt x="49492" y="45522"/>
                  </a:lnTo>
                  <a:lnTo>
                    <a:pt x="49563" y="45194"/>
                  </a:lnTo>
                  <a:lnTo>
                    <a:pt x="49606" y="44853"/>
                  </a:lnTo>
                  <a:lnTo>
                    <a:pt x="49648" y="44526"/>
                  </a:lnTo>
                  <a:lnTo>
                    <a:pt x="49677" y="44184"/>
                  </a:lnTo>
                  <a:lnTo>
                    <a:pt x="49705" y="43857"/>
                  </a:lnTo>
                  <a:lnTo>
                    <a:pt x="49705" y="43529"/>
                  </a:lnTo>
                  <a:lnTo>
                    <a:pt x="49705" y="3145"/>
                  </a:lnTo>
                  <a:lnTo>
                    <a:pt x="49705" y="3145"/>
                  </a:lnTo>
                  <a:lnTo>
                    <a:pt x="49691" y="2818"/>
                  </a:lnTo>
                  <a:lnTo>
                    <a:pt x="49648" y="2505"/>
                  </a:lnTo>
                  <a:lnTo>
                    <a:pt x="49563" y="2206"/>
                  </a:lnTo>
                  <a:lnTo>
                    <a:pt x="49463" y="1921"/>
                  </a:lnTo>
                  <a:lnTo>
                    <a:pt x="49321" y="1651"/>
                  </a:lnTo>
                  <a:lnTo>
                    <a:pt x="49165" y="1380"/>
                  </a:lnTo>
                  <a:lnTo>
                    <a:pt x="48994" y="1138"/>
                  </a:lnTo>
                  <a:lnTo>
                    <a:pt x="48780" y="925"/>
                  </a:lnTo>
                  <a:lnTo>
                    <a:pt x="48567" y="712"/>
                  </a:lnTo>
                  <a:lnTo>
                    <a:pt x="48325" y="541"/>
                  </a:lnTo>
                  <a:lnTo>
                    <a:pt x="48055" y="384"/>
                  </a:lnTo>
                  <a:lnTo>
                    <a:pt x="47784" y="242"/>
                  </a:lnTo>
                  <a:lnTo>
                    <a:pt x="47500" y="142"/>
                  </a:lnTo>
                  <a:lnTo>
                    <a:pt x="47201" y="57"/>
                  </a:lnTo>
                  <a:lnTo>
                    <a:pt x="46888" y="14"/>
                  </a:lnTo>
                  <a:lnTo>
                    <a:pt x="4656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18"/>
            <p:cNvSpPr/>
            <p:nvPr/>
          </p:nvSpPr>
          <p:spPr>
            <a:xfrm>
              <a:off x="3457878" y="1571709"/>
              <a:ext cx="2227537" cy="3160250"/>
            </a:xfrm>
            <a:custGeom>
              <a:avLst/>
              <a:gdLst/>
              <a:ahLst/>
              <a:cxnLst/>
              <a:rect l="l" t="t" r="r" b="b"/>
              <a:pathLst>
                <a:path w="52097" h="73911" extrusionOk="0">
                  <a:moveTo>
                    <a:pt x="47757" y="1196"/>
                  </a:moveTo>
                  <a:lnTo>
                    <a:pt x="48084" y="1210"/>
                  </a:lnTo>
                  <a:lnTo>
                    <a:pt x="48397" y="1253"/>
                  </a:lnTo>
                  <a:lnTo>
                    <a:pt x="48696" y="1338"/>
                  </a:lnTo>
                  <a:lnTo>
                    <a:pt x="48980" y="1438"/>
                  </a:lnTo>
                  <a:lnTo>
                    <a:pt x="49251" y="1580"/>
                  </a:lnTo>
                  <a:lnTo>
                    <a:pt x="49521" y="1737"/>
                  </a:lnTo>
                  <a:lnTo>
                    <a:pt x="49763" y="1908"/>
                  </a:lnTo>
                  <a:lnTo>
                    <a:pt x="49976" y="2121"/>
                  </a:lnTo>
                  <a:lnTo>
                    <a:pt x="50190" y="2334"/>
                  </a:lnTo>
                  <a:lnTo>
                    <a:pt x="50361" y="2576"/>
                  </a:lnTo>
                  <a:lnTo>
                    <a:pt x="50517" y="2847"/>
                  </a:lnTo>
                  <a:lnTo>
                    <a:pt x="50659" y="3117"/>
                  </a:lnTo>
                  <a:lnTo>
                    <a:pt x="50759" y="3402"/>
                  </a:lnTo>
                  <a:lnTo>
                    <a:pt x="50844" y="3701"/>
                  </a:lnTo>
                  <a:lnTo>
                    <a:pt x="50887" y="4014"/>
                  </a:lnTo>
                  <a:lnTo>
                    <a:pt x="50901" y="4341"/>
                  </a:lnTo>
                  <a:lnTo>
                    <a:pt x="50901" y="44725"/>
                  </a:lnTo>
                  <a:lnTo>
                    <a:pt x="50901" y="45053"/>
                  </a:lnTo>
                  <a:lnTo>
                    <a:pt x="50873" y="45380"/>
                  </a:lnTo>
                  <a:lnTo>
                    <a:pt x="50844" y="45722"/>
                  </a:lnTo>
                  <a:lnTo>
                    <a:pt x="50802" y="46049"/>
                  </a:lnTo>
                  <a:lnTo>
                    <a:pt x="50759" y="46390"/>
                  </a:lnTo>
                  <a:lnTo>
                    <a:pt x="50688" y="46718"/>
                  </a:lnTo>
                  <a:lnTo>
                    <a:pt x="50617" y="47059"/>
                  </a:lnTo>
                  <a:lnTo>
                    <a:pt x="50531" y="47401"/>
                  </a:lnTo>
                  <a:lnTo>
                    <a:pt x="50446" y="47742"/>
                  </a:lnTo>
                  <a:lnTo>
                    <a:pt x="50332" y="48084"/>
                  </a:lnTo>
                  <a:lnTo>
                    <a:pt x="50218" y="48425"/>
                  </a:lnTo>
                  <a:lnTo>
                    <a:pt x="50090" y="48781"/>
                  </a:lnTo>
                  <a:lnTo>
                    <a:pt x="49820" y="49464"/>
                  </a:lnTo>
                  <a:lnTo>
                    <a:pt x="49507" y="50161"/>
                  </a:lnTo>
                  <a:lnTo>
                    <a:pt x="49293" y="50617"/>
                  </a:lnTo>
                  <a:lnTo>
                    <a:pt x="49066" y="51072"/>
                  </a:lnTo>
                  <a:lnTo>
                    <a:pt x="48810" y="51527"/>
                  </a:lnTo>
                  <a:lnTo>
                    <a:pt x="48553" y="51968"/>
                  </a:lnTo>
                  <a:lnTo>
                    <a:pt x="48283" y="52424"/>
                  </a:lnTo>
                  <a:lnTo>
                    <a:pt x="48013" y="52879"/>
                  </a:lnTo>
                  <a:lnTo>
                    <a:pt x="47714" y="53335"/>
                  </a:lnTo>
                  <a:lnTo>
                    <a:pt x="47415" y="53776"/>
                  </a:lnTo>
                  <a:lnTo>
                    <a:pt x="46775" y="54686"/>
                  </a:lnTo>
                  <a:lnTo>
                    <a:pt x="46106" y="55569"/>
                  </a:lnTo>
                  <a:lnTo>
                    <a:pt x="45409" y="56465"/>
                  </a:lnTo>
                  <a:lnTo>
                    <a:pt x="44683" y="57347"/>
                  </a:lnTo>
                  <a:lnTo>
                    <a:pt x="43943" y="58215"/>
                  </a:lnTo>
                  <a:lnTo>
                    <a:pt x="43174" y="59069"/>
                  </a:lnTo>
                  <a:lnTo>
                    <a:pt x="42392" y="59909"/>
                  </a:lnTo>
                  <a:lnTo>
                    <a:pt x="41595" y="60734"/>
                  </a:lnTo>
                  <a:lnTo>
                    <a:pt x="40798" y="61531"/>
                  </a:lnTo>
                  <a:lnTo>
                    <a:pt x="39987" y="62328"/>
                  </a:lnTo>
                  <a:lnTo>
                    <a:pt x="39190" y="63096"/>
                  </a:lnTo>
                  <a:lnTo>
                    <a:pt x="38393" y="63836"/>
                  </a:lnTo>
                  <a:lnTo>
                    <a:pt x="37611" y="64548"/>
                  </a:lnTo>
                  <a:lnTo>
                    <a:pt x="36842" y="65245"/>
                  </a:lnTo>
                  <a:lnTo>
                    <a:pt x="35362" y="66540"/>
                  </a:lnTo>
                  <a:lnTo>
                    <a:pt x="33982" y="67707"/>
                  </a:lnTo>
                  <a:lnTo>
                    <a:pt x="32744" y="68731"/>
                  </a:lnTo>
                  <a:lnTo>
                    <a:pt x="30823" y="70297"/>
                  </a:lnTo>
                  <a:lnTo>
                    <a:pt x="30197" y="70809"/>
                  </a:lnTo>
                  <a:lnTo>
                    <a:pt x="29983" y="70994"/>
                  </a:lnTo>
                  <a:lnTo>
                    <a:pt x="29841" y="71122"/>
                  </a:lnTo>
                  <a:lnTo>
                    <a:pt x="29699" y="71264"/>
                  </a:lnTo>
                  <a:lnTo>
                    <a:pt x="29514" y="71449"/>
                  </a:lnTo>
                  <a:lnTo>
                    <a:pt x="29329" y="71606"/>
                  </a:lnTo>
                  <a:lnTo>
                    <a:pt x="29130" y="71762"/>
                  </a:lnTo>
                  <a:lnTo>
                    <a:pt x="28930" y="71905"/>
                  </a:lnTo>
                  <a:lnTo>
                    <a:pt x="28717" y="72033"/>
                  </a:lnTo>
                  <a:lnTo>
                    <a:pt x="28503" y="72146"/>
                  </a:lnTo>
                  <a:lnTo>
                    <a:pt x="28290" y="72260"/>
                  </a:lnTo>
                  <a:lnTo>
                    <a:pt x="28062" y="72360"/>
                  </a:lnTo>
                  <a:lnTo>
                    <a:pt x="27835" y="72445"/>
                  </a:lnTo>
                  <a:lnTo>
                    <a:pt x="27607" y="72516"/>
                  </a:lnTo>
                  <a:lnTo>
                    <a:pt x="27379" y="72573"/>
                  </a:lnTo>
                  <a:lnTo>
                    <a:pt x="27152" y="72630"/>
                  </a:lnTo>
                  <a:lnTo>
                    <a:pt x="26910" y="72673"/>
                  </a:lnTo>
                  <a:lnTo>
                    <a:pt x="26668" y="72701"/>
                  </a:lnTo>
                  <a:lnTo>
                    <a:pt x="26440" y="72716"/>
                  </a:lnTo>
                  <a:lnTo>
                    <a:pt x="25956" y="72716"/>
                  </a:lnTo>
                  <a:lnTo>
                    <a:pt x="25729" y="72701"/>
                  </a:lnTo>
                  <a:lnTo>
                    <a:pt x="25487" y="72673"/>
                  </a:lnTo>
                  <a:lnTo>
                    <a:pt x="25245" y="72630"/>
                  </a:lnTo>
                  <a:lnTo>
                    <a:pt x="25017" y="72573"/>
                  </a:lnTo>
                  <a:lnTo>
                    <a:pt x="24789" y="72516"/>
                  </a:lnTo>
                  <a:lnTo>
                    <a:pt x="24562" y="72445"/>
                  </a:lnTo>
                  <a:lnTo>
                    <a:pt x="24334" y="72360"/>
                  </a:lnTo>
                  <a:lnTo>
                    <a:pt x="24106" y="72260"/>
                  </a:lnTo>
                  <a:lnTo>
                    <a:pt x="23893" y="72146"/>
                  </a:lnTo>
                  <a:lnTo>
                    <a:pt x="23680" y="72033"/>
                  </a:lnTo>
                  <a:lnTo>
                    <a:pt x="23466" y="71905"/>
                  </a:lnTo>
                  <a:lnTo>
                    <a:pt x="23267" y="71762"/>
                  </a:lnTo>
                  <a:lnTo>
                    <a:pt x="23068" y="71606"/>
                  </a:lnTo>
                  <a:lnTo>
                    <a:pt x="22868" y="71435"/>
                  </a:lnTo>
                  <a:lnTo>
                    <a:pt x="22683" y="71264"/>
                  </a:lnTo>
                  <a:lnTo>
                    <a:pt x="22513" y="71093"/>
                  </a:lnTo>
                  <a:lnTo>
                    <a:pt x="22228" y="70866"/>
                  </a:lnTo>
                  <a:lnTo>
                    <a:pt x="21374" y="70183"/>
                  </a:lnTo>
                  <a:lnTo>
                    <a:pt x="20207" y="69244"/>
                  </a:lnTo>
                  <a:lnTo>
                    <a:pt x="18756" y="68077"/>
                  </a:lnTo>
                  <a:lnTo>
                    <a:pt x="17959" y="67408"/>
                  </a:lnTo>
                  <a:lnTo>
                    <a:pt x="17105" y="66696"/>
                  </a:lnTo>
                  <a:lnTo>
                    <a:pt x="16209" y="65942"/>
                  </a:lnTo>
                  <a:lnTo>
                    <a:pt x="15298" y="65131"/>
                  </a:lnTo>
                  <a:lnTo>
                    <a:pt x="14345" y="64292"/>
                  </a:lnTo>
                  <a:lnTo>
                    <a:pt x="13391" y="63424"/>
                  </a:lnTo>
                  <a:lnTo>
                    <a:pt x="12409" y="62513"/>
                  </a:lnTo>
                  <a:lnTo>
                    <a:pt x="11442" y="61559"/>
                  </a:lnTo>
                  <a:lnTo>
                    <a:pt x="10460" y="60592"/>
                  </a:lnTo>
                  <a:lnTo>
                    <a:pt x="9507" y="59596"/>
                  </a:lnTo>
                  <a:lnTo>
                    <a:pt x="8553" y="58585"/>
                  </a:lnTo>
                  <a:lnTo>
                    <a:pt x="7642" y="57547"/>
                  </a:lnTo>
                  <a:lnTo>
                    <a:pt x="7187" y="57020"/>
                  </a:lnTo>
                  <a:lnTo>
                    <a:pt x="6760" y="56494"/>
                  </a:lnTo>
                  <a:lnTo>
                    <a:pt x="6333" y="55967"/>
                  </a:lnTo>
                  <a:lnTo>
                    <a:pt x="5906" y="55426"/>
                  </a:lnTo>
                  <a:lnTo>
                    <a:pt x="5508" y="54886"/>
                  </a:lnTo>
                  <a:lnTo>
                    <a:pt x="5110" y="54359"/>
                  </a:lnTo>
                  <a:lnTo>
                    <a:pt x="4725" y="53818"/>
                  </a:lnTo>
                  <a:lnTo>
                    <a:pt x="4370" y="53278"/>
                  </a:lnTo>
                  <a:lnTo>
                    <a:pt x="4014" y="52723"/>
                  </a:lnTo>
                  <a:lnTo>
                    <a:pt x="3687" y="52182"/>
                  </a:lnTo>
                  <a:lnTo>
                    <a:pt x="3359" y="51641"/>
                  </a:lnTo>
                  <a:lnTo>
                    <a:pt x="3060" y="51100"/>
                  </a:lnTo>
                  <a:lnTo>
                    <a:pt x="2790" y="50560"/>
                  </a:lnTo>
                  <a:lnTo>
                    <a:pt x="2520" y="50019"/>
                  </a:lnTo>
                  <a:lnTo>
                    <a:pt x="2278" y="49478"/>
                  </a:lnTo>
                  <a:lnTo>
                    <a:pt x="2064" y="48937"/>
                  </a:lnTo>
                  <a:lnTo>
                    <a:pt x="1865" y="48397"/>
                  </a:lnTo>
                  <a:lnTo>
                    <a:pt x="1694" y="47856"/>
                  </a:lnTo>
                  <a:lnTo>
                    <a:pt x="1552" y="47329"/>
                  </a:lnTo>
                  <a:lnTo>
                    <a:pt x="1424" y="46803"/>
                  </a:lnTo>
                  <a:lnTo>
                    <a:pt x="1324" y="46276"/>
                  </a:lnTo>
                  <a:lnTo>
                    <a:pt x="1253" y="45750"/>
                  </a:lnTo>
                  <a:lnTo>
                    <a:pt x="1211" y="45238"/>
                  </a:lnTo>
                  <a:lnTo>
                    <a:pt x="1196" y="44725"/>
                  </a:lnTo>
                  <a:lnTo>
                    <a:pt x="1196" y="4341"/>
                  </a:lnTo>
                  <a:lnTo>
                    <a:pt x="1211" y="4056"/>
                  </a:lnTo>
                  <a:lnTo>
                    <a:pt x="1239" y="3786"/>
                  </a:lnTo>
                  <a:lnTo>
                    <a:pt x="1310" y="3516"/>
                  </a:lnTo>
                  <a:lnTo>
                    <a:pt x="1381" y="3259"/>
                  </a:lnTo>
                  <a:lnTo>
                    <a:pt x="1495" y="3003"/>
                  </a:lnTo>
                  <a:lnTo>
                    <a:pt x="1609" y="2776"/>
                  </a:lnTo>
                  <a:lnTo>
                    <a:pt x="1751" y="2548"/>
                  </a:lnTo>
                  <a:lnTo>
                    <a:pt x="1922" y="2334"/>
                  </a:lnTo>
                  <a:lnTo>
                    <a:pt x="2036" y="2206"/>
                  </a:lnTo>
                  <a:lnTo>
                    <a:pt x="2150" y="2093"/>
                  </a:lnTo>
                  <a:lnTo>
                    <a:pt x="2278" y="1979"/>
                  </a:lnTo>
                  <a:lnTo>
                    <a:pt x="2406" y="1865"/>
                  </a:lnTo>
                  <a:lnTo>
                    <a:pt x="2534" y="1765"/>
                  </a:lnTo>
                  <a:lnTo>
                    <a:pt x="2676" y="1666"/>
                  </a:lnTo>
                  <a:lnTo>
                    <a:pt x="2833" y="1580"/>
                  </a:lnTo>
                  <a:lnTo>
                    <a:pt x="2975" y="1509"/>
                  </a:lnTo>
                  <a:lnTo>
                    <a:pt x="3132" y="1438"/>
                  </a:lnTo>
                  <a:lnTo>
                    <a:pt x="3302" y="1367"/>
                  </a:lnTo>
                  <a:lnTo>
                    <a:pt x="3459" y="1324"/>
                  </a:lnTo>
                  <a:lnTo>
                    <a:pt x="3630" y="1281"/>
                  </a:lnTo>
                  <a:lnTo>
                    <a:pt x="3800" y="1239"/>
                  </a:lnTo>
                  <a:lnTo>
                    <a:pt x="3985" y="1210"/>
                  </a:lnTo>
                  <a:lnTo>
                    <a:pt x="4156" y="1196"/>
                  </a:lnTo>
                  <a:close/>
                  <a:moveTo>
                    <a:pt x="4341" y="1"/>
                  </a:moveTo>
                  <a:lnTo>
                    <a:pt x="4113" y="15"/>
                  </a:lnTo>
                  <a:lnTo>
                    <a:pt x="3900" y="29"/>
                  </a:lnTo>
                  <a:lnTo>
                    <a:pt x="3687" y="58"/>
                  </a:lnTo>
                  <a:lnTo>
                    <a:pt x="3473" y="86"/>
                  </a:lnTo>
                  <a:lnTo>
                    <a:pt x="3260" y="143"/>
                  </a:lnTo>
                  <a:lnTo>
                    <a:pt x="3046" y="200"/>
                  </a:lnTo>
                  <a:lnTo>
                    <a:pt x="2847" y="271"/>
                  </a:lnTo>
                  <a:lnTo>
                    <a:pt x="2662" y="342"/>
                  </a:lnTo>
                  <a:lnTo>
                    <a:pt x="2463" y="428"/>
                  </a:lnTo>
                  <a:lnTo>
                    <a:pt x="2278" y="527"/>
                  </a:lnTo>
                  <a:lnTo>
                    <a:pt x="2093" y="627"/>
                  </a:lnTo>
                  <a:lnTo>
                    <a:pt x="1922" y="741"/>
                  </a:lnTo>
                  <a:lnTo>
                    <a:pt x="1751" y="869"/>
                  </a:lnTo>
                  <a:lnTo>
                    <a:pt x="1581" y="997"/>
                  </a:lnTo>
                  <a:lnTo>
                    <a:pt x="1424" y="1125"/>
                  </a:lnTo>
                  <a:lnTo>
                    <a:pt x="1282" y="1281"/>
                  </a:lnTo>
                  <a:lnTo>
                    <a:pt x="1125" y="1424"/>
                  </a:lnTo>
                  <a:lnTo>
                    <a:pt x="997" y="1580"/>
                  </a:lnTo>
                  <a:lnTo>
                    <a:pt x="869" y="1751"/>
                  </a:lnTo>
                  <a:lnTo>
                    <a:pt x="741" y="1922"/>
                  </a:lnTo>
                  <a:lnTo>
                    <a:pt x="627" y="2093"/>
                  </a:lnTo>
                  <a:lnTo>
                    <a:pt x="527" y="2278"/>
                  </a:lnTo>
                  <a:lnTo>
                    <a:pt x="428" y="2463"/>
                  </a:lnTo>
                  <a:lnTo>
                    <a:pt x="343" y="2648"/>
                  </a:lnTo>
                  <a:lnTo>
                    <a:pt x="271" y="2847"/>
                  </a:lnTo>
                  <a:lnTo>
                    <a:pt x="200" y="3046"/>
                  </a:lnTo>
                  <a:lnTo>
                    <a:pt x="143" y="3259"/>
                  </a:lnTo>
                  <a:lnTo>
                    <a:pt x="86" y="3473"/>
                  </a:lnTo>
                  <a:lnTo>
                    <a:pt x="58" y="3686"/>
                  </a:lnTo>
                  <a:lnTo>
                    <a:pt x="29" y="3900"/>
                  </a:lnTo>
                  <a:lnTo>
                    <a:pt x="15" y="4113"/>
                  </a:lnTo>
                  <a:lnTo>
                    <a:pt x="1" y="4341"/>
                  </a:lnTo>
                  <a:lnTo>
                    <a:pt x="1" y="44725"/>
                  </a:lnTo>
                  <a:lnTo>
                    <a:pt x="15" y="45152"/>
                  </a:lnTo>
                  <a:lnTo>
                    <a:pt x="44" y="45565"/>
                  </a:lnTo>
                  <a:lnTo>
                    <a:pt x="72" y="45992"/>
                  </a:lnTo>
                  <a:lnTo>
                    <a:pt x="143" y="46419"/>
                  </a:lnTo>
                  <a:lnTo>
                    <a:pt x="214" y="46846"/>
                  </a:lnTo>
                  <a:lnTo>
                    <a:pt x="300" y="47273"/>
                  </a:lnTo>
                  <a:lnTo>
                    <a:pt x="399" y="47699"/>
                  </a:lnTo>
                  <a:lnTo>
                    <a:pt x="527" y="48126"/>
                  </a:lnTo>
                  <a:lnTo>
                    <a:pt x="656" y="48553"/>
                  </a:lnTo>
                  <a:lnTo>
                    <a:pt x="798" y="48994"/>
                  </a:lnTo>
                  <a:lnTo>
                    <a:pt x="969" y="49421"/>
                  </a:lnTo>
                  <a:lnTo>
                    <a:pt x="1139" y="49862"/>
                  </a:lnTo>
                  <a:lnTo>
                    <a:pt x="1324" y="50289"/>
                  </a:lnTo>
                  <a:lnTo>
                    <a:pt x="1524" y="50730"/>
                  </a:lnTo>
                  <a:lnTo>
                    <a:pt x="1737" y="51172"/>
                  </a:lnTo>
                  <a:lnTo>
                    <a:pt x="1965" y="51598"/>
                  </a:lnTo>
                  <a:lnTo>
                    <a:pt x="2192" y="52040"/>
                  </a:lnTo>
                  <a:lnTo>
                    <a:pt x="2449" y="52481"/>
                  </a:lnTo>
                  <a:lnTo>
                    <a:pt x="2705" y="52908"/>
                  </a:lnTo>
                  <a:lnTo>
                    <a:pt x="2975" y="53349"/>
                  </a:lnTo>
                  <a:lnTo>
                    <a:pt x="3245" y="53790"/>
                  </a:lnTo>
                  <a:lnTo>
                    <a:pt x="3544" y="54217"/>
                  </a:lnTo>
                  <a:lnTo>
                    <a:pt x="4156" y="55099"/>
                  </a:lnTo>
                  <a:lnTo>
                    <a:pt x="4796" y="55967"/>
                  </a:lnTo>
                  <a:lnTo>
                    <a:pt x="5480" y="56835"/>
                  </a:lnTo>
                  <a:lnTo>
                    <a:pt x="6177" y="57703"/>
                  </a:lnTo>
                  <a:lnTo>
                    <a:pt x="6917" y="58557"/>
                  </a:lnTo>
                  <a:lnTo>
                    <a:pt x="7685" y="59411"/>
                  </a:lnTo>
                  <a:lnTo>
                    <a:pt x="8468" y="60250"/>
                  </a:lnTo>
                  <a:lnTo>
                    <a:pt x="9279" y="61090"/>
                  </a:lnTo>
                  <a:lnTo>
                    <a:pt x="10104" y="61929"/>
                  </a:lnTo>
                  <a:lnTo>
                    <a:pt x="10944" y="62741"/>
                  </a:lnTo>
                  <a:lnTo>
                    <a:pt x="11798" y="63552"/>
                  </a:lnTo>
                  <a:lnTo>
                    <a:pt x="12651" y="64363"/>
                  </a:lnTo>
                  <a:lnTo>
                    <a:pt x="13519" y="65145"/>
                  </a:lnTo>
                  <a:lnTo>
                    <a:pt x="14402" y="65928"/>
                  </a:lnTo>
                  <a:lnTo>
                    <a:pt x="15270" y="66682"/>
                  </a:lnTo>
                  <a:lnTo>
                    <a:pt x="16152" y="67436"/>
                  </a:lnTo>
                  <a:lnTo>
                    <a:pt x="17020" y="68162"/>
                  </a:lnTo>
                  <a:lnTo>
                    <a:pt x="18742" y="69585"/>
                  </a:lnTo>
                  <a:lnTo>
                    <a:pt x="20407" y="70937"/>
                  </a:lnTo>
                  <a:lnTo>
                    <a:pt x="21317" y="71663"/>
                  </a:lnTo>
                  <a:lnTo>
                    <a:pt x="21659" y="71933"/>
                  </a:lnTo>
                  <a:lnTo>
                    <a:pt x="21844" y="72104"/>
                  </a:lnTo>
                  <a:lnTo>
                    <a:pt x="22072" y="72317"/>
                  </a:lnTo>
                  <a:lnTo>
                    <a:pt x="22299" y="72516"/>
                  </a:lnTo>
                  <a:lnTo>
                    <a:pt x="22541" y="72701"/>
                  </a:lnTo>
                  <a:lnTo>
                    <a:pt x="22783" y="72872"/>
                  </a:lnTo>
                  <a:lnTo>
                    <a:pt x="23039" y="73043"/>
                  </a:lnTo>
                  <a:lnTo>
                    <a:pt x="23295" y="73185"/>
                  </a:lnTo>
                  <a:lnTo>
                    <a:pt x="23566" y="73328"/>
                  </a:lnTo>
                  <a:lnTo>
                    <a:pt x="23836" y="73441"/>
                  </a:lnTo>
                  <a:lnTo>
                    <a:pt x="24121" y="73555"/>
                  </a:lnTo>
                  <a:lnTo>
                    <a:pt x="24405" y="73655"/>
                  </a:lnTo>
                  <a:lnTo>
                    <a:pt x="24690" y="73726"/>
                  </a:lnTo>
                  <a:lnTo>
                    <a:pt x="24989" y="73797"/>
                  </a:lnTo>
                  <a:lnTo>
                    <a:pt x="25288" y="73840"/>
                  </a:lnTo>
                  <a:lnTo>
                    <a:pt x="25586" y="73883"/>
                  </a:lnTo>
                  <a:lnTo>
                    <a:pt x="25885" y="73911"/>
                  </a:lnTo>
                  <a:lnTo>
                    <a:pt x="26511" y="73911"/>
                  </a:lnTo>
                  <a:lnTo>
                    <a:pt x="26810" y="73883"/>
                  </a:lnTo>
                  <a:lnTo>
                    <a:pt x="27109" y="73840"/>
                  </a:lnTo>
                  <a:lnTo>
                    <a:pt x="27408" y="73797"/>
                  </a:lnTo>
                  <a:lnTo>
                    <a:pt x="27707" y="73726"/>
                  </a:lnTo>
                  <a:lnTo>
                    <a:pt x="27991" y="73655"/>
                  </a:lnTo>
                  <a:lnTo>
                    <a:pt x="28276" y="73555"/>
                  </a:lnTo>
                  <a:lnTo>
                    <a:pt x="28560" y="73441"/>
                  </a:lnTo>
                  <a:lnTo>
                    <a:pt x="28831" y="73328"/>
                  </a:lnTo>
                  <a:lnTo>
                    <a:pt x="29101" y="73185"/>
                  </a:lnTo>
                  <a:lnTo>
                    <a:pt x="29357" y="73043"/>
                  </a:lnTo>
                  <a:lnTo>
                    <a:pt x="29613" y="72886"/>
                  </a:lnTo>
                  <a:lnTo>
                    <a:pt x="29855" y="72716"/>
                  </a:lnTo>
                  <a:lnTo>
                    <a:pt x="30097" y="72516"/>
                  </a:lnTo>
                  <a:lnTo>
                    <a:pt x="30325" y="72317"/>
                  </a:lnTo>
                  <a:lnTo>
                    <a:pt x="30553" y="72118"/>
                  </a:lnTo>
                  <a:lnTo>
                    <a:pt x="30681" y="71976"/>
                  </a:lnTo>
                  <a:lnTo>
                    <a:pt x="30866" y="71819"/>
                  </a:lnTo>
                  <a:lnTo>
                    <a:pt x="31164" y="71563"/>
                  </a:lnTo>
                  <a:lnTo>
                    <a:pt x="32018" y="70880"/>
                  </a:lnTo>
                  <a:lnTo>
                    <a:pt x="33029" y="70055"/>
                  </a:lnTo>
                  <a:lnTo>
                    <a:pt x="34252" y="69044"/>
                  </a:lnTo>
                  <a:lnTo>
                    <a:pt x="35633" y="67878"/>
                  </a:lnTo>
                  <a:lnTo>
                    <a:pt x="37155" y="66568"/>
                  </a:lnTo>
                  <a:lnTo>
                    <a:pt x="37938" y="65857"/>
                  </a:lnTo>
                  <a:lnTo>
                    <a:pt x="38763" y="65131"/>
                  </a:lnTo>
                  <a:lnTo>
                    <a:pt x="39589" y="64363"/>
                  </a:lnTo>
                  <a:lnTo>
                    <a:pt x="40428" y="63566"/>
                  </a:lnTo>
                  <a:lnTo>
                    <a:pt x="41268" y="62755"/>
                  </a:lnTo>
                  <a:lnTo>
                    <a:pt x="42107" y="61915"/>
                  </a:lnTo>
                  <a:lnTo>
                    <a:pt x="42933" y="61061"/>
                  </a:lnTo>
                  <a:lnTo>
                    <a:pt x="43758" y="60179"/>
                  </a:lnTo>
                  <a:lnTo>
                    <a:pt x="44270" y="59624"/>
                  </a:lnTo>
                  <a:lnTo>
                    <a:pt x="44768" y="59069"/>
                  </a:lnTo>
                  <a:lnTo>
                    <a:pt x="45252" y="58528"/>
                  </a:lnTo>
                  <a:lnTo>
                    <a:pt x="45707" y="57973"/>
                  </a:lnTo>
                  <a:lnTo>
                    <a:pt x="46149" y="57447"/>
                  </a:lnTo>
                  <a:lnTo>
                    <a:pt x="46590" y="56906"/>
                  </a:lnTo>
                  <a:lnTo>
                    <a:pt x="47002" y="56380"/>
                  </a:lnTo>
                  <a:lnTo>
                    <a:pt x="47401" y="55853"/>
                  </a:lnTo>
                  <a:lnTo>
                    <a:pt x="47785" y="55327"/>
                  </a:lnTo>
                  <a:lnTo>
                    <a:pt x="48141" y="54814"/>
                  </a:lnTo>
                  <a:lnTo>
                    <a:pt x="48496" y="54302"/>
                  </a:lnTo>
                  <a:lnTo>
                    <a:pt x="48824" y="53804"/>
                  </a:lnTo>
                  <a:lnTo>
                    <a:pt x="49151" y="53292"/>
                  </a:lnTo>
                  <a:lnTo>
                    <a:pt x="49450" y="52794"/>
                  </a:lnTo>
                  <a:lnTo>
                    <a:pt x="49734" y="52310"/>
                  </a:lnTo>
                  <a:lnTo>
                    <a:pt x="50005" y="51826"/>
                  </a:lnTo>
                  <a:lnTo>
                    <a:pt x="50261" y="51342"/>
                  </a:lnTo>
                  <a:lnTo>
                    <a:pt x="50489" y="50859"/>
                  </a:lnTo>
                  <a:lnTo>
                    <a:pt x="50716" y="50389"/>
                  </a:lnTo>
                  <a:lnTo>
                    <a:pt x="50916" y="49919"/>
                  </a:lnTo>
                  <a:lnTo>
                    <a:pt x="51101" y="49464"/>
                  </a:lnTo>
                  <a:lnTo>
                    <a:pt x="51271" y="49009"/>
                  </a:lnTo>
                  <a:lnTo>
                    <a:pt x="51428" y="48553"/>
                  </a:lnTo>
                  <a:lnTo>
                    <a:pt x="51570" y="48112"/>
                  </a:lnTo>
                  <a:lnTo>
                    <a:pt x="51698" y="47671"/>
                  </a:lnTo>
                  <a:lnTo>
                    <a:pt x="51798" y="47230"/>
                  </a:lnTo>
                  <a:lnTo>
                    <a:pt x="51897" y="46803"/>
                  </a:lnTo>
                  <a:lnTo>
                    <a:pt x="51969" y="46376"/>
                  </a:lnTo>
                  <a:lnTo>
                    <a:pt x="52025" y="45949"/>
                  </a:lnTo>
                  <a:lnTo>
                    <a:pt x="52068" y="45537"/>
                  </a:lnTo>
                  <a:lnTo>
                    <a:pt x="52082" y="45138"/>
                  </a:lnTo>
                  <a:lnTo>
                    <a:pt x="52097" y="44725"/>
                  </a:lnTo>
                  <a:lnTo>
                    <a:pt x="52097" y="4341"/>
                  </a:lnTo>
                  <a:lnTo>
                    <a:pt x="52097" y="4113"/>
                  </a:lnTo>
                  <a:lnTo>
                    <a:pt x="52068" y="3900"/>
                  </a:lnTo>
                  <a:lnTo>
                    <a:pt x="52040" y="3686"/>
                  </a:lnTo>
                  <a:lnTo>
                    <a:pt x="52011" y="3473"/>
                  </a:lnTo>
                  <a:lnTo>
                    <a:pt x="51954" y="3259"/>
                  </a:lnTo>
                  <a:lnTo>
                    <a:pt x="51897" y="3046"/>
                  </a:lnTo>
                  <a:lnTo>
                    <a:pt x="51826" y="2847"/>
                  </a:lnTo>
                  <a:lnTo>
                    <a:pt x="51755" y="2648"/>
                  </a:lnTo>
                  <a:lnTo>
                    <a:pt x="51670" y="2463"/>
                  </a:lnTo>
                  <a:lnTo>
                    <a:pt x="51570" y="2278"/>
                  </a:lnTo>
                  <a:lnTo>
                    <a:pt x="51471" y="2093"/>
                  </a:lnTo>
                  <a:lnTo>
                    <a:pt x="51357" y="1922"/>
                  </a:lnTo>
                  <a:lnTo>
                    <a:pt x="51229" y="1751"/>
                  </a:lnTo>
                  <a:lnTo>
                    <a:pt x="51101" y="1580"/>
                  </a:lnTo>
                  <a:lnTo>
                    <a:pt x="50972" y="1424"/>
                  </a:lnTo>
                  <a:lnTo>
                    <a:pt x="50830" y="1281"/>
                  </a:lnTo>
                  <a:lnTo>
                    <a:pt x="50674" y="1125"/>
                  </a:lnTo>
                  <a:lnTo>
                    <a:pt x="50517" y="997"/>
                  </a:lnTo>
                  <a:lnTo>
                    <a:pt x="50346" y="869"/>
                  </a:lnTo>
                  <a:lnTo>
                    <a:pt x="50176" y="741"/>
                  </a:lnTo>
                  <a:lnTo>
                    <a:pt x="50005" y="627"/>
                  </a:lnTo>
                  <a:lnTo>
                    <a:pt x="49820" y="527"/>
                  </a:lnTo>
                  <a:lnTo>
                    <a:pt x="49635" y="428"/>
                  </a:lnTo>
                  <a:lnTo>
                    <a:pt x="49450" y="342"/>
                  </a:lnTo>
                  <a:lnTo>
                    <a:pt x="49251" y="271"/>
                  </a:lnTo>
                  <a:lnTo>
                    <a:pt x="49051" y="200"/>
                  </a:lnTo>
                  <a:lnTo>
                    <a:pt x="48838" y="143"/>
                  </a:lnTo>
                  <a:lnTo>
                    <a:pt x="48625" y="86"/>
                  </a:lnTo>
                  <a:lnTo>
                    <a:pt x="48411" y="58"/>
                  </a:lnTo>
                  <a:lnTo>
                    <a:pt x="48198" y="29"/>
                  </a:lnTo>
                  <a:lnTo>
                    <a:pt x="47984" y="15"/>
                  </a:lnTo>
                  <a:lnTo>
                    <a:pt x="47757" y="1"/>
                  </a:lnTo>
                  <a:close/>
                </a:path>
              </a:pathLst>
            </a:custGeom>
            <a:solidFill>
              <a:srgbClr val="2776EA">
                <a:alpha val="376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8"/>
            <p:cNvSpPr/>
            <p:nvPr/>
          </p:nvSpPr>
          <p:spPr>
            <a:xfrm>
              <a:off x="3605738" y="1773103"/>
              <a:ext cx="1931827" cy="2757474"/>
            </a:xfrm>
            <a:custGeom>
              <a:avLst/>
              <a:gdLst/>
              <a:ahLst/>
              <a:cxnLst/>
              <a:rect l="l" t="t" r="r" b="b"/>
              <a:pathLst>
                <a:path w="45181" h="64491" extrusionOk="0">
                  <a:moveTo>
                    <a:pt x="41808" y="1196"/>
                  </a:moveTo>
                  <a:lnTo>
                    <a:pt x="42022" y="1210"/>
                  </a:lnTo>
                  <a:lnTo>
                    <a:pt x="42249" y="1239"/>
                  </a:lnTo>
                  <a:lnTo>
                    <a:pt x="42449" y="1296"/>
                  </a:lnTo>
                  <a:lnTo>
                    <a:pt x="42648" y="1367"/>
                  </a:lnTo>
                  <a:lnTo>
                    <a:pt x="42847" y="1467"/>
                  </a:lnTo>
                  <a:lnTo>
                    <a:pt x="43018" y="1566"/>
                  </a:lnTo>
                  <a:lnTo>
                    <a:pt x="43189" y="1694"/>
                  </a:lnTo>
                  <a:lnTo>
                    <a:pt x="43345" y="1837"/>
                  </a:lnTo>
                  <a:lnTo>
                    <a:pt x="43487" y="1993"/>
                  </a:lnTo>
                  <a:lnTo>
                    <a:pt x="43615" y="2164"/>
                  </a:lnTo>
                  <a:lnTo>
                    <a:pt x="43729" y="2349"/>
                  </a:lnTo>
                  <a:lnTo>
                    <a:pt x="43815" y="2534"/>
                  </a:lnTo>
                  <a:lnTo>
                    <a:pt x="43886" y="2733"/>
                  </a:lnTo>
                  <a:lnTo>
                    <a:pt x="43943" y="2946"/>
                  </a:lnTo>
                  <a:lnTo>
                    <a:pt x="43985" y="3160"/>
                  </a:lnTo>
                  <a:lnTo>
                    <a:pt x="43985" y="3388"/>
                  </a:lnTo>
                  <a:lnTo>
                    <a:pt x="43985" y="39119"/>
                  </a:lnTo>
                  <a:lnTo>
                    <a:pt x="43985" y="39503"/>
                  </a:lnTo>
                  <a:lnTo>
                    <a:pt x="43957" y="39873"/>
                  </a:lnTo>
                  <a:lnTo>
                    <a:pt x="43900" y="40257"/>
                  </a:lnTo>
                  <a:lnTo>
                    <a:pt x="43843" y="40642"/>
                  </a:lnTo>
                  <a:lnTo>
                    <a:pt x="43758" y="41026"/>
                  </a:lnTo>
                  <a:lnTo>
                    <a:pt x="43672" y="41424"/>
                  </a:lnTo>
                  <a:lnTo>
                    <a:pt x="43559" y="41808"/>
                  </a:lnTo>
                  <a:lnTo>
                    <a:pt x="43430" y="42207"/>
                  </a:lnTo>
                  <a:lnTo>
                    <a:pt x="43288" y="42605"/>
                  </a:lnTo>
                  <a:lnTo>
                    <a:pt x="43132" y="43004"/>
                  </a:lnTo>
                  <a:lnTo>
                    <a:pt x="42961" y="43402"/>
                  </a:lnTo>
                  <a:lnTo>
                    <a:pt x="42776" y="43801"/>
                  </a:lnTo>
                  <a:lnTo>
                    <a:pt x="42577" y="44199"/>
                  </a:lnTo>
                  <a:lnTo>
                    <a:pt x="42363" y="44612"/>
                  </a:lnTo>
                  <a:lnTo>
                    <a:pt x="42136" y="45010"/>
                  </a:lnTo>
                  <a:lnTo>
                    <a:pt x="41908" y="45409"/>
                  </a:lnTo>
                  <a:lnTo>
                    <a:pt x="41666" y="45821"/>
                  </a:lnTo>
                  <a:lnTo>
                    <a:pt x="41410" y="46220"/>
                  </a:lnTo>
                  <a:lnTo>
                    <a:pt x="40869" y="47031"/>
                  </a:lnTo>
                  <a:lnTo>
                    <a:pt x="40286" y="47828"/>
                  </a:lnTo>
                  <a:lnTo>
                    <a:pt x="39674" y="48639"/>
                  </a:lnTo>
                  <a:lnTo>
                    <a:pt x="39048" y="49421"/>
                  </a:lnTo>
                  <a:lnTo>
                    <a:pt x="38379" y="50204"/>
                  </a:lnTo>
                  <a:lnTo>
                    <a:pt x="37696" y="50987"/>
                  </a:lnTo>
                  <a:lnTo>
                    <a:pt x="36999" y="51755"/>
                  </a:lnTo>
                  <a:lnTo>
                    <a:pt x="36287" y="52495"/>
                  </a:lnTo>
                  <a:lnTo>
                    <a:pt x="35576" y="53235"/>
                  </a:lnTo>
                  <a:lnTo>
                    <a:pt x="34850" y="53947"/>
                  </a:lnTo>
                  <a:lnTo>
                    <a:pt x="34124" y="54658"/>
                  </a:lnTo>
                  <a:lnTo>
                    <a:pt x="33398" y="55327"/>
                  </a:lnTo>
                  <a:lnTo>
                    <a:pt x="32687" y="55996"/>
                  </a:lnTo>
                  <a:lnTo>
                    <a:pt x="31990" y="56622"/>
                  </a:lnTo>
                  <a:lnTo>
                    <a:pt x="31307" y="57234"/>
                  </a:lnTo>
                  <a:lnTo>
                    <a:pt x="29983" y="58372"/>
                  </a:lnTo>
                  <a:lnTo>
                    <a:pt x="28788" y="59382"/>
                  </a:lnTo>
                  <a:lnTo>
                    <a:pt x="27721" y="60250"/>
                  </a:lnTo>
                  <a:lnTo>
                    <a:pt x="26824" y="60976"/>
                  </a:lnTo>
                  <a:lnTo>
                    <a:pt x="25985" y="61673"/>
                  </a:lnTo>
                  <a:lnTo>
                    <a:pt x="25714" y="61901"/>
                  </a:lnTo>
                  <a:lnTo>
                    <a:pt x="25529" y="62072"/>
                  </a:lnTo>
                  <a:lnTo>
                    <a:pt x="25401" y="62186"/>
                  </a:lnTo>
                  <a:lnTo>
                    <a:pt x="25273" y="62314"/>
                  </a:lnTo>
                  <a:lnTo>
                    <a:pt x="25131" y="62442"/>
                  </a:lnTo>
                  <a:lnTo>
                    <a:pt x="24974" y="62556"/>
                  </a:lnTo>
                  <a:lnTo>
                    <a:pt x="24832" y="62669"/>
                  </a:lnTo>
                  <a:lnTo>
                    <a:pt x="24675" y="62769"/>
                  </a:lnTo>
                  <a:lnTo>
                    <a:pt x="24505" y="62854"/>
                  </a:lnTo>
                  <a:lnTo>
                    <a:pt x="24348" y="62940"/>
                  </a:lnTo>
                  <a:lnTo>
                    <a:pt x="24177" y="63011"/>
                  </a:lnTo>
                  <a:lnTo>
                    <a:pt x="24007" y="63082"/>
                  </a:lnTo>
                  <a:lnTo>
                    <a:pt x="23822" y="63139"/>
                  </a:lnTo>
                  <a:lnTo>
                    <a:pt x="23651" y="63182"/>
                  </a:lnTo>
                  <a:lnTo>
                    <a:pt x="23466" y="63224"/>
                  </a:lnTo>
                  <a:lnTo>
                    <a:pt x="23281" y="63253"/>
                  </a:lnTo>
                  <a:lnTo>
                    <a:pt x="23096" y="63281"/>
                  </a:lnTo>
                  <a:lnTo>
                    <a:pt x="22911" y="63296"/>
                  </a:lnTo>
                  <a:lnTo>
                    <a:pt x="22527" y="63296"/>
                  </a:lnTo>
                  <a:lnTo>
                    <a:pt x="22342" y="63281"/>
                  </a:lnTo>
                  <a:lnTo>
                    <a:pt x="22157" y="63253"/>
                  </a:lnTo>
                  <a:lnTo>
                    <a:pt x="21972" y="63224"/>
                  </a:lnTo>
                  <a:lnTo>
                    <a:pt x="21787" y="63182"/>
                  </a:lnTo>
                  <a:lnTo>
                    <a:pt x="21616" y="63139"/>
                  </a:lnTo>
                  <a:lnTo>
                    <a:pt x="21445" y="63082"/>
                  </a:lnTo>
                  <a:lnTo>
                    <a:pt x="21275" y="63011"/>
                  </a:lnTo>
                  <a:lnTo>
                    <a:pt x="21104" y="62940"/>
                  </a:lnTo>
                  <a:lnTo>
                    <a:pt x="20933" y="62854"/>
                  </a:lnTo>
                  <a:lnTo>
                    <a:pt x="20777" y="62755"/>
                  </a:lnTo>
                  <a:lnTo>
                    <a:pt x="20620" y="62655"/>
                  </a:lnTo>
                  <a:lnTo>
                    <a:pt x="20463" y="62556"/>
                  </a:lnTo>
                  <a:lnTo>
                    <a:pt x="20321" y="62442"/>
                  </a:lnTo>
                  <a:lnTo>
                    <a:pt x="20179" y="62314"/>
                  </a:lnTo>
                  <a:lnTo>
                    <a:pt x="20037" y="62186"/>
                  </a:lnTo>
                  <a:lnTo>
                    <a:pt x="19852" y="62015"/>
                  </a:lnTo>
                  <a:lnTo>
                    <a:pt x="19581" y="61787"/>
                  </a:lnTo>
                  <a:lnTo>
                    <a:pt x="18628" y="61019"/>
                  </a:lnTo>
                  <a:lnTo>
                    <a:pt x="17717" y="60293"/>
                  </a:lnTo>
                  <a:lnTo>
                    <a:pt x="16636" y="59425"/>
                  </a:lnTo>
                  <a:lnTo>
                    <a:pt x="15426" y="58415"/>
                  </a:lnTo>
                  <a:lnTo>
                    <a:pt x="14088" y="57276"/>
                  </a:lnTo>
                  <a:lnTo>
                    <a:pt x="13391" y="56664"/>
                  </a:lnTo>
                  <a:lnTo>
                    <a:pt x="12680" y="56038"/>
                  </a:lnTo>
                  <a:lnTo>
                    <a:pt x="11954" y="55370"/>
                  </a:lnTo>
                  <a:lnTo>
                    <a:pt x="11214" y="54701"/>
                  </a:lnTo>
                  <a:lnTo>
                    <a:pt x="10488" y="53989"/>
                  </a:lnTo>
                  <a:lnTo>
                    <a:pt x="9748" y="53278"/>
                  </a:lnTo>
                  <a:lnTo>
                    <a:pt x="9023" y="52538"/>
                  </a:lnTo>
                  <a:lnTo>
                    <a:pt x="8297" y="51784"/>
                  </a:lnTo>
                  <a:lnTo>
                    <a:pt x="7585" y="51015"/>
                  </a:lnTo>
                  <a:lnTo>
                    <a:pt x="6888" y="50247"/>
                  </a:lnTo>
                  <a:lnTo>
                    <a:pt x="6219" y="49464"/>
                  </a:lnTo>
                  <a:lnTo>
                    <a:pt x="5579" y="48667"/>
                  </a:lnTo>
                  <a:lnTo>
                    <a:pt x="4953" y="47870"/>
                  </a:lnTo>
                  <a:lnTo>
                    <a:pt x="4369" y="47059"/>
                  </a:lnTo>
                  <a:lnTo>
                    <a:pt x="3814" y="46248"/>
                  </a:lnTo>
                  <a:lnTo>
                    <a:pt x="3558" y="45850"/>
                  </a:lnTo>
                  <a:lnTo>
                    <a:pt x="3316" y="45437"/>
                  </a:lnTo>
                  <a:lnTo>
                    <a:pt x="3075" y="45039"/>
                  </a:lnTo>
                  <a:lnTo>
                    <a:pt x="2847" y="44626"/>
                  </a:lnTo>
                  <a:lnTo>
                    <a:pt x="2633" y="44227"/>
                  </a:lnTo>
                  <a:lnTo>
                    <a:pt x="2434" y="43829"/>
                  </a:lnTo>
                  <a:lnTo>
                    <a:pt x="2249" y="43416"/>
                  </a:lnTo>
                  <a:lnTo>
                    <a:pt x="2078" y="43018"/>
                  </a:lnTo>
                  <a:lnTo>
                    <a:pt x="1908" y="42619"/>
                  </a:lnTo>
                  <a:lnTo>
                    <a:pt x="1765" y="42221"/>
                  </a:lnTo>
                  <a:lnTo>
                    <a:pt x="1637" y="41823"/>
                  </a:lnTo>
                  <a:lnTo>
                    <a:pt x="1523" y="41438"/>
                  </a:lnTo>
                  <a:lnTo>
                    <a:pt x="1424" y="41040"/>
                  </a:lnTo>
                  <a:lnTo>
                    <a:pt x="1338" y="40656"/>
                  </a:lnTo>
                  <a:lnTo>
                    <a:pt x="1282" y="40272"/>
                  </a:lnTo>
                  <a:lnTo>
                    <a:pt x="1225" y="39887"/>
                  </a:lnTo>
                  <a:lnTo>
                    <a:pt x="1210" y="39503"/>
                  </a:lnTo>
                  <a:lnTo>
                    <a:pt x="1196" y="39119"/>
                  </a:lnTo>
                  <a:lnTo>
                    <a:pt x="1196" y="3388"/>
                  </a:lnTo>
                  <a:lnTo>
                    <a:pt x="1210" y="3160"/>
                  </a:lnTo>
                  <a:lnTo>
                    <a:pt x="1239" y="2946"/>
                  </a:lnTo>
                  <a:lnTo>
                    <a:pt x="1296" y="2733"/>
                  </a:lnTo>
                  <a:lnTo>
                    <a:pt x="1367" y="2534"/>
                  </a:lnTo>
                  <a:lnTo>
                    <a:pt x="1452" y="2349"/>
                  </a:lnTo>
                  <a:lnTo>
                    <a:pt x="1566" y="2164"/>
                  </a:lnTo>
                  <a:lnTo>
                    <a:pt x="1694" y="1993"/>
                  </a:lnTo>
                  <a:lnTo>
                    <a:pt x="1837" y="1837"/>
                  </a:lnTo>
                  <a:lnTo>
                    <a:pt x="1993" y="1694"/>
                  </a:lnTo>
                  <a:lnTo>
                    <a:pt x="2164" y="1566"/>
                  </a:lnTo>
                  <a:lnTo>
                    <a:pt x="2335" y="1467"/>
                  </a:lnTo>
                  <a:lnTo>
                    <a:pt x="2534" y="1367"/>
                  </a:lnTo>
                  <a:lnTo>
                    <a:pt x="2733" y="1296"/>
                  </a:lnTo>
                  <a:lnTo>
                    <a:pt x="2946" y="1239"/>
                  </a:lnTo>
                  <a:lnTo>
                    <a:pt x="3160" y="1210"/>
                  </a:lnTo>
                  <a:lnTo>
                    <a:pt x="3388" y="1196"/>
                  </a:lnTo>
                  <a:close/>
                  <a:moveTo>
                    <a:pt x="3203" y="1"/>
                  </a:moveTo>
                  <a:lnTo>
                    <a:pt x="3032" y="15"/>
                  </a:lnTo>
                  <a:lnTo>
                    <a:pt x="2861" y="44"/>
                  </a:lnTo>
                  <a:lnTo>
                    <a:pt x="2705" y="72"/>
                  </a:lnTo>
                  <a:lnTo>
                    <a:pt x="2377" y="157"/>
                  </a:lnTo>
                  <a:lnTo>
                    <a:pt x="2064" y="271"/>
                  </a:lnTo>
                  <a:lnTo>
                    <a:pt x="1765" y="414"/>
                  </a:lnTo>
                  <a:lnTo>
                    <a:pt x="1495" y="584"/>
                  </a:lnTo>
                  <a:lnTo>
                    <a:pt x="1239" y="769"/>
                  </a:lnTo>
                  <a:lnTo>
                    <a:pt x="997" y="997"/>
                  </a:lnTo>
                  <a:lnTo>
                    <a:pt x="769" y="1239"/>
                  </a:lnTo>
                  <a:lnTo>
                    <a:pt x="584" y="1495"/>
                  </a:lnTo>
                  <a:lnTo>
                    <a:pt x="414" y="1780"/>
                  </a:lnTo>
                  <a:lnTo>
                    <a:pt x="271" y="2064"/>
                  </a:lnTo>
                  <a:lnTo>
                    <a:pt x="157" y="2377"/>
                  </a:lnTo>
                  <a:lnTo>
                    <a:pt x="72" y="2705"/>
                  </a:lnTo>
                  <a:lnTo>
                    <a:pt x="44" y="2875"/>
                  </a:lnTo>
                  <a:lnTo>
                    <a:pt x="15" y="3032"/>
                  </a:lnTo>
                  <a:lnTo>
                    <a:pt x="1" y="3217"/>
                  </a:lnTo>
                  <a:lnTo>
                    <a:pt x="1" y="3388"/>
                  </a:lnTo>
                  <a:lnTo>
                    <a:pt x="1" y="39119"/>
                  </a:lnTo>
                  <a:lnTo>
                    <a:pt x="15" y="39532"/>
                  </a:lnTo>
                  <a:lnTo>
                    <a:pt x="44" y="39930"/>
                  </a:lnTo>
                  <a:lnTo>
                    <a:pt x="86" y="40343"/>
                  </a:lnTo>
                  <a:lnTo>
                    <a:pt x="157" y="40755"/>
                  </a:lnTo>
                  <a:lnTo>
                    <a:pt x="243" y="41168"/>
                  </a:lnTo>
                  <a:lnTo>
                    <a:pt x="342" y="41581"/>
                  </a:lnTo>
                  <a:lnTo>
                    <a:pt x="456" y="42008"/>
                  </a:lnTo>
                  <a:lnTo>
                    <a:pt x="584" y="42420"/>
                  </a:lnTo>
                  <a:lnTo>
                    <a:pt x="741" y="42847"/>
                  </a:lnTo>
                  <a:lnTo>
                    <a:pt x="897" y="43274"/>
                  </a:lnTo>
                  <a:lnTo>
                    <a:pt x="1082" y="43687"/>
                  </a:lnTo>
                  <a:lnTo>
                    <a:pt x="1267" y="44114"/>
                  </a:lnTo>
                  <a:lnTo>
                    <a:pt x="1481" y="44541"/>
                  </a:lnTo>
                  <a:lnTo>
                    <a:pt x="1694" y="44967"/>
                  </a:lnTo>
                  <a:lnTo>
                    <a:pt x="1936" y="45394"/>
                  </a:lnTo>
                  <a:lnTo>
                    <a:pt x="2178" y="45821"/>
                  </a:lnTo>
                  <a:lnTo>
                    <a:pt x="2434" y="46234"/>
                  </a:lnTo>
                  <a:lnTo>
                    <a:pt x="2690" y="46661"/>
                  </a:lnTo>
                  <a:lnTo>
                    <a:pt x="2975" y="47088"/>
                  </a:lnTo>
                  <a:lnTo>
                    <a:pt x="3260" y="47515"/>
                  </a:lnTo>
                  <a:lnTo>
                    <a:pt x="3857" y="48354"/>
                  </a:lnTo>
                  <a:lnTo>
                    <a:pt x="4498" y="49194"/>
                  </a:lnTo>
                  <a:lnTo>
                    <a:pt x="5152" y="50019"/>
                  </a:lnTo>
                  <a:lnTo>
                    <a:pt x="5849" y="50830"/>
                  </a:lnTo>
                  <a:lnTo>
                    <a:pt x="6561" y="51641"/>
                  </a:lnTo>
                  <a:lnTo>
                    <a:pt x="7287" y="52438"/>
                  </a:lnTo>
                  <a:lnTo>
                    <a:pt x="8027" y="53221"/>
                  </a:lnTo>
                  <a:lnTo>
                    <a:pt x="8781" y="53975"/>
                  </a:lnTo>
                  <a:lnTo>
                    <a:pt x="9535" y="54715"/>
                  </a:lnTo>
                  <a:lnTo>
                    <a:pt x="10289" y="55441"/>
                  </a:lnTo>
                  <a:lnTo>
                    <a:pt x="11029" y="56152"/>
                  </a:lnTo>
                  <a:lnTo>
                    <a:pt x="11783" y="56821"/>
                  </a:lnTo>
                  <a:lnTo>
                    <a:pt x="12509" y="57476"/>
                  </a:lnTo>
                  <a:lnTo>
                    <a:pt x="13220" y="58102"/>
                  </a:lnTo>
                  <a:lnTo>
                    <a:pt x="14586" y="59269"/>
                  </a:lnTo>
                  <a:lnTo>
                    <a:pt x="15853" y="60307"/>
                  </a:lnTo>
                  <a:lnTo>
                    <a:pt x="16963" y="61218"/>
                  </a:lnTo>
                  <a:lnTo>
                    <a:pt x="17888" y="61958"/>
                  </a:lnTo>
                  <a:lnTo>
                    <a:pt x="18727" y="62627"/>
                  </a:lnTo>
                  <a:lnTo>
                    <a:pt x="19026" y="62869"/>
                  </a:lnTo>
                  <a:lnTo>
                    <a:pt x="19197" y="63025"/>
                  </a:lnTo>
                  <a:lnTo>
                    <a:pt x="19368" y="63196"/>
                  </a:lnTo>
                  <a:lnTo>
                    <a:pt x="19567" y="63367"/>
                  </a:lnTo>
                  <a:lnTo>
                    <a:pt x="19752" y="63509"/>
                  </a:lnTo>
                  <a:lnTo>
                    <a:pt x="19951" y="63651"/>
                  </a:lnTo>
                  <a:lnTo>
                    <a:pt x="20165" y="63779"/>
                  </a:lnTo>
                  <a:lnTo>
                    <a:pt x="20378" y="63907"/>
                  </a:lnTo>
                  <a:lnTo>
                    <a:pt x="20592" y="64007"/>
                  </a:lnTo>
                  <a:lnTo>
                    <a:pt x="20805" y="64107"/>
                  </a:lnTo>
                  <a:lnTo>
                    <a:pt x="21033" y="64206"/>
                  </a:lnTo>
                  <a:lnTo>
                    <a:pt x="21260" y="64277"/>
                  </a:lnTo>
                  <a:lnTo>
                    <a:pt x="21502" y="64349"/>
                  </a:lnTo>
                  <a:lnTo>
                    <a:pt x="21744" y="64391"/>
                  </a:lnTo>
                  <a:lnTo>
                    <a:pt x="21986" y="64434"/>
                  </a:lnTo>
                  <a:lnTo>
                    <a:pt x="22228" y="64462"/>
                  </a:lnTo>
                  <a:lnTo>
                    <a:pt x="22470" y="64491"/>
                  </a:lnTo>
                  <a:lnTo>
                    <a:pt x="22968" y="64491"/>
                  </a:lnTo>
                  <a:lnTo>
                    <a:pt x="23224" y="64462"/>
                  </a:lnTo>
                  <a:lnTo>
                    <a:pt x="23466" y="64434"/>
                  </a:lnTo>
                  <a:lnTo>
                    <a:pt x="23708" y="64391"/>
                  </a:lnTo>
                  <a:lnTo>
                    <a:pt x="23936" y="64349"/>
                  </a:lnTo>
                  <a:lnTo>
                    <a:pt x="24177" y="64277"/>
                  </a:lnTo>
                  <a:lnTo>
                    <a:pt x="24405" y="64206"/>
                  </a:lnTo>
                  <a:lnTo>
                    <a:pt x="24633" y="64121"/>
                  </a:lnTo>
                  <a:lnTo>
                    <a:pt x="24860" y="64021"/>
                  </a:lnTo>
                  <a:lnTo>
                    <a:pt x="25074" y="63907"/>
                  </a:lnTo>
                  <a:lnTo>
                    <a:pt x="25287" y="63794"/>
                  </a:lnTo>
                  <a:lnTo>
                    <a:pt x="25487" y="63651"/>
                  </a:lnTo>
                  <a:lnTo>
                    <a:pt x="25686" y="63523"/>
                  </a:lnTo>
                  <a:lnTo>
                    <a:pt x="25885" y="63367"/>
                  </a:lnTo>
                  <a:lnTo>
                    <a:pt x="26070" y="63210"/>
                  </a:lnTo>
                  <a:lnTo>
                    <a:pt x="26241" y="63039"/>
                  </a:lnTo>
                  <a:lnTo>
                    <a:pt x="26369" y="62911"/>
                  </a:lnTo>
                  <a:lnTo>
                    <a:pt x="26525" y="62769"/>
                  </a:lnTo>
                  <a:lnTo>
                    <a:pt x="26796" y="62541"/>
                  </a:lnTo>
                  <a:lnTo>
                    <a:pt x="27578" y="61901"/>
                  </a:lnTo>
                  <a:lnTo>
                    <a:pt x="28489" y="61161"/>
                  </a:lnTo>
                  <a:lnTo>
                    <a:pt x="29585" y="60265"/>
                  </a:lnTo>
                  <a:lnTo>
                    <a:pt x="30823" y="59226"/>
                  </a:lnTo>
                  <a:lnTo>
                    <a:pt x="32160" y="58059"/>
                  </a:lnTo>
                  <a:lnTo>
                    <a:pt x="32872" y="57433"/>
                  </a:lnTo>
                  <a:lnTo>
                    <a:pt x="33598" y="56778"/>
                  </a:lnTo>
                  <a:lnTo>
                    <a:pt x="34323" y="56095"/>
                  </a:lnTo>
                  <a:lnTo>
                    <a:pt x="35063" y="55398"/>
                  </a:lnTo>
                  <a:lnTo>
                    <a:pt x="35803" y="54672"/>
                  </a:lnTo>
                  <a:lnTo>
                    <a:pt x="36543" y="53932"/>
                  </a:lnTo>
                  <a:lnTo>
                    <a:pt x="37283" y="53164"/>
                  </a:lnTo>
                  <a:lnTo>
                    <a:pt x="38009" y="52395"/>
                  </a:lnTo>
                  <a:lnTo>
                    <a:pt x="38735" y="51599"/>
                  </a:lnTo>
                  <a:lnTo>
                    <a:pt x="39432" y="50802"/>
                  </a:lnTo>
                  <a:lnTo>
                    <a:pt x="40101" y="49976"/>
                  </a:lnTo>
                  <a:lnTo>
                    <a:pt x="40755" y="49151"/>
                  </a:lnTo>
                  <a:lnTo>
                    <a:pt x="41381" y="48311"/>
                  </a:lnTo>
                  <a:lnTo>
                    <a:pt x="41979" y="47472"/>
                  </a:lnTo>
                  <a:lnTo>
                    <a:pt x="42264" y="47059"/>
                  </a:lnTo>
                  <a:lnTo>
                    <a:pt x="42534" y="46632"/>
                  </a:lnTo>
                  <a:lnTo>
                    <a:pt x="42790" y="46205"/>
                  </a:lnTo>
                  <a:lnTo>
                    <a:pt x="43046" y="45793"/>
                  </a:lnTo>
                  <a:lnTo>
                    <a:pt x="43288" y="45366"/>
                  </a:lnTo>
                  <a:lnTo>
                    <a:pt x="43516" y="44939"/>
                  </a:lnTo>
                  <a:lnTo>
                    <a:pt x="43729" y="44512"/>
                  </a:lnTo>
                  <a:lnTo>
                    <a:pt x="43929" y="44099"/>
                  </a:lnTo>
                  <a:lnTo>
                    <a:pt x="44114" y="43673"/>
                  </a:lnTo>
                  <a:lnTo>
                    <a:pt x="44299" y="43246"/>
                  </a:lnTo>
                  <a:lnTo>
                    <a:pt x="44455" y="42833"/>
                  </a:lnTo>
                  <a:lnTo>
                    <a:pt x="44612" y="42406"/>
                  </a:lnTo>
                  <a:lnTo>
                    <a:pt x="44740" y="41993"/>
                  </a:lnTo>
                  <a:lnTo>
                    <a:pt x="44853" y="41566"/>
                  </a:lnTo>
                  <a:lnTo>
                    <a:pt x="44953" y="41154"/>
                  </a:lnTo>
                  <a:lnTo>
                    <a:pt x="45038" y="40741"/>
                  </a:lnTo>
                  <a:lnTo>
                    <a:pt x="45095" y="40343"/>
                  </a:lnTo>
                  <a:lnTo>
                    <a:pt x="45138" y="39930"/>
                  </a:lnTo>
                  <a:lnTo>
                    <a:pt x="45167" y="39532"/>
                  </a:lnTo>
                  <a:lnTo>
                    <a:pt x="45181" y="39119"/>
                  </a:lnTo>
                  <a:lnTo>
                    <a:pt x="45181" y="3388"/>
                  </a:lnTo>
                  <a:lnTo>
                    <a:pt x="45181" y="3217"/>
                  </a:lnTo>
                  <a:lnTo>
                    <a:pt x="45167" y="3032"/>
                  </a:lnTo>
                  <a:lnTo>
                    <a:pt x="45138" y="2875"/>
                  </a:lnTo>
                  <a:lnTo>
                    <a:pt x="45110" y="2705"/>
                  </a:lnTo>
                  <a:lnTo>
                    <a:pt x="45024" y="2377"/>
                  </a:lnTo>
                  <a:lnTo>
                    <a:pt x="44910" y="2064"/>
                  </a:lnTo>
                  <a:lnTo>
                    <a:pt x="44768" y="1780"/>
                  </a:lnTo>
                  <a:lnTo>
                    <a:pt x="44597" y="1495"/>
                  </a:lnTo>
                  <a:lnTo>
                    <a:pt x="44412" y="1239"/>
                  </a:lnTo>
                  <a:lnTo>
                    <a:pt x="44185" y="997"/>
                  </a:lnTo>
                  <a:lnTo>
                    <a:pt x="43957" y="769"/>
                  </a:lnTo>
                  <a:lnTo>
                    <a:pt x="43687" y="584"/>
                  </a:lnTo>
                  <a:lnTo>
                    <a:pt x="43416" y="414"/>
                  </a:lnTo>
                  <a:lnTo>
                    <a:pt x="43117" y="271"/>
                  </a:lnTo>
                  <a:lnTo>
                    <a:pt x="42804" y="157"/>
                  </a:lnTo>
                  <a:lnTo>
                    <a:pt x="42477" y="72"/>
                  </a:lnTo>
                  <a:lnTo>
                    <a:pt x="42321" y="44"/>
                  </a:lnTo>
                  <a:lnTo>
                    <a:pt x="42150" y="15"/>
                  </a:lnTo>
                  <a:lnTo>
                    <a:pt x="41979" y="1"/>
                  </a:lnTo>
                  <a:close/>
                </a:path>
              </a:pathLst>
            </a:custGeom>
            <a:solidFill>
              <a:srgbClr val="2776EA">
                <a:alpha val="25099"/>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18"/>
            <p:cNvSpPr/>
            <p:nvPr/>
          </p:nvSpPr>
          <p:spPr>
            <a:xfrm>
              <a:off x="4100416" y="1183543"/>
              <a:ext cx="278095" cy="620625"/>
            </a:xfrm>
            <a:custGeom>
              <a:avLst/>
              <a:gdLst/>
              <a:ahLst/>
              <a:cxnLst/>
              <a:rect l="l" t="t" r="r" b="b"/>
              <a:pathLst>
                <a:path w="6504" h="14515" extrusionOk="0">
                  <a:moveTo>
                    <a:pt x="840" y="0"/>
                  </a:moveTo>
                  <a:lnTo>
                    <a:pt x="1" y="854"/>
                  </a:lnTo>
                  <a:lnTo>
                    <a:pt x="5309" y="6162"/>
                  </a:lnTo>
                  <a:lnTo>
                    <a:pt x="5309" y="14515"/>
                  </a:lnTo>
                  <a:lnTo>
                    <a:pt x="6504" y="14515"/>
                  </a:lnTo>
                  <a:lnTo>
                    <a:pt x="6504" y="5664"/>
                  </a:lnTo>
                  <a:lnTo>
                    <a:pt x="8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18"/>
            <p:cNvSpPr/>
            <p:nvPr/>
          </p:nvSpPr>
          <p:spPr>
            <a:xfrm>
              <a:off x="4136333"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8"/>
            <p:cNvSpPr/>
            <p:nvPr/>
          </p:nvSpPr>
          <p:spPr>
            <a:xfrm>
              <a:off x="4620663" y="1052700"/>
              <a:ext cx="254364" cy="751463"/>
            </a:xfrm>
            <a:custGeom>
              <a:avLst/>
              <a:gdLst/>
              <a:ahLst/>
              <a:cxnLst/>
              <a:rect l="l" t="t" r="r" b="b"/>
              <a:pathLst>
                <a:path w="5949" h="17575" extrusionOk="0">
                  <a:moveTo>
                    <a:pt x="5109" y="1"/>
                  </a:moveTo>
                  <a:lnTo>
                    <a:pt x="0" y="5123"/>
                  </a:lnTo>
                  <a:lnTo>
                    <a:pt x="0" y="17575"/>
                  </a:lnTo>
                  <a:lnTo>
                    <a:pt x="1181" y="17575"/>
                  </a:lnTo>
                  <a:lnTo>
                    <a:pt x="1181" y="5607"/>
                  </a:lnTo>
                  <a:lnTo>
                    <a:pt x="5948" y="854"/>
                  </a:lnTo>
                  <a:lnTo>
                    <a:pt x="510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18"/>
            <p:cNvSpPr/>
            <p:nvPr/>
          </p:nvSpPr>
          <p:spPr>
            <a:xfrm>
              <a:off x="4786781" y="1215142"/>
              <a:ext cx="247651" cy="589027"/>
            </a:xfrm>
            <a:custGeom>
              <a:avLst/>
              <a:gdLst/>
              <a:ahLst/>
              <a:cxnLst/>
              <a:rect l="l" t="t" r="r" b="b"/>
              <a:pathLst>
                <a:path w="5792" h="13776" extrusionOk="0">
                  <a:moveTo>
                    <a:pt x="4952" y="1"/>
                  </a:moveTo>
                  <a:lnTo>
                    <a:pt x="0" y="4953"/>
                  </a:lnTo>
                  <a:lnTo>
                    <a:pt x="0" y="13776"/>
                  </a:lnTo>
                  <a:lnTo>
                    <a:pt x="1195" y="13776"/>
                  </a:lnTo>
                  <a:lnTo>
                    <a:pt x="1195" y="5451"/>
                  </a:lnTo>
                  <a:lnTo>
                    <a:pt x="5792" y="855"/>
                  </a:lnTo>
                  <a:lnTo>
                    <a:pt x="495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18"/>
            <p:cNvSpPr/>
            <p:nvPr/>
          </p:nvSpPr>
          <p:spPr>
            <a:xfrm>
              <a:off x="4954097" y="1502952"/>
              <a:ext cx="51138" cy="301227"/>
            </a:xfrm>
            <a:custGeom>
              <a:avLst/>
              <a:gdLst/>
              <a:ahLst/>
              <a:cxnLst/>
              <a:rect l="l" t="t" r="r" b="b"/>
              <a:pathLst>
                <a:path w="1196" h="7045" extrusionOk="0">
                  <a:moveTo>
                    <a:pt x="0" y="1"/>
                  </a:moveTo>
                  <a:lnTo>
                    <a:pt x="0" y="7045"/>
                  </a:lnTo>
                  <a:lnTo>
                    <a:pt x="1196" y="7045"/>
                  </a:lnTo>
                  <a:lnTo>
                    <a:pt x="119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8"/>
            <p:cNvSpPr/>
            <p:nvPr/>
          </p:nvSpPr>
          <p:spPr>
            <a:xfrm>
              <a:off x="4935240" y="1173195"/>
              <a:ext cx="145461" cy="145461"/>
            </a:xfrm>
            <a:custGeom>
              <a:avLst/>
              <a:gdLst/>
              <a:ahLst/>
              <a:cxnLst/>
              <a:rect l="l" t="t" r="r" b="b"/>
              <a:pathLst>
                <a:path w="3402" h="3402" extrusionOk="0">
                  <a:moveTo>
                    <a:pt x="1523" y="0"/>
                  </a:moveTo>
                  <a:lnTo>
                    <a:pt x="1352" y="29"/>
                  </a:lnTo>
                  <a:lnTo>
                    <a:pt x="1195" y="71"/>
                  </a:lnTo>
                  <a:lnTo>
                    <a:pt x="1039" y="128"/>
                  </a:lnTo>
                  <a:lnTo>
                    <a:pt x="882" y="199"/>
                  </a:lnTo>
                  <a:lnTo>
                    <a:pt x="740" y="285"/>
                  </a:lnTo>
                  <a:lnTo>
                    <a:pt x="612" y="384"/>
                  </a:lnTo>
                  <a:lnTo>
                    <a:pt x="498" y="498"/>
                  </a:lnTo>
                  <a:lnTo>
                    <a:pt x="384" y="612"/>
                  </a:lnTo>
                  <a:lnTo>
                    <a:pt x="285" y="740"/>
                  </a:lnTo>
                  <a:lnTo>
                    <a:pt x="199" y="882"/>
                  </a:lnTo>
                  <a:lnTo>
                    <a:pt x="128" y="1039"/>
                  </a:lnTo>
                  <a:lnTo>
                    <a:pt x="71" y="1195"/>
                  </a:lnTo>
                  <a:lnTo>
                    <a:pt x="29" y="1352"/>
                  </a:lnTo>
                  <a:lnTo>
                    <a:pt x="0" y="1523"/>
                  </a:lnTo>
                  <a:lnTo>
                    <a:pt x="0" y="1693"/>
                  </a:lnTo>
                  <a:lnTo>
                    <a:pt x="0" y="1878"/>
                  </a:lnTo>
                  <a:lnTo>
                    <a:pt x="29" y="2035"/>
                  </a:lnTo>
                  <a:lnTo>
                    <a:pt x="71" y="2206"/>
                  </a:lnTo>
                  <a:lnTo>
                    <a:pt x="128" y="2362"/>
                  </a:lnTo>
                  <a:lnTo>
                    <a:pt x="199" y="2505"/>
                  </a:lnTo>
                  <a:lnTo>
                    <a:pt x="285" y="2647"/>
                  </a:lnTo>
                  <a:lnTo>
                    <a:pt x="384" y="2775"/>
                  </a:lnTo>
                  <a:lnTo>
                    <a:pt x="498" y="2903"/>
                  </a:lnTo>
                  <a:lnTo>
                    <a:pt x="612" y="3017"/>
                  </a:lnTo>
                  <a:lnTo>
                    <a:pt x="740" y="3102"/>
                  </a:lnTo>
                  <a:lnTo>
                    <a:pt x="882" y="3188"/>
                  </a:lnTo>
                  <a:lnTo>
                    <a:pt x="1039" y="3259"/>
                  </a:lnTo>
                  <a:lnTo>
                    <a:pt x="1195" y="3330"/>
                  </a:lnTo>
                  <a:lnTo>
                    <a:pt x="1352" y="3358"/>
                  </a:lnTo>
                  <a:lnTo>
                    <a:pt x="1523" y="3387"/>
                  </a:lnTo>
                  <a:lnTo>
                    <a:pt x="1694" y="3401"/>
                  </a:lnTo>
                  <a:lnTo>
                    <a:pt x="1879" y="3387"/>
                  </a:lnTo>
                  <a:lnTo>
                    <a:pt x="2035" y="3358"/>
                  </a:lnTo>
                  <a:lnTo>
                    <a:pt x="2206" y="3330"/>
                  </a:lnTo>
                  <a:lnTo>
                    <a:pt x="2362" y="3259"/>
                  </a:lnTo>
                  <a:lnTo>
                    <a:pt x="2505" y="3188"/>
                  </a:lnTo>
                  <a:lnTo>
                    <a:pt x="2647" y="3102"/>
                  </a:lnTo>
                  <a:lnTo>
                    <a:pt x="2775" y="3017"/>
                  </a:lnTo>
                  <a:lnTo>
                    <a:pt x="2903" y="2903"/>
                  </a:lnTo>
                  <a:lnTo>
                    <a:pt x="3017" y="2775"/>
                  </a:lnTo>
                  <a:lnTo>
                    <a:pt x="3102" y="2647"/>
                  </a:lnTo>
                  <a:lnTo>
                    <a:pt x="3188" y="2505"/>
                  </a:lnTo>
                  <a:lnTo>
                    <a:pt x="3259" y="2362"/>
                  </a:lnTo>
                  <a:lnTo>
                    <a:pt x="3330" y="2206"/>
                  </a:lnTo>
                  <a:lnTo>
                    <a:pt x="3358" y="2035"/>
                  </a:lnTo>
                  <a:lnTo>
                    <a:pt x="3387" y="1878"/>
                  </a:lnTo>
                  <a:lnTo>
                    <a:pt x="3401" y="1693"/>
                  </a:lnTo>
                  <a:lnTo>
                    <a:pt x="3387" y="1523"/>
                  </a:lnTo>
                  <a:lnTo>
                    <a:pt x="3358" y="1352"/>
                  </a:lnTo>
                  <a:lnTo>
                    <a:pt x="3330" y="1195"/>
                  </a:lnTo>
                  <a:lnTo>
                    <a:pt x="3259" y="1039"/>
                  </a:lnTo>
                  <a:lnTo>
                    <a:pt x="3188" y="882"/>
                  </a:lnTo>
                  <a:lnTo>
                    <a:pt x="3102" y="740"/>
                  </a:lnTo>
                  <a:lnTo>
                    <a:pt x="3017" y="612"/>
                  </a:lnTo>
                  <a:lnTo>
                    <a:pt x="2903" y="498"/>
                  </a:lnTo>
                  <a:lnTo>
                    <a:pt x="2775" y="384"/>
                  </a:lnTo>
                  <a:lnTo>
                    <a:pt x="2647" y="285"/>
                  </a:lnTo>
                  <a:lnTo>
                    <a:pt x="2505" y="199"/>
                  </a:lnTo>
                  <a:lnTo>
                    <a:pt x="2362" y="128"/>
                  </a:lnTo>
                  <a:lnTo>
                    <a:pt x="2206" y="71"/>
                  </a:lnTo>
                  <a:lnTo>
                    <a:pt x="2035" y="29"/>
                  </a:lnTo>
                  <a:lnTo>
                    <a:pt x="187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18"/>
            <p:cNvSpPr/>
            <p:nvPr/>
          </p:nvSpPr>
          <p:spPr>
            <a:xfrm>
              <a:off x="4774595" y="1012550"/>
              <a:ext cx="145461" cy="145461"/>
            </a:xfrm>
            <a:custGeom>
              <a:avLst/>
              <a:gdLst/>
              <a:ahLst/>
              <a:cxnLst/>
              <a:rect l="l" t="t" r="r" b="b"/>
              <a:pathLst>
                <a:path w="3402" h="3402" extrusionOk="0">
                  <a:moveTo>
                    <a:pt x="1708" y="0"/>
                  </a:moveTo>
                  <a:lnTo>
                    <a:pt x="1523" y="15"/>
                  </a:lnTo>
                  <a:lnTo>
                    <a:pt x="1352" y="29"/>
                  </a:lnTo>
                  <a:lnTo>
                    <a:pt x="1196" y="72"/>
                  </a:lnTo>
                  <a:lnTo>
                    <a:pt x="1039" y="128"/>
                  </a:lnTo>
                  <a:lnTo>
                    <a:pt x="897" y="200"/>
                  </a:lnTo>
                  <a:lnTo>
                    <a:pt x="755" y="285"/>
                  </a:lnTo>
                  <a:lnTo>
                    <a:pt x="612" y="385"/>
                  </a:lnTo>
                  <a:lnTo>
                    <a:pt x="499" y="498"/>
                  </a:lnTo>
                  <a:lnTo>
                    <a:pt x="385" y="612"/>
                  </a:lnTo>
                  <a:lnTo>
                    <a:pt x="285" y="755"/>
                  </a:lnTo>
                  <a:lnTo>
                    <a:pt x="200" y="897"/>
                  </a:lnTo>
                  <a:lnTo>
                    <a:pt x="129" y="1039"/>
                  </a:lnTo>
                  <a:lnTo>
                    <a:pt x="72" y="1196"/>
                  </a:lnTo>
                  <a:lnTo>
                    <a:pt x="29" y="1352"/>
                  </a:lnTo>
                  <a:lnTo>
                    <a:pt x="15" y="1523"/>
                  </a:lnTo>
                  <a:lnTo>
                    <a:pt x="0" y="1708"/>
                  </a:lnTo>
                  <a:lnTo>
                    <a:pt x="15" y="1879"/>
                  </a:lnTo>
                  <a:lnTo>
                    <a:pt x="29" y="2050"/>
                  </a:lnTo>
                  <a:lnTo>
                    <a:pt x="72" y="2206"/>
                  </a:lnTo>
                  <a:lnTo>
                    <a:pt x="129" y="2363"/>
                  </a:lnTo>
                  <a:lnTo>
                    <a:pt x="200" y="2519"/>
                  </a:lnTo>
                  <a:lnTo>
                    <a:pt x="285" y="2647"/>
                  </a:lnTo>
                  <a:lnTo>
                    <a:pt x="385" y="2789"/>
                  </a:lnTo>
                  <a:lnTo>
                    <a:pt x="499" y="2903"/>
                  </a:lnTo>
                  <a:lnTo>
                    <a:pt x="612" y="3017"/>
                  </a:lnTo>
                  <a:lnTo>
                    <a:pt x="755" y="3117"/>
                  </a:lnTo>
                  <a:lnTo>
                    <a:pt x="897" y="3202"/>
                  </a:lnTo>
                  <a:lnTo>
                    <a:pt x="1039" y="3273"/>
                  </a:lnTo>
                  <a:lnTo>
                    <a:pt x="1196" y="3330"/>
                  </a:lnTo>
                  <a:lnTo>
                    <a:pt x="1352" y="3373"/>
                  </a:lnTo>
                  <a:lnTo>
                    <a:pt x="1523" y="3387"/>
                  </a:lnTo>
                  <a:lnTo>
                    <a:pt x="1708" y="3401"/>
                  </a:lnTo>
                  <a:lnTo>
                    <a:pt x="1879" y="3387"/>
                  </a:lnTo>
                  <a:lnTo>
                    <a:pt x="2050" y="3373"/>
                  </a:lnTo>
                  <a:lnTo>
                    <a:pt x="2206" y="3330"/>
                  </a:lnTo>
                  <a:lnTo>
                    <a:pt x="2363" y="3273"/>
                  </a:lnTo>
                  <a:lnTo>
                    <a:pt x="2519" y="3202"/>
                  </a:lnTo>
                  <a:lnTo>
                    <a:pt x="2647" y="3117"/>
                  </a:lnTo>
                  <a:lnTo>
                    <a:pt x="2790" y="3017"/>
                  </a:lnTo>
                  <a:lnTo>
                    <a:pt x="2903" y="2903"/>
                  </a:lnTo>
                  <a:lnTo>
                    <a:pt x="3017" y="2789"/>
                  </a:lnTo>
                  <a:lnTo>
                    <a:pt x="3117" y="2647"/>
                  </a:lnTo>
                  <a:lnTo>
                    <a:pt x="3202" y="2519"/>
                  </a:lnTo>
                  <a:lnTo>
                    <a:pt x="3273" y="2363"/>
                  </a:lnTo>
                  <a:lnTo>
                    <a:pt x="3330" y="2206"/>
                  </a:lnTo>
                  <a:lnTo>
                    <a:pt x="3373" y="2050"/>
                  </a:lnTo>
                  <a:lnTo>
                    <a:pt x="3387" y="1879"/>
                  </a:lnTo>
                  <a:lnTo>
                    <a:pt x="3401" y="1708"/>
                  </a:lnTo>
                  <a:lnTo>
                    <a:pt x="3387" y="1523"/>
                  </a:lnTo>
                  <a:lnTo>
                    <a:pt x="3373" y="1352"/>
                  </a:lnTo>
                  <a:lnTo>
                    <a:pt x="3330" y="1196"/>
                  </a:lnTo>
                  <a:lnTo>
                    <a:pt x="3273" y="1039"/>
                  </a:lnTo>
                  <a:lnTo>
                    <a:pt x="3202" y="897"/>
                  </a:lnTo>
                  <a:lnTo>
                    <a:pt x="3117" y="755"/>
                  </a:lnTo>
                  <a:lnTo>
                    <a:pt x="3017" y="612"/>
                  </a:lnTo>
                  <a:lnTo>
                    <a:pt x="2903" y="498"/>
                  </a:lnTo>
                  <a:lnTo>
                    <a:pt x="2790" y="385"/>
                  </a:lnTo>
                  <a:lnTo>
                    <a:pt x="2647" y="285"/>
                  </a:lnTo>
                  <a:lnTo>
                    <a:pt x="2519" y="200"/>
                  </a:lnTo>
                  <a:lnTo>
                    <a:pt x="2363" y="128"/>
                  </a:lnTo>
                  <a:lnTo>
                    <a:pt x="2206" y="72"/>
                  </a:lnTo>
                  <a:lnTo>
                    <a:pt x="2050" y="29"/>
                  </a:lnTo>
                  <a:lnTo>
                    <a:pt x="1879" y="15"/>
                  </a:lnTo>
                  <a:lnTo>
                    <a:pt x="170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18"/>
            <p:cNvSpPr/>
            <p:nvPr/>
          </p:nvSpPr>
          <p:spPr>
            <a:xfrm>
              <a:off x="4062702" y="1161009"/>
              <a:ext cx="145461" cy="145461"/>
            </a:xfrm>
            <a:custGeom>
              <a:avLst/>
              <a:gdLst/>
              <a:ahLst/>
              <a:cxnLst/>
              <a:rect l="l" t="t" r="r" b="b"/>
              <a:pathLst>
                <a:path w="3402" h="3402" extrusionOk="0">
                  <a:moveTo>
                    <a:pt x="1537" y="1"/>
                  </a:moveTo>
                  <a:lnTo>
                    <a:pt x="1367" y="29"/>
                  </a:lnTo>
                  <a:lnTo>
                    <a:pt x="1196" y="72"/>
                  </a:lnTo>
                  <a:lnTo>
                    <a:pt x="1039" y="129"/>
                  </a:lnTo>
                  <a:lnTo>
                    <a:pt x="897" y="200"/>
                  </a:lnTo>
                  <a:lnTo>
                    <a:pt x="755" y="285"/>
                  </a:lnTo>
                  <a:lnTo>
                    <a:pt x="627" y="385"/>
                  </a:lnTo>
                  <a:lnTo>
                    <a:pt x="499" y="499"/>
                  </a:lnTo>
                  <a:lnTo>
                    <a:pt x="399" y="612"/>
                  </a:lnTo>
                  <a:lnTo>
                    <a:pt x="299" y="740"/>
                  </a:lnTo>
                  <a:lnTo>
                    <a:pt x="214" y="883"/>
                  </a:lnTo>
                  <a:lnTo>
                    <a:pt x="143" y="1039"/>
                  </a:lnTo>
                  <a:lnTo>
                    <a:pt x="86" y="1196"/>
                  </a:lnTo>
                  <a:lnTo>
                    <a:pt x="43" y="1352"/>
                  </a:lnTo>
                  <a:lnTo>
                    <a:pt x="15" y="1523"/>
                  </a:lnTo>
                  <a:lnTo>
                    <a:pt x="1" y="1694"/>
                  </a:lnTo>
                  <a:lnTo>
                    <a:pt x="15" y="1865"/>
                  </a:lnTo>
                  <a:lnTo>
                    <a:pt x="43" y="2035"/>
                  </a:lnTo>
                  <a:lnTo>
                    <a:pt x="86" y="2206"/>
                  </a:lnTo>
                  <a:lnTo>
                    <a:pt x="143" y="2363"/>
                  </a:lnTo>
                  <a:lnTo>
                    <a:pt x="214" y="2505"/>
                  </a:lnTo>
                  <a:lnTo>
                    <a:pt x="299" y="2647"/>
                  </a:lnTo>
                  <a:lnTo>
                    <a:pt x="399" y="2775"/>
                  </a:lnTo>
                  <a:lnTo>
                    <a:pt x="499" y="2903"/>
                  </a:lnTo>
                  <a:lnTo>
                    <a:pt x="627" y="3003"/>
                  </a:lnTo>
                  <a:lnTo>
                    <a:pt x="755" y="3103"/>
                  </a:lnTo>
                  <a:lnTo>
                    <a:pt x="897" y="3188"/>
                  </a:lnTo>
                  <a:lnTo>
                    <a:pt x="1039" y="3259"/>
                  </a:lnTo>
                  <a:lnTo>
                    <a:pt x="1196" y="3316"/>
                  </a:lnTo>
                  <a:lnTo>
                    <a:pt x="1367" y="3359"/>
                  </a:lnTo>
                  <a:lnTo>
                    <a:pt x="1537" y="3387"/>
                  </a:lnTo>
                  <a:lnTo>
                    <a:pt x="1708" y="3401"/>
                  </a:lnTo>
                  <a:lnTo>
                    <a:pt x="1879" y="3387"/>
                  </a:lnTo>
                  <a:lnTo>
                    <a:pt x="2050" y="3359"/>
                  </a:lnTo>
                  <a:lnTo>
                    <a:pt x="2206" y="3316"/>
                  </a:lnTo>
                  <a:lnTo>
                    <a:pt x="2363" y="3259"/>
                  </a:lnTo>
                  <a:lnTo>
                    <a:pt x="2519" y="3188"/>
                  </a:lnTo>
                  <a:lnTo>
                    <a:pt x="2661" y="3103"/>
                  </a:lnTo>
                  <a:lnTo>
                    <a:pt x="2790" y="3003"/>
                  </a:lnTo>
                  <a:lnTo>
                    <a:pt x="2903" y="2903"/>
                  </a:lnTo>
                  <a:lnTo>
                    <a:pt x="3017" y="2775"/>
                  </a:lnTo>
                  <a:lnTo>
                    <a:pt x="3117" y="2647"/>
                  </a:lnTo>
                  <a:lnTo>
                    <a:pt x="3202" y="2505"/>
                  </a:lnTo>
                  <a:lnTo>
                    <a:pt x="3273" y="2363"/>
                  </a:lnTo>
                  <a:lnTo>
                    <a:pt x="3330" y="2206"/>
                  </a:lnTo>
                  <a:lnTo>
                    <a:pt x="3373" y="2035"/>
                  </a:lnTo>
                  <a:lnTo>
                    <a:pt x="3401" y="1865"/>
                  </a:lnTo>
                  <a:lnTo>
                    <a:pt x="3401" y="1694"/>
                  </a:lnTo>
                  <a:lnTo>
                    <a:pt x="3401" y="1523"/>
                  </a:lnTo>
                  <a:lnTo>
                    <a:pt x="3373" y="1352"/>
                  </a:lnTo>
                  <a:lnTo>
                    <a:pt x="3330" y="1196"/>
                  </a:lnTo>
                  <a:lnTo>
                    <a:pt x="3273" y="1039"/>
                  </a:lnTo>
                  <a:lnTo>
                    <a:pt x="3202" y="883"/>
                  </a:lnTo>
                  <a:lnTo>
                    <a:pt x="3117" y="740"/>
                  </a:lnTo>
                  <a:lnTo>
                    <a:pt x="3017" y="612"/>
                  </a:lnTo>
                  <a:lnTo>
                    <a:pt x="2903" y="499"/>
                  </a:lnTo>
                  <a:lnTo>
                    <a:pt x="2790" y="385"/>
                  </a:lnTo>
                  <a:lnTo>
                    <a:pt x="2661" y="285"/>
                  </a:lnTo>
                  <a:lnTo>
                    <a:pt x="2519" y="200"/>
                  </a:lnTo>
                  <a:lnTo>
                    <a:pt x="2363" y="129"/>
                  </a:lnTo>
                  <a:lnTo>
                    <a:pt x="2206" y="72"/>
                  </a:lnTo>
                  <a:lnTo>
                    <a:pt x="2050" y="29"/>
                  </a:lnTo>
                  <a:lnTo>
                    <a:pt x="18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8"/>
            <p:cNvSpPr/>
            <p:nvPr/>
          </p:nvSpPr>
          <p:spPr>
            <a:xfrm>
              <a:off x="5512058" y="2002208"/>
              <a:ext cx="620625" cy="278095"/>
            </a:xfrm>
            <a:custGeom>
              <a:avLst/>
              <a:gdLst/>
              <a:ahLst/>
              <a:cxnLst/>
              <a:rect l="l" t="t" r="r" b="b"/>
              <a:pathLst>
                <a:path w="14515" h="6504" extrusionOk="0">
                  <a:moveTo>
                    <a:pt x="13675" y="0"/>
                  </a:moveTo>
                  <a:lnTo>
                    <a:pt x="8367" y="5308"/>
                  </a:lnTo>
                  <a:lnTo>
                    <a:pt x="0" y="5308"/>
                  </a:lnTo>
                  <a:lnTo>
                    <a:pt x="0" y="6503"/>
                  </a:lnTo>
                  <a:lnTo>
                    <a:pt x="8865" y="6503"/>
                  </a:lnTo>
                  <a:lnTo>
                    <a:pt x="14515" y="840"/>
                  </a:lnTo>
                  <a:lnTo>
                    <a:pt x="1367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18"/>
            <p:cNvSpPr/>
            <p:nvPr/>
          </p:nvSpPr>
          <p:spPr>
            <a:xfrm>
              <a:off x="5512058" y="2038083"/>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18"/>
            <p:cNvSpPr/>
            <p:nvPr/>
          </p:nvSpPr>
          <p:spPr>
            <a:xfrm>
              <a:off x="5512058" y="2522413"/>
              <a:ext cx="751463" cy="254364"/>
            </a:xfrm>
            <a:custGeom>
              <a:avLst/>
              <a:gdLst/>
              <a:ahLst/>
              <a:cxnLst/>
              <a:rect l="l" t="t" r="r" b="b"/>
              <a:pathLst>
                <a:path w="17575" h="5949" extrusionOk="0">
                  <a:moveTo>
                    <a:pt x="0" y="1"/>
                  </a:moveTo>
                  <a:lnTo>
                    <a:pt x="0" y="1182"/>
                  </a:lnTo>
                  <a:lnTo>
                    <a:pt x="11967" y="1182"/>
                  </a:lnTo>
                  <a:lnTo>
                    <a:pt x="16734" y="5949"/>
                  </a:lnTo>
                  <a:lnTo>
                    <a:pt x="17574" y="5109"/>
                  </a:lnTo>
                  <a:lnTo>
                    <a:pt x="1246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18"/>
            <p:cNvSpPr/>
            <p:nvPr/>
          </p:nvSpPr>
          <p:spPr>
            <a:xfrm>
              <a:off x="5512058" y="2688532"/>
              <a:ext cx="588985" cy="248293"/>
            </a:xfrm>
            <a:custGeom>
              <a:avLst/>
              <a:gdLst/>
              <a:ahLst/>
              <a:cxnLst/>
              <a:rect l="l" t="t" r="r" b="b"/>
              <a:pathLst>
                <a:path w="13775" h="5807" extrusionOk="0">
                  <a:moveTo>
                    <a:pt x="0" y="1"/>
                  </a:moveTo>
                  <a:lnTo>
                    <a:pt x="0" y="1196"/>
                  </a:lnTo>
                  <a:lnTo>
                    <a:pt x="8325" y="1196"/>
                  </a:lnTo>
                  <a:lnTo>
                    <a:pt x="12935" y="5806"/>
                  </a:lnTo>
                  <a:lnTo>
                    <a:pt x="13775" y="4953"/>
                  </a:lnTo>
                  <a:lnTo>
                    <a:pt x="882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18"/>
            <p:cNvSpPr/>
            <p:nvPr/>
          </p:nvSpPr>
          <p:spPr>
            <a:xfrm>
              <a:off x="5512058" y="2855848"/>
              <a:ext cx="301184" cy="51181"/>
            </a:xfrm>
            <a:custGeom>
              <a:avLst/>
              <a:gdLst/>
              <a:ahLst/>
              <a:cxnLst/>
              <a:rect l="l" t="t" r="r" b="b"/>
              <a:pathLst>
                <a:path w="7044" h="1197" extrusionOk="0">
                  <a:moveTo>
                    <a:pt x="0" y="1"/>
                  </a:moveTo>
                  <a:lnTo>
                    <a:pt x="0" y="1196"/>
                  </a:lnTo>
                  <a:lnTo>
                    <a:pt x="7044" y="1196"/>
                  </a:lnTo>
                  <a:lnTo>
                    <a:pt x="704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18"/>
            <p:cNvSpPr/>
            <p:nvPr/>
          </p:nvSpPr>
          <p:spPr>
            <a:xfrm>
              <a:off x="5998184" y="2836991"/>
              <a:ext cx="145461" cy="145461"/>
            </a:xfrm>
            <a:custGeom>
              <a:avLst/>
              <a:gdLst/>
              <a:ahLst/>
              <a:cxnLst/>
              <a:rect l="l" t="t" r="r" b="b"/>
              <a:pathLst>
                <a:path w="3402" h="3402" extrusionOk="0">
                  <a:moveTo>
                    <a:pt x="1523" y="1"/>
                  </a:moveTo>
                  <a:lnTo>
                    <a:pt x="1353" y="29"/>
                  </a:lnTo>
                  <a:lnTo>
                    <a:pt x="1196" y="72"/>
                  </a:lnTo>
                  <a:lnTo>
                    <a:pt x="1040" y="129"/>
                  </a:lnTo>
                  <a:lnTo>
                    <a:pt x="883" y="200"/>
                  </a:lnTo>
                  <a:lnTo>
                    <a:pt x="741" y="285"/>
                  </a:lnTo>
                  <a:lnTo>
                    <a:pt x="613" y="385"/>
                  </a:lnTo>
                  <a:lnTo>
                    <a:pt x="499" y="499"/>
                  </a:lnTo>
                  <a:lnTo>
                    <a:pt x="385" y="613"/>
                  </a:lnTo>
                  <a:lnTo>
                    <a:pt x="285" y="755"/>
                  </a:lnTo>
                  <a:lnTo>
                    <a:pt x="200" y="883"/>
                  </a:lnTo>
                  <a:lnTo>
                    <a:pt x="129" y="1040"/>
                  </a:lnTo>
                  <a:lnTo>
                    <a:pt x="72" y="1196"/>
                  </a:lnTo>
                  <a:lnTo>
                    <a:pt x="29" y="1353"/>
                  </a:lnTo>
                  <a:lnTo>
                    <a:pt x="1" y="1523"/>
                  </a:lnTo>
                  <a:lnTo>
                    <a:pt x="1" y="1694"/>
                  </a:lnTo>
                  <a:lnTo>
                    <a:pt x="1" y="1879"/>
                  </a:lnTo>
                  <a:lnTo>
                    <a:pt x="29" y="2050"/>
                  </a:lnTo>
                  <a:lnTo>
                    <a:pt x="72" y="2206"/>
                  </a:lnTo>
                  <a:lnTo>
                    <a:pt x="129" y="2363"/>
                  </a:lnTo>
                  <a:lnTo>
                    <a:pt x="200" y="2505"/>
                  </a:lnTo>
                  <a:lnTo>
                    <a:pt x="285" y="2648"/>
                  </a:lnTo>
                  <a:lnTo>
                    <a:pt x="385" y="2776"/>
                  </a:lnTo>
                  <a:lnTo>
                    <a:pt x="499" y="2904"/>
                  </a:lnTo>
                  <a:lnTo>
                    <a:pt x="613" y="3017"/>
                  </a:lnTo>
                  <a:lnTo>
                    <a:pt x="741" y="3117"/>
                  </a:lnTo>
                  <a:lnTo>
                    <a:pt x="883" y="3202"/>
                  </a:lnTo>
                  <a:lnTo>
                    <a:pt x="1040" y="3274"/>
                  </a:lnTo>
                  <a:lnTo>
                    <a:pt x="1196" y="3331"/>
                  </a:lnTo>
                  <a:lnTo>
                    <a:pt x="1353" y="3373"/>
                  </a:lnTo>
                  <a:lnTo>
                    <a:pt x="1523" y="3387"/>
                  </a:lnTo>
                  <a:lnTo>
                    <a:pt x="1694" y="3402"/>
                  </a:lnTo>
                  <a:lnTo>
                    <a:pt x="1865" y="3387"/>
                  </a:lnTo>
                  <a:lnTo>
                    <a:pt x="2036" y="3373"/>
                  </a:lnTo>
                  <a:lnTo>
                    <a:pt x="2206" y="3331"/>
                  </a:lnTo>
                  <a:lnTo>
                    <a:pt x="2363" y="3274"/>
                  </a:lnTo>
                  <a:lnTo>
                    <a:pt x="2505" y="3202"/>
                  </a:lnTo>
                  <a:lnTo>
                    <a:pt x="2648" y="3117"/>
                  </a:lnTo>
                  <a:lnTo>
                    <a:pt x="2776" y="3017"/>
                  </a:lnTo>
                  <a:lnTo>
                    <a:pt x="2904" y="2904"/>
                  </a:lnTo>
                  <a:lnTo>
                    <a:pt x="3003" y="2776"/>
                  </a:lnTo>
                  <a:lnTo>
                    <a:pt x="3103" y="2648"/>
                  </a:lnTo>
                  <a:lnTo>
                    <a:pt x="3188" y="2505"/>
                  </a:lnTo>
                  <a:lnTo>
                    <a:pt x="3259" y="2363"/>
                  </a:lnTo>
                  <a:lnTo>
                    <a:pt x="3316" y="2206"/>
                  </a:lnTo>
                  <a:lnTo>
                    <a:pt x="3359" y="2050"/>
                  </a:lnTo>
                  <a:lnTo>
                    <a:pt x="3388" y="1879"/>
                  </a:lnTo>
                  <a:lnTo>
                    <a:pt x="3402" y="1694"/>
                  </a:lnTo>
                  <a:lnTo>
                    <a:pt x="3388" y="1523"/>
                  </a:lnTo>
                  <a:lnTo>
                    <a:pt x="3359" y="1353"/>
                  </a:lnTo>
                  <a:lnTo>
                    <a:pt x="3316" y="1196"/>
                  </a:lnTo>
                  <a:lnTo>
                    <a:pt x="3259" y="1040"/>
                  </a:lnTo>
                  <a:lnTo>
                    <a:pt x="3188" y="883"/>
                  </a:lnTo>
                  <a:lnTo>
                    <a:pt x="3103" y="755"/>
                  </a:lnTo>
                  <a:lnTo>
                    <a:pt x="3003" y="613"/>
                  </a:lnTo>
                  <a:lnTo>
                    <a:pt x="2904" y="499"/>
                  </a:lnTo>
                  <a:lnTo>
                    <a:pt x="2776" y="385"/>
                  </a:lnTo>
                  <a:lnTo>
                    <a:pt x="2648" y="285"/>
                  </a:lnTo>
                  <a:lnTo>
                    <a:pt x="2505" y="200"/>
                  </a:lnTo>
                  <a:lnTo>
                    <a:pt x="2363" y="129"/>
                  </a:lnTo>
                  <a:lnTo>
                    <a:pt x="2206" y="72"/>
                  </a:lnTo>
                  <a:lnTo>
                    <a:pt x="2036" y="29"/>
                  </a:lnTo>
                  <a:lnTo>
                    <a:pt x="18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18"/>
            <p:cNvSpPr/>
            <p:nvPr/>
          </p:nvSpPr>
          <p:spPr>
            <a:xfrm>
              <a:off x="6158230" y="2676388"/>
              <a:ext cx="146060" cy="145418"/>
            </a:xfrm>
            <a:custGeom>
              <a:avLst/>
              <a:gdLst/>
              <a:ahLst/>
              <a:cxnLst/>
              <a:rect l="l" t="t" r="r" b="b"/>
              <a:pathLst>
                <a:path w="3416" h="3401" extrusionOk="0">
                  <a:moveTo>
                    <a:pt x="1708" y="0"/>
                  </a:moveTo>
                  <a:lnTo>
                    <a:pt x="1537" y="14"/>
                  </a:lnTo>
                  <a:lnTo>
                    <a:pt x="1366" y="43"/>
                  </a:lnTo>
                  <a:lnTo>
                    <a:pt x="1196" y="71"/>
                  </a:lnTo>
                  <a:lnTo>
                    <a:pt x="1039" y="128"/>
                  </a:lnTo>
                  <a:lnTo>
                    <a:pt x="897" y="213"/>
                  </a:lnTo>
                  <a:lnTo>
                    <a:pt x="754" y="285"/>
                  </a:lnTo>
                  <a:lnTo>
                    <a:pt x="626" y="384"/>
                  </a:lnTo>
                  <a:lnTo>
                    <a:pt x="498" y="498"/>
                  </a:lnTo>
                  <a:lnTo>
                    <a:pt x="399" y="626"/>
                  </a:lnTo>
                  <a:lnTo>
                    <a:pt x="299" y="754"/>
                  </a:lnTo>
                  <a:lnTo>
                    <a:pt x="214" y="897"/>
                  </a:lnTo>
                  <a:lnTo>
                    <a:pt x="143" y="1039"/>
                  </a:lnTo>
                  <a:lnTo>
                    <a:pt x="86" y="1195"/>
                  </a:lnTo>
                  <a:lnTo>
                    <a:pt x="43" y="1366"/>
                  </a:lnTo>
                  <a:lnTo>
                    <a:pt x="14" y="1523"/>
                  </a:lnTo>
                  <a:lnTo>
                    <a:pt x="0" y="1708"/>
                  </a:lnTo>
                  <a:lnTo>
                    <a:pt x="14" y="1878"/>
                  </a:lnTo>
                  <a:lnTo>
                    <a:pt x="43" y="2049"/>
                  </a:lnTo>
                  <a:lnTo>
                    <a:pt x="86" y="2206"/>
                  </a:lnTo>
                  <a:lnTo>
                    <a:pt x="143" y="2362"/>
                  </a:lnTo>
                  <a:lnTo>
                    <a:pt x="214" y="2519"/>
                  </a:lnTo>
                  <a:lnTo>
                    <a:pt x="299" y="2661"/>
                  </a:lnTo>
                  <a:lnTo>
                    <a:pt x="399" y="2789"/>
                  </a:lnTo>
                  <a:lnTo>
                    <a:pt x="498" y="2903"/>
                  </a:lnTo>
                  <a:lnTo>
                    <a:pt x="626" y="3017"/>
                  </a:lnTo>
                  <a:lnTo>
                    <a:pt x="754" y="3116"/>
                  </a:lnTo>
                  <a:lnTo>
                    <a:pt x="897" y="3202"/>
                  </a:lnTo>
                  <a:lnTo>
                    <a:pt x="1039" y="3273"/>
                  </a:lnTo>
                  <a:lnTo>
                    <a:pt x="1196" y="3330"/>
                  </a:lnTo>
                  <a:lnTo>
                    <a:pt x="1366" y="3373"/>
                  </a:lnTo>
                  <a:lnTo>
                    <a:pt x="1537" y="3401"/>
                  </a:lnTo>
                  <a:lnTo>
                    <a:pt x="1879" y="3401"/>
                  </a:lnTo>
                  <a:lnTo>
                    <a:pt x="2049" y="3373"/>
                  </a:lnTo>
                  <a:lnTo>
                    <a:pt x="2220" y="3330"/>
                  </a:lnTo>
                  <a:lnTo>
                    <a:pt x="2377" y="3273"/>
                  </a:lnTo>
                  <a:lnTo>
                    <a:pt x="2519" y="3202"/>
                  </a:lnTo>
                  <a:lnTo>
                    <a:pt x="2661" y="3116"/>
                  </a:lnTo>
                  <a:lnTo>
                    <a:pt x="2789" y="3017"/>
                  </a:lnTo>
                  <a:lnTo>
                    <a:pt x="2917" y="2903"/>
                  </a:lnTo>
                  <a:lnTo>
                    <a:pt x="3017" y="2789"/>
                  </a:lnTo>
                  <a:lnTo>
                    <a:pt x="3117" y="2661"/>
                  </a:lnTo>
                  <a:lnTo>
                    <a:pt x="3202" y="2519"/>
                  </a:lnTo>
                  <a:lnTo>
                    <a:pt x="3273" y="2362"/>
                  </a:lnTo>
                  <a:lnTo>
                    <a:pt x="3330" y="2206"/>
                  </a:lnTo>
                  <a:lnTo>
                    <a:pt x="3373" y="2049"/>
                  </a:lnTo>
                  <a:lnTo>
                    <a:pt x="3401" y="1878"/>
                  </a:lnTo>
                  <a:lnTo>
                    <a:pt x="3415" y="1708"/>
                  </a:lnTo>
                  <a:lnTo>
                    <a:pt x="3401" y="1523"/>
                  </a:lnTo>
                  <a:lnTo>
                    <a:pt x="3373" y="1366"/>
                  </a:lnTo>
                  <a:lnTo>
                    <a:pt x="3330" y="1195"/>
                  </a:lnTo>
                  <a:lnTo>
                    <a:pt x="3273" y="1039"/>
                  </a:lnTo>
                  <a:lnTo>
                    <a:pt x="3202" y="897"/>
                  </a:lnTo>
                  <a:lnTo>
                    <a:pt x="3117" y="754"/>
                  </a:lnTo>
                  <a:lnTo>
                    <a:pt x="3017" y="626"/>
                  </a:lnTo>
                  <a:lnTo>
                    <a:pt x="2917" y="498"/>
                  </a:lnTo>
                  <a:lnTo>
                    <a:pt x="2789" y="384"/>
                  </a:lnTo>
                  <a:lnTo>
                    <a:pt x="2661" y="285"/>
                  </a:lnTo>
                  <a:lnTo>
                    <a:pt x="2519" y="213"/>
                  </a:lnTo>
                  <a:lnTo>
                    <a:pt x="2377" y="128"/>
                  </a:lnTo>
                  <a:lnTo>
                    <a:pt x="2220" y="71"/>
                  </a:lnTo>
                  <a:lnTo>
                    <a:pt x="2049" y="43"/>
                  </a:lnTo>
                  <a:lnTo>
                    <a:pt x="1879" y="14"/>
                  </a:lnTo>
                  <a:lnTo>
                    <a:pt x="170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18"/>
            <p:cNvSpPr/>
            <p:nvPr/>
          </p:nvSpPr>
          <p:spPr>
            <a:xfrm>
              <a:off x="6010370" y="1964494"/>
              <a:ext cx="145461" cy="146060"/>
            </a:xfrm>
            <a:custGeom>
              <a:avLst/>
              <a:gdLst/>
              <a:ahLst/>
              <a:cxnLst/>
              <a:rect l="l" t="t" r="r" b="b"/>
              <a:pathLst>
                <a:path w="3402" h="3416" extrusionOk="0">
                  <a:moveTo>
                    <a:pt x="1694" y="0"/>
                  </a:moveTo>
                  <a:lnTo>
                    <a:pt x="1523" y="14"/>
                  </a:lnTo>
                  <a:lnTo>
                    <a:pt x="1352" y="43"/>
                  </a:lnTo>
                  <a:lnTo>
                    <a:pt x="1196" y="85"/>
                  </a:lnTo>
                  <a:lnTo>
                    <a:pt x="1039" y="142"/>
                  </a:lnTo>
                  <a:lnTo>
                    <a:pt x="883" y="213"/>
                  </a:lnTo>
                  <a:lnTo>
                    <a:pt x="755" y="299"/>
                  </a:lnTo>
                  <a:lnTo>
                    <a:pt x="612" y="398"/>
                  </a:lnTo>
                  <a:lnTo>
                    <a:pt x="498" y="498"/>
                  </a:lnTo>
                  <a:lnTo>
                    <a:pt x="385" y="626"/>
                  </a:lnTo>
                  <a:lnTo>
                    <a:pt x="285" y="754"/>
                  </a:lnTo>
                  <a:lnTo>
                    <a:pt x="200" y="897"/>
                  </a:lnTo>
                  <a:lnTo>
                    <a:pt x="128" y="1039"/>
                  </a:lnTo>
                  <a:lnTo>
                    <a:pt x="72" y="1195"/>
                  </a:lnTo>
                  <a:lnTo>
                    <a:pt x="29" y="1366"/>
                  </a:lnTo>
                  <a:lnTo>
                    <a:pt x="0" y="1537"/>
                  </a:lnTo>
                  <a:lnTo>
                    <a:pt x="0" y="1708"/>
                  </a:lnTo>
                  <a:lnTo>
                    <a:pt x="0" y="1878"/>
                  </a:lnTo>
                  <a:lnTo>
                    <a:pt x="29" y="2049"/>
                  </a:lnTo>
                  <a:lnTo>
                    <a:pt x="72" y="2220"/>
                  </a:lnTo>
                  <a:lnTo>
                    <a:pt x="128" y="2376"/>
                  </a:lnTo>
                  <a:lnTo>
                    <a:pt x="200" y="2519"/>
                  </a:lnTo>
                  <a:lnTo>
                    <a:pt x="285" y="2661"/>
                  </a:lnTo>
                  <a:lnTo>
                    <a:pt x="385" y="2789"/>
                  </a:lnTo>
                  <a:lnTo>
                    <a:pt x="498" y="2917"/>
                  </a:lnTo>
                  <a:lnTo>
                    <a:pt x="612" y="3017"/>
                  </a:lnTo>
                  <a:lnTo>
                    <a:pt x="755" y="3116"/>
                  </a:lnTo>
                  <a:lnTo>
                    <a:pt x="883" y="3202"/>
                  </a:lnTo>
                  <a:lnTo>
                    <a:pt x="1039" y="3273"/>
                  </a:lnTo>
                  <a:lnTo>
                    <a:pt x="1196" y="3330"/>
                  </a:lnTo>
                  <a:lnTo>
                    <a:pt x="1352" y="3373"/>
                  </a:lnTo>
                  <a:lnTo>
                    <a:pt x="1523" y="3401"/>
                  </a:lnTo>
                  <a:lnTo>
                    <a:pt x="1694" y="3415"/>
                  </a:lnTo>
                  <a:lnTo>
                    <a:pt x="1879" y="3401"/>
                  </a:lnTo>
                  <a:lnTo>
                    <a:pt x="2035" y="3373"/>
                  </a:lnTo>
                  <a:lnTo>
                    <a:pt x="2206" y="3330"/>
                  </a:lnTo>
                  <a:lnTo>
                    <a:pt x="2363" y="3273"/>
                  </a:lnTo>
                  <a:lnTo>
                    <a:pt x="2505" y="3202"/>
                  </a:lnTo>
                  <a:lnTo>
                    <a:pt x="2647" y="3116"/>
                  </a:lnTo>
                  <a:lnTo>
                    <a:pt x="2775" y="3017"/>
                  </a:lnTo>
                  <a:lnTo>
                    <a:pt x="2903" y="2917"/>
                  </a:lnTo>
                  <a:lnTo>
                    <a:pt x="3017" y="2789"/>
                  </a:lnTo>
                  <a:lnTo>
                    <a:pt x="3117" y="2661"/>
                  </a:lnTo>
                  <a:lnTo>
                    <a:pt x="3202" y="2519"/>
                  </a:lnTo>
                  <a:lnTo>
                    <a:pt x="3273" y="2376"/>
                  </a:lnTo>
                  <a:lnTo>
                    <a:pt x="3330" y="2220"/>
                  </a:lnTo>
                  <a:lnTo>
                    <a:pt x="3373" y="2049"/>
                  </a:lnTo>
                  <a:lnTo>
                    <a:pt x="3387" y="1878"/>
                  </a:lnTo>
                  <a:lnTo>
                    <a:pt x="3401" y="1708"/>
                  </a:lnTo>
                  <a:lnTo>
                    <a:pt x="3387" y="1537"/>
                  </a:lnTo>
                  <a:lnTo>
                    <a:pt x="3373" y="1366"/>
                  </a:lnTo>
                  <a:lnTo>
                    <a:pt x="3330" y="1195"/>
                  </a:lnTo>
                  <a:lnTo>
                    <a:pt x="3273" y="1039"/>
                  </a:lnTo>
                  <a:lnTo>
                    <a:pt x="3202" y="897"/>
                  </a:lnTo>
                  <a:lnTo>
                    <a:pt x="3117" y="754"/>
                  </a:lnTo>
                  <a:lnTo>
                    <a:pt x="3017" y="626"/>
                  </a:lnTo>
                  <a:lnTo>
                    <a:pt x="2903" y="498"/>
                  </a:lnTo>
                  <a:lnTo>
                    <a:pt x="2775" y="398"/>
                  </a:lnTo>
                  <a:lnTo>
                    <a:pt x="2647" y="299"/>
                  </a:lnTo>
                  <a:lnTo>
                    <a:pt x="2505" y="213"/>
                  </a:lnTo>
                  <a:lnTo>
                    <a:pt x="2363" y="142"/>
                  </a:lnTo>
                  <a:lnTo>
                    <a:pt x="2206" y="85"/>
                  </a:lnTo>
                  <a:lnTo>
                    <a:pt x="2035" y="43"/>
                  </a:lnTo>
                  <a:lnTo>
                    <a:pt x="1879" y="14"/>
                  </a:lnTo>
                  <a:lnTo>
                    <a:pt x="169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18"/>
            <p:cNvSpPr/>
            <p:nvPr/>
          </p:nvSpPr>
          <p:spPr>
            <a:xfrm>
              <a:off x="3010705" y="2412008"/>
              <a:ext cx="620625" cy="278095"/>
            </a:xfrm>
            <a:custGeom>
              <a:avLst/>
              <a:gdLst/>
              <a:ahLst/>
              <a:cxnLst/>
              <a:rect l="l" t="t" r="r" b="b"/>
              <a:pathLst>
                <a:path w="14515" h="6504" extrusionOk="0">
                  <a:moveTo>
                    <a:pt x="840" y="0"/>
                  </a:moveTo>
                  <a:lnTo>
                    <a:pt x="0" y="840"/>
                  </a:lnTo>
                  <a:lnTo>
                    <a:pt x="5664" y="6503"/>
                  </a:lnTo>
                  <a:lnTo>
                    <a:pt x="14515" y="6503"/>
                  </a:lnTo>
                  <a:lnTo>
                    <a:pt x="14515" y="5308"/>
                  </a:lnTo>
                  <a:lnTo>
                    <a:pt x="6147" y="5308"/>
                  </a:lnTo>
                  <a:lnTo>
                    <a:pt x="8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18"/>
            <p:cNvSpPr/>
            <p:nvPr/>
          </p:nvSpPr>
          <p:spPr>
            <a:xfrm>
              <a:off x="3330114" y="2447883"/>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18"/>
            <p:cNvSpPr/>
            <p:nvPr/>
          </p:nvSpPr>
          <p:spPr>
            <a:xfrm>
              <a:off x="2879863" y="2932213"/>
              <a:ext cx="751463" cy="254364"/>
            </a:xfrm>
            <a:custGeom>
              <a:avLst/>
              <a:gdLst/>
              <a:ahLst/>
              <a:cxnLst/>
              <a:rect l="l" t="t" r="r" b="b"/>
              <a:pathLst>
                <a:path w="17575" h="5949" extrusionOk="0">
                  <a:moveTo>
                    <a:pt x="5109" y="1"/>
                  </a:moveTo>
                  <a:lnTo>
                    <a:pt x="1" y="5109"/>
                  </a:lnTo>
                  <a:lnTo>
                    <a:pt x="840" y="5949"/>
                  </a:lnTo>
                  <a:lnTo>
                    <a:pt x="5607" y="1182"/>
                  </a:lnTo>
                  <a:lnTo>
                    <a:pt x="17575" y="1182"/>
                  </a:lnTo>
                  <a:lnTo>
                    <a:pt x="1757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18"/>
            <p:cNvSpPr/>
            <p:nvPr/>
          </p:nvSpPr>
          <p:spPr>
            <a:xfrm>
              <a:off x="3042304" y="3098332"/>
              <a:ext cx="589027" cy="248293"/>
            </a:xfrm>
            <a:custGeom>
              <a:avLst/>
              <a:gdLst/>
              <a:ahLst/>
              <a:cxnLst/>
              <a:rect l="l" t="t" r="r" b="b"/>
              <a:pathLst>
                <a:path w="13776" h="5807" extrusionOk="0">
                  <a:moveTo>
                    <a:pt x="4953" y="1"/>
                  </a:moveTo>
                  <a:lnTo>
                    <a:pt x="1" y="4953"/>
                  </a:lnTo>
                  <a:lnTo>
                    <a:pt x="841" y="5806"/>
                  </a:lnTo>
                  <a:lnTo>
                    <a:pt x="5451" y="1196"/>
                  </a:lnTo>
                  <a:lnTo>
                    <a:pt x="13776" y="1196"/>
                  </a:lnTo>
                  <a:lnTo>
                    <a:pt x="137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18"/>
            <p:cNvSpPr/>
            <p:nvPr/>
          </p:nvSpPr>
          <p:spPr>
            <a:xfrm>
              <a:off x="3330114" y="3265648"/>
              <a:ext cx="301227" cy="51181"/>
            </a:xfrm>
            <a:custGeom>
              <a:avLst/>
              <a:gdLst/>
              <a:ahLst/>
              <a:cxnLst/>
              <a:rect l="l" t="t" r="r" b="b"/>
              <a:pathLst>
                <a:path w="7045" h="1197" extrusionOk="0">
                  <a:moveTo>
                    <a:pt x="1" y="1"/>
                  </a:moveTo>
                  <a:lnTo>
                    <a:pt x="1" y="1196"/>
                  </a:lnTo>
                  <a:lnTo>
                    <a:pt x="7045" y="1196"/>
                  </a:lnTo>
                  <a:lnTo>
                    <a:pt x="7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18"/>
            <p:cNvSpPr/>
            <p:nvPr/>
          </p:nvSpPr>
          <p:spPr>
            <a:xfrm>
              <a:off x="2999716" y="3246791"/>
              <a:ext cx="146102" cy="145461"/>
            </a:xfrm>
            <a:custGeom>
              <a:avLst/>
              <a:gdLst/>
              <a:ahLst/>
              <a:cxnLst/>
              <a:rect l="l" t="t" r="r" b="b"/>
              <a:pathLst>
                <a:path w="3417" h="3402" extrusionOk="0">
                  <a:moveTo>
                    <a:pt x="1538" y="1"/>
                  </a:moveTo>
                  <a:lnTo>
                    <a:pt x="1367" y="29"/>
                  </a:lnTo>
                  <a:lnTo>
                    <a:pt x="1196" y="72"/>
                  </a:lnTo>
                  <a:lnTo>
                    <a:pt x="1040" y="129"/>
                  </a:lnTo>
                  <a:lnTo>
                    <a:pt x="897" y="200"/>
                  </a:lnTo>
                  <a:lnTo>
                    <a:pt x="755" y="285"/>
                  </a:lnTo>
                  <a:lnTo>
                    <a:pt x="627" y="385"/>
                  </a:lnTo>
                  <a:lnTo>
                    <a:pt x="499" y="499"/>
                  </a:lnTo>
                  <a:lnTo>
                    <a:pt x="399" y="613"/>
                  </a:lnTo>
                  <a:lnTo>
                    <a:pt x="300" y="755"/>
                  </a:lnTo>
                  <a:lnTo>
                    <a:pt x="214" y="883"/>
                  </a:lnTo>
                  <a:lnTo>
                    <a:pt x="143" y="1040"/>
                  </a:lnTo>
                  <a:lnTo>
                    <a:pt x="86" y="1196"/>
                  </a:lnTo>
                  <a:lnTo>
                    <a:pt x="44" y="1353"/>
                  </a:lnTo>
                  <a:lnTo>
                    <a:pt x="15" y="1523"/>
                  </a:lnTo>
                  <a:lnTo>
                    <a:pt x="1" y="1694"/>
                  </a:lnTo>
                  <a:lnTo>
                    <a:pt x="15" y="1879"/>
                  </a:lnTo>
                  <a:lnTo>
                    <a:pt x="44" y="2050"/>
                  </a:lnTo>
                  <a:lnTo>
                    <a:pt x="86" y="2206"/>
                  </a:lnTo>
                  <a:lnTo>
                    <a:pt x="143" y="2363"/>
                  </a:lnTo>
                  <a:lnTo>
                    <a:pt x="214" y="2505"/>
                  </a:lnTo>
                  <a:lnTo>
                    <a:pt x="300" y="2648"/>
                  </a:lnTo>
                  <a:lnTo>
                    <a:pt x="399" y="2776"/>
                  </a:lnTo>
                  <a:lnTo>
                    <a:pt x="499" y="2904"/>
                  </a:lnTo>
                  <a:lnTo>
                    <a:pt x="627" y="3017"/>
                  </a:lnTo>
                  <a:lnTo>
                    <a:pt x="755" y="3117"/>
                  </a:lnTo>
                  <a:lnTo>
                    <a:pt x="897" y="3202"/>
                  </a:lnTo>
                  <a:lnTo>
                    <a:pt x="1040" y="3274"/>
                  </a:lnTo>
                  <a:lnTo>
                    <a:pt x="1196" y="3331"/>
                  </a:lnTo>
                  <a:lnTo>
                    <a:pt x="1367" y="3373"/>
                  </a:lnTo>
                  <a:lnTo>
                    <a:pt x="1538" y="3387"/>
                  </a:lnTo>
                  <a:lnTo>
                    <a:pt x="1708" y="3402"/>
                  </a:lnTo>
                  <a:lnTo>
                    <a:pt x="1879" y="3387"/>
                  </a:lnTo>
                  <a:lnTo>
                    <a:pt x="2050" y="3373"/>
                  </a:lnTo>
                  <a:lnTo>
                    <a:pt x="2221" y="3331"/>
                  </a:lnTo>
                  <a:lnTo>
                    <a:pt x="2377" y="3274"/>
                  </a:lnTo>
                  <a:lnTo>
                    <a:pt x="2520" y="3202"/>
                  </a:lnTo>
                  <a:lnTo>
                    <a:pt x="2662" y="3117"/>
                  </a:lnTo>
                  <a:lnTo>
                    <a:pt x="2790" y="3017"/>
                  </a:lnTo>
                  <a:lnTo>
                    <a:pt x="2918" y="2904"/>
                  </a:lnTo>
                  <a:lnTo>
                    <a:pt x="3018" y="2776"/>
                  </a:lnTo>
                  <a:lnTo>
                    <a:pt x="3117" y="2648"/>
                  </a:lnTo>
                  <a:lnTo>
                    <a:pt x="3203" y="2505"/>
                  </a:lnTo>
                  <a:lnTo>
                    <a:pt x="3274" y="2363"/>
                  </a:lnTo>
                  <a:lnTo>
                    <a:pt x="3331" y="2206"/>
                  </a:lnTo>
                  <a:lnTo>
                    <a:pt x="3373" y="2050"/>
                  </a:lnTo>
                  <a:lnTo>
                    <a:pt x="3402" y="1879"/>
                  </a:lnTo>
                  <a:lnTo>
                    <a:pt x="3416" y="1694"/>
                  </a:lnTo>
                  <a:lnTo>
                    <a:pt x="3402" y="1523"/>
                  </a:lnTo>
                  <a:lnTo>
                    <a:pt x="3373" y="1353"/>
                  </a:lnTo>
                  <a:lnTo>
                    <a:pt x="3331" y="1196"/>
                  </a:lnTo>
                  <a:lnTo>
                    <a:pt x="3274" y="1040"/>
                  </a:lnTo>
                  <a:lnTo>
                    <a:pt x="3203" y="883"/>
                  </a:lnTo>
                  <a:lnTo>
                    <a:pt x="3117" y="755"/>
                  </a:lnTo>
                  <a:lnTo>
                    <a:pt x="3018" y="613"/>
                  </a:lnTo>
                  <a:lnTo>
                    <a:pt x="2918" y="499"/>
                  </a:lnTo>
                  <a:lnTo>
                    <a:pt x="2790" y="385"/>
                  </a:lnTo>
                  <a:lnTo>
                    <a:pt x="2662" y="285"/>
                  </a:lnTo>
                  <a:lnTo>
                    <a:pt x="2520" y="200"/>
                  </a:lnTo>
                  <a:lnTo>
                    <a:pt x="2377" y="129"/>
                  </a:lnTo>
                  <a:lnTo>
                    <a:pt x="2221" y="72"/>
                  </a:lnTo>
                  <a:lnTo>
                    <a:pt x="2050" y="29"/>
                  </a:lnTo>
                  <a:lnTo>
                    <a:pt x="187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18"/>
            <p:cNvSpPr/>
            <p:nvPr/>
          </p:nvSpPr>
          <p:spPr>
            <a:xfrm>
              <a:off x="2839712" y="3086188"/>
              <a:ext cx="145461" cy="145418"/>
            </a:xfrm>
            <a:custGeom>
              <a:avLst/>
              <a:gdLst/>
              <a:ahLst/>
              <a:cxnLst/>
              <a:rect l="l" t="t" r="r" b="b"/>
              <a:pathLst>
                <a:path w="3402" h="3401" extrusionOk="0">
                  <a:moveTo>
                    <a:pt x="1694" y="0"/>
                  </a:moveTo>
                  <a:lnTo>
                    <a:pt x="1523" y="14"/>
                  </a:lnTo>
                  <a:lnTo>
                    <a:pt x="1352" y="43"/>
                  </a:lnTo>
                  <a:lnTo>
                    <a:pt x="1196" y="71"/>
                  </a:lnTo>
                  <a:lnTo>
                    <a:pt x="1039" y="128"/>
                  </a:lnTo>
                  <a:lnTo>
                    <a:pt x="883" y="213"/>
                  </a:lnTo>
                  <a:lnTo>
                    <a:pt x="740" y="285"/>
                  </a:lnTo>
                  <a:lnTo>
                    <a:pt x="612" y="384"/>
                  </a:lnTo>
                  <a:lnTo>
                    <a:pt x="498" y="498"/>
                  </a:lnTo>
                  <a:lnTo>
                    <a:pt x="385" y="626"/>
                  </a:lnTo>
                  <a:lnTo>
                    <a:pt x="285" y="754"/>
                  </a:lnTo>
                  <a:lnTo>
                    <a:pt x="200" y="897"/>
                  </a:lnTo>
                  <a:lnTo>
                    <a:pt x="128" y="1039"/>
                  </a:lnTo>
                  <a:lnTo>
                    <a:pt x="72" y="1195"/>
                  </a:lnTo>
                  <a:lnTo>
                    <a:pt x="29" y="1366"/>
                  </a:lnTo>
                  <a:lnTo>
                    <a:pt x="0" y="1523"/>
                  </a:lnTo>
                  <a:lnTo>
                    <a:pt x="0" y="1708"/>
                  </a:lnTo>
                  <a:lnTo>
                    <a:pt x="0" y="1878"/>
                  </a:lnTo>
                  <a:lnTo>
                    <a:pt x="29" y="2049"/>
                  </a:lnTo>
                  <a:lnTo>
                    <a:pt x="72" y="2206"/>
                  </a:lnTo>
                  <a:lnTo>
                    <a:pt x="128" y="2362"/>
                  </a:lnTo>
                  <a:lnTo>
                    <a:pt x="200" y="2519"/>
                  </a:lnTo>
                  <a:lnTo>
                    <a:pt x="285" y="2661"/>
                  </a:lnTo>
                  <a:lnTo>
                    <a:pt x="385" y="2789"/>
                  </a:lnTo>
                  <a:lnTo>
                    <a:pt x="498" y="2903"/>
                  </a:lnTo>
                  <a:lnTo>
                    <a:pt x="612" y="3017"/>
                  </a:lnTo>
                  <a:lnTo>
                    <a:pt x="740" y="3116"/>
                  </a:lnTo>
                  <a:lnTo>
                    <a:pt x="883" y="3202"/>
                  </a:lnTo>
                  <a:lnTo>
                    <a:pt x="1039" y="3273"/>
                  </a:lnTo>
                  <a:lnTo>
                    <a:pt x="1196" y="3330"/>
                  </a:lnTo>
                  <a:lnTo>
                    <a:pt x="1352" y="3373"/>
                  </a:lnTo>
                  <a:lnTo>
                    <a:pt x="1523" y="3401"/>
                  </a:lnTo>
                  <a:lnTo>
                    <a:pt x="1865" y="3401"/>
                  </a:lnTo>
                  <a:lnTo>
                    <a:pt x="2035" y="3373"/>
                  </a:lnTo>
                  <a:lnTo>
                    <a:pt x="2206" y="3330"/>
                  </a:lnTo>
                  <a:lnTo>
                    <a:pt x="2363" y="3273"/>
                  </a:lnTo>
                  <a:lnTo>
                    <a:pt x="2505" y="3202"/>
                  </a:lnTo>
                  <a:lnTo>
                    <a:pt x="2647" y="3116"/>
                  </a:lnTo>
                  <a:lnTo>
                    <a:pt x="2775" y="3017"/>
                  </a:lnTo>
                  <a:lnTo>
                    <a:pt x="2903" y="2903"/>
                  </a:lnTo>
                  <a:lnTo>
                    <a:pt x="3003" y="2789"/>
                  </a:lnTo>
                  <a:lnTo>
                    <a:pt x="3103" y="2661"/>
                  </a:lnTo>
                  <a:lnTo>
                    <a:pt x="3188" y="2519"/>
                  </a:lnTo>
                  <a:lnTo>
                    <a:pt x="3259" y="2362"/>
                  </a:lnTo>
                  <a:lnTo>
                    <a:pt x="3316" y="2206"/>
                  </a:lnTo>
                  <a:lnTo>
                    <a:pt x="3359" y="2049"/>
                  </a:lnTo>
                  <a:lnTo>
                    <a:pt x="3387" y="1878"/>
                  </a:lnTo>
                  <a:lnTo>
                    <a:pt x="3401" y="1708"/>
                  </a:lnTo>
                  <a:lnTo>
                    <a:pt x="3387" y="1523"/>
                  </a:lnTo>
                  <a:lnTo>
                    <a:pt x="3359" y="1366"/>
                  </a:lnTo>
                  <a:lnTo>
                    <a:pt x="3316" y="1195"/>
                  </a:lnTo>
                  <a:lnTo>
                    <a:pt x="3259" y="1039"/>
                  </a:lnTo>
                  <a:lnTo>
                    <a:pt x="3188" y="897"/>
                  </a:lnTo>
                  <a:lnTo>
                    <a:pt x="3103" y="754"/>
                  </a:lnTo>
                  <a:lnTo>
                    <a:pt x="3003" y="626"/>
                  </a:lnTo>
                  <a:lnTo>
                    <a:pt x="2903" y="498"/>
                  </a:lnTo>
                  <a:lnTo>
                    <a:pt x="2775" y="384"/>
                  </a:lnTo>
                  <a:lnTo>
                    <a:pt x="2647" y="285"/>
                  </a:lnTo>
                  <a:lnTo>
                    <a:pt x="2505" y="213"/>
                  </a:lnTo>
                  <a:lnTo>
                    <a:pt x="2363" y="128"/>
                  </a:lnTo>
                  <a:lnTo>
                    <a:pt x="2206" y="71"/>
                  </a:lnTo>
                  <a:lnTo>
                    <a:pt x="2035" y="43"/>
                  </a:lnTo>
                  <a:lnTo>
                    <a:pt x="1865" y="14"/>
                  </a:lnTo>
                  <a:lnTo>
                    <a:pt x="169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18"/>
            <p:cNvSpPr/>
            <p:nvPr/>
          </p:nvSpPr>
          <p:spPr>
            <a:xfrm>
              <a:off x="2987573" y="2374294"/>
              <a:ext cx="145461" cy="146060"/>
            </a:xfrm>
            <a:custGeom>
              <a:avLst/>
              <a:gdLst/>
              <a:ahLst/>
              <a:cxnLst/>
              <a:rect l="l" t="t" r="r" b="b"/>
              <a:pathLst>
                <a:path w="3402" h="3416" extrusionOk="0">
                  <a:moveTo>
                    <a:pt x="1708" y="0"/>
                  </a:moveTo>
                  <a:lnTo>
                    <a:pt x="1537" y="14"/>
                  </a:lnTo>
                  <a:lnTo>
                    <a:pt x="1366" y="43"/>
                  </a:lnTo>
                  <a:lnTo>
                    <a:pt x="1196" y="85"/>
                  </a:lnTo>
                  <a:lnTo>
                    <a:pt x="1039" y="142"/>
                  </a:lnTo>
                  <a:lnTo>
                    <a:pt x="897" y="213"/>
                  </a:lnTo>
                  <a:lnTo>
                    <a:pt x="754" y="299"/>
                  </a:lnTo>
                  <a:lnTo>
                    <a:pt x="626" y="398"/>
                  </a:lnTo>
                  <a:lnTo>
                    <a:pt x="498" y="498"/>
                  </a:lnTo>
                  <a:lnTo>
                    <a:pt x="384" y="626"/>
                  </a:lnTo>
                  <a:lnTo>
                    <a:pt x="299" y="754"/>
                  </a:lnTo>
                  <a:lnTo>
                    <a:pt x="214" y="897"/>
                  </a:lnTo>
                  <a:lnTo>
                    <a:pt x="143" y="1039"/>
                  </a:lnTo>
                  <a:lnTo>
                    <a:pt x="86" y="1195"/>
                  </a:lnTo>
                  <a:lnTo>
                    <a:pt x="43" y="1366"/>
                  </a:lnTo>
                  <a:lnTo>
                    <a:pt x="15" y="1537"/>
                  </a:lnTo>
                  <a:lnTo>
                    <a:pt x="0" y="1708"/>
                  </a:lnTo>
                  <a:lnTo>
                    <a:pt x="15" y="1878"/>
                  </a:lnTo>
                  <a:lnTo>
                    <a:pt x="43" y="2049"/>
                  </a:lnTo>
                  <a:lnTo>
                    <a:pt x="86" y="2220"/>
                  </a:lnTo>
                  <a:lnTo>
                    <a:pt x="143" y="2376"/>
                  </a:lnTo>
                  <a:lnTo>
                    <a:pt x="214" y="2519"/>
                  </a:lnTo>
                  <a:lnTo>
                    <a:pt x="299" y="2661"/>
                  </a:lnTo>
                  <a:lnTo>
                    <a:pt x="384" y="2789"/>
                  </a:lnTo>
                  <a:lnTo>
                    <a:pt x="498" y="2917"/>
                  </a:lnTo>
                  <a:lnTo>
                    <a:pt x="626" y="3017"/>
                  </a:lnTo>
                  <a:lnTo>
                    <a:pt x="754" y="3116"/>
                  </a:lnTo>
                  <a:lnTo>
                    <a:pt x="897" y="3202"/>
                  </a:lnTo>
                  <a:lnTo>
                    <a:pt x="1039" y="3273"/>
                  </a:lnTo>
                  <a:lnTo>
                    <a:pt x="1196" y="3330"/>
                  </a:lnTo>
                  <a:lnTo>
                    <a:pt x="1366" y="3373"/>
                  </a:lnTo>
                  <a:lnTo>
                    <a:pt x="1537" y="3401"/>
                  </a:lnTo>
                  <a:lnTo>
                    <a:pt x="1708" y="3415"/>
                  </a:lnTo>
                  <a:lnTo>
                    <a:pt x="1879" y="3401"/>
                  </a:lnTo>
                  <a:lnTo>
                    <a:pt x="2049" y="3373"/>
                  </a:lnTo>
                  <a:lnTo>
                    <a:pt x="2206" y="3330"/>
                  </a:lnTo>
                  <a:lnTo>
                    <a:pt x="2362" y="3273"/>
                  </a:lnTo>
                  <a:lnTo>
                    <a:pt x="2519" y="3202"/>
                  </a:lnTo>
                  <a:lnTo>
                    <a:pt x="2661" y="3116"/>
                  </a:lnTo>
                  <a:lnTo>
                    <a:pt x="2789" y="3017"/>
                  </a:lnTo>
                  <a:lnTo>
                    <a:pt x="2903" y="2917"/>
                  </a:lnTo>
                  <a:lnTo>
                    <a:pt x="3017" y="2789"/>
                  </a:lnTo>
                  <a:lnTo>
                    <a:pt x="3117" y="2661"/>
                  </a:lnTo>
                  <a:lnTo>
                    <a:pt x="3202" y="2519"/>
                  </a:lnTo>
                  <a:lnTo>
                    <a:pt x="3273" y="2376"/>
                  </a:lnTo>
                  <a:lnTo>
                    <a:pt x="3330" y="2220"/>
                  </a:lnTo>
                  <a:lnTo>
                    <a:pt x="3373" y="2049"/>
                  </a:lnTo>
                  <a:lnTo>
                    <a:pt x="3401" y="1878"/>
                  </a:lnTo>
                  <a:lnTo>
                    <a:pt x="3401" y="1708"/>
                  </a:lnTo>
                  <a:lnTo>
                    <a:pt x="3401" y="1537"/>
                  </a:lnTo>
                  <a:lnTo>
                    <a:pt x="3373" y="1366"/>
                  </a:lnTo>
                  <a:lnTo>
                    <a:pt x="3330" y="1195"/>
                  </a:lnTo>
                  <a:lnTo>
                    <a:pt x="3273" y="1039"/>
                  </a:lnTo>
                  <a:lnTo>
                    <a:pt x="3202" y="897"/>
                  </a:lnTo>
                  <a:lnTo>
                    <a:pt x="3117" y="754"/>
                  </a:lnTo>
                  <a:lnTo>
                    <a:pt x="3017" y="626"/>
                  </a:lnTo>
                  <a:lnTo>
                    <a:pt x="2903" y="498"/>
                  </a:lnTo>
                  <a:lnTo>
                    <a:pt x="2789" y="398"/>
                  </a:lnTo>
                  <a:lnTo>
                    <a:pt x="2661" y="299"/>
                  </a:lnTo>
                  <a:lnTo>
                    <a:pt x="2519" y="213"/>
                  </a:lnTo>
                  <a:lnTo>
                    <a:pt x="2362" y="142"/>
                  </a:lnTo>
                  <a:lnTo>
                    <a:pt x="2206" y="85"/>
                  </a:lnTo>
                  <a:lnTo>
                    <a:pt x="2049" y="43"/>
                  </a:lnTo>
                  <a:lnTo>
                    <a:pt x="1879" y="14"/>
                  </a:lnTo>
                  <a:lnTo>
                    <a:pt x="17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18"/>
            <p:cNvSpPr/>
            <p:nvPr/>
          </p:nvSpPr>
          <p:spPr>
            <a:xfrm>
              <a:off x="4011527" y="1180122"/>
              <a:ext cx="247800" cy="247800"/>
            </a:xfrm>
            <a:prstGeom prst="ellipse">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1800" b="1">
                <a:solidFill>
                  <a:schemeClr val="lt1"/>
                </a:solidFill>
                <a:latin typeface="Fira Sans Extra Condensed"/>
                <a:ea typeface="Fira Sans Extra Condensed"/>
                <a:cs typeface="Fira Sans Extra Condensed"/>
                <a:sym typeface="Fira Sans Extra Condensed"/>
              </a:endParaRPr>
            </a:p>
          </p:txBody>
        </p:sp>
        <p:sp>
          <p:nvSpPr>
            <p:cNvPr id="465" name="Google Shape;465;p18"/>
            <p:cNvSpPr/>
            <p:nvPr/>
          </p:nvSpPr>
          <p:spPr>
            <a:xfrm>
              <a:off x="4179310" y="3452475"/>
              <a:ext cx="784800" cy="7848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6" name="Google Shape;466;p18"/>
            <p:cNvGrpSpPr/>
            <p:nvPr/>
          </p:nvGrpSpPr>
          <p:grpSpPr>
            <a:xfrm>
              <a:off x="4333697" y="3608632"/>
              <a:ext cx="472142" cy="472112"/>
              <a:chOff x="-44512325" y="3176075"/>
              <a:chExt cx="300900" cy="300900"/>
            </a:xfrm>
          </p:grpSpPr>
          <p:sp>
            <p:nvSpPr>
              <p:cNvPr id="467" name="Google Shape;467;p18"/>
              <p:cNvSpPr/>
              <p:nvPr/>
            </p:nvSpPr>
            <p:spPr>
              <a:xfrm>
                <a:off x="-44512325" y="3176075"/>
                <a:ext cx="300900" cy="300900"/>
              </a:xfrm>
              <a:custGeom>
                <a:avLst/>
                <a:gdLst/>
                <a:ahLst/>
                <a:cxnLst/>
                <a:rect l="l" t="t" r="r" b="b"/>
                <a:pathLst>
                  <a:path w="12036" h="12036" extrusionOk="0">
                    <a:moveTo>
                      <a:pt x="3246" y="2868"/>
                    </a:moveTo>
                    <a:cubicBezTo>
                      <a:pt x="3435" y="2868"/>
                      <a:pt x="3592" y="3025"/>
                      <a:pt x="3592" y="3246"/>
                    </a:cubicBezTo>
                    <a:cubicBezTo>
                      <a:pt x="3592" y="3435"/>
                      <a:pt x="3435" y="3592"/>
                      <a:pt x="3246" y="3592"/>
                    </a:cubicBezTo>
                    <a:cubicBezTo>
                      <a:pt x="3057" y="3592"/>
                      <a:pt x="2899" y="3435"/>
                      <a:pt x="2899" y="3246"/>
                    </a:cubicBezTo>
                    <a:cubicBezTo>
                      <a:pt x="2899" y="3025"/>
                      <a:pt x="3057" y="2868"/>
                      <a:pt x="3246" y="2868"/>
                    </a:cubicBezTo>
                    <a:close/>
                    <a:moveTo>
                      <a:pt x="8854" y="2868"/>
                    </a:moveTo>
                    <a:cubicBezTo>
                      <a:pt x="9043" y="2868"/>
                      <a:pt x="9200" y="3025"/>
                      <a:pt x="9200" y="3246"/>
                    </a:cubicBezTo>
                    <a:cubicBezTo>
                      <a:pt x="9200" y="3435"/>
                      <a:pt x="9043" y="3592"/>
                      <a:pt x="8854" y="3592"/>
                    </a:cubicBezTo>
                    <a:cubicBezTo>
                      <a:pt x="8665" y="3592"/>
                      <a:pt x="8507" y="3435"/>
                      <a:pt x="8507" y="3246"/>
                    </a:cubicBezTo>
                    <a:cubicBezTo>
                      <a:pt x="8507" y="3025"/>
                      <a:pt x="8665" y="2868"/>
                      <a:pt x="8854" y="2868"/>
                    </a:cubicBezTo>
                    <a:close/>
                    <a:moveTo>
                      <a:pt x="6774" y="3277"/>
                    </a:moveTo>
                    <a:cubicBezTo>
                      <a:pt x="6963" y="3277"/>
                      <a:pt x="7121" y="3435"/>
                      <a:pt x="7121" y="3624"/>
                    </a:cubicBezTo>
                    <a:lnTo>
                      <a:pt x="7121" y="3876"/>
                    </a:lnTo>
                    <a:cubicBezTo>
                      <a:pt x="7247" y="3907"/>
                      <a:pt x="7341" y="3970"/>
                      <a:pt x="7467" y="4065"/>
                    </a:cubicBezTo>
                    <a:lnTo>
                      <a:pt x="7656" y="3939"/>
                    </a:lnTo>
                    <a:cubicBezTo>
                      <a:pt x="7706" y="3919"/>
                      <a:pt x="7766" y="3908"/>
                      <a:pt x="7825" y="3908"/>
                    </a:cubicBezTo>
                    <a:cubicBezTo>
                      <a:pt x="7955" y="3908"/>
                      <a:pt x="8086" y="3957"/>
                      <a:pt x="8129" y="4065"/>
                    </a:cubicBezTo>
                    <a:lnTo>
                      <a:pt x="8854" y="5294"/>
                    </a:lnTo>
                    <a:cubicBezTo>
                      <a:pt x="8917" y="5451"/>
                      <a:pt x="8885" y="5672"/>
                      <a:pt x="8728" y="5735"/>
                    </a:cubicBezTo>
                    <a:lnTo>
                      <a:pt x="8539" y="5861"/>
                    </a:lnTo>
                    <a:lnTo>
                      <a:pt x="8539" y="6270"/>
                    </a:lnTo>
                    <a:lnTo>
                      <a:pt x="8728" y="6396"/>
                    </a:lnTo>
                    <a:cubicBezTo>
                      <a:pt x="8885" y="6459"/>
                      <a:pt x="8980" y="6711"/>
                      <a:pt x="8854" y="6869"/>
                    </a:cubicBezTo>
                    <a:lnTo>
                      <a:pt x="8129" y="8066"/>
                    </a:lnTo>
                    <a:cubicBezTo>
                      <a:pt x="8043" y="8174"/>
                      <a:pt x="7927" y="8222"/>
                      <a:pt x="7812" y="8222"/>
                    </a:cubicBezTo>
                    <a:cubicBezTo>
                      <a:pt x="7759" y="8222"/>
                      <a:pt x="7706" y="8212"/>
                      <a:pt x="7656" y="8192"/>
                    </a:cubicBezTo>
                    <a:lnTo>
                      <a:pt x="7467" y="8066"/>
                    </a:lnTo>
                    <a:cubicBezTo>
                      <a:pt x="7341" y="8160"/>
                      <a:pt x="7215" y="8223"/>
                      <a:pt x="7121" y="8255"/>
                    </a:cubicBezTo>
                    <a:lnTo>
                      <a:pt x="7121" y="8507"/>
                    </a:lnTo>
                    <a:cubicBezTo>
                      <a:pt x="7121" y="8696"/>
                      <a:pt x="6963" y="8854"/>
                      <a:pt x="6774" y="8854"/>
                    </a:cubicBezTo>
                    <a:lnTo>
                      <a:pt x="5357" y="8854"/>
                    </a:lnTo>
                    <a:cubicBezTo>
                      <a:pt x="5136" y="8854"/>
                      <a:pt x="4978" y="8696"/>
                      <a:pt x="4978" y="8507"/>
                    </a:cubicBezTo>
                    <a:lnTo>
                      <a:pt x="4978" y="8255"/>
                    </a:lnTo>
                    <a:cubicBezTo>
                      <a:pt x="4884" y="8223"/>
                      <a:pt x="4758" y="8160"/>
                      <a:pt x="4632" y="8066"/>
                    </a:cubicBezTo>
                    <a:lnTo>
                      <a:pt x="4443" y="8192"/>
                    </a:lnTo>
                    <a:cubicBezTo>
                      <a:pt x="4393" y="8212"/>
                      <a:pt x="4334" y="8222"/>
                      <a:pt x="4274" y="8222"/>
                    </a:cubicBezTo>
                    <a:cubicBezTo>
                      <a:pt x="4145" y="8222"/>
                      <a:pt x="4013" y="8174"/>
                      <a:pt x="3970" y="8066"/>
                    </a:cubicBezTo>
                    <a:lnTo>
                      <a:pt x="3246" y="6869"/>
                    </a:lnTo>
                    <a:cubicBezTo>
                      <a:pt x="3183" y="6680"/>
                      <a:pt x="3214" y="6459"/>
                      <a:pt x="3372" y="6396"/>
                    </a:cubicBezTo>
                    <a:lnTo>
                      <a:pt x="3561" y="6270"/>
                    </a:lnTo>
                    <a:lnTo>
                      <a:pt x="3561" y="5861"/>
                    </a:lnTo>
                    <a:lnTo>
                      <a:pt x="3372" y="5735"/>
                    </a:lnTo>
                    <a:cubicBezTo>
                      <a:pt x="3214" y="5672"/>
                      <a:pt x="3151" y="5420"/>
                      <a:pt x="3246" y="5294"/>
                    </a:cubicBezTo>
                    <a:lnTo>
                      <a:pt x="3970" y="4065"/>
                    </a:lnTo>
                    <a:cubicBezTo>
                      <a:pt x="4013" y="3958"/>
                      <a:pt x="4142" y="3880"/>
                      <a:pt x="4270" y="3880"/>
                    </a:cubicBezTo>
                    <a:cubicBezTo>
                      <a:pt x="4331" y="3880"/>
                      <a:pt x="4392" y="3898"/>
                      <a:pt x="4443" y="3939"/>
                    </a:cubicBezTo>
                    <a:lnTo>
                      <a:pt x="4632" y="4065"/>
                    </a:lnTo>
                    <a:cubicBezTo>
                      <a:pt x="4758" y="3970"/>
                      <a:pt x="4884" y="3907"/>
                      <a:pt x="4978" y="3876"/>
                    </a:cubicBezTo>
                    <a:lnTo>
                      <a:pt x="4978" y="3624"/>
                    </a:lnTo>
                    <a:cubicBezTo>
                      <a:pt x="4978" y="3435"/>
                      <a:pt x="5136" y="3277"/>
                      <a:pt x="5357" y="3277"/>
                    </a:cubicBezTo>
                    <a:close/>
                    <a:moveTo>
                      <a:pt x="3246" y="8475"/>
                    </a:moveTo>
                    <a:cubicBezTo>
                      <a:pt x="3435" y="8475"/>
                      <a:pt x="3592" y="8633"/>
                      <a:pt x="3592" y="8822"/>
                    </a:cubicBezTo>
                    <a:cubicBezTo>
                      <a:pt x="3592" y="9043"/>
                      <a:pt x="3435" y="9169"/>
                      <a:pt x="3246" y="9169"/>
                    </a:cubicBezTo>
                    <a:cubicBezTo>
                      <a:pt x="3057" y="9169"/>
                      <a:pt x="2899" y="9011"/>
                      <a:pt x="2899" y="8822"/>
                    </a:cubicBezTo>
                    <a:cubicBezTo>
                      <a:pt x="2899" y="8633"/>
                      <a:pt x="3057" y="8475"/>
                      <a:pt x="3246" y="8475"/>
                    </a:cubicBezTo>
                    <a:close/>
                    <a:moveTo>
                      <a:pt x="8854" y="8475"/>
                    </a:moveTo>
                    <a:cubicBezTo>
                      <a:pt x="9043" y="8475"/>
                      <a:pt x="9200" y="8633"/>
                      <a:pt x="9200" y="8822"/>
                    </a:cubicBezTo>
                    <a:cubicBezTo>
                      <a:pt x="9200" y="9043"/>
                      <a:pt x="9043" y="9169"/>
                      <a:pt x="8854" y="9169"/>
                    </a:cubicBezTo>
                    <a:cubicBezTo>
                      <a:pt x="8665" y="9169"/>
                      <a:pt x="8507" y="9011"/>
                      <a:pt x="8507" y="8822"/>
                    </a:cubicBezTo>
                    <a:cubicBezTo>
                      <a:pt x="8507" y="8633"/>
                      <a:pt x="8665" y="8475"/>
                      <a:pt x="8854" y="8475"/>
                    </a:cubicBezTo>
                    <a:close/>
                    <a:moveTo>
                      <a:pt x="3183" y="1"/>
                    </a:moveTo>
                    <a:cubicBezTo>
                      <a:pt x="2994" y="1"/>
                      <a:pt x="2836" y="158"/>
                      <a:pt x="2836" y="347"/>
                    </a:cubicBezTo>
                    <a:lnTo>
                      <a:pt x="2836" y="1418"/>
                    </a:lnTo>
                    <a:lnTo>
                      <a:pt x="2458" y="1418"/>
                    </a:lnTo>
                    <a:cubicBezTo>
                      <a:pt x="1891" y="1418"/>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1"/>
                      <a:pt x="1" y="4600"/>
                    </a:cubicBezTo>
                    <a:cubicBezTo>
                      <a:pt x="1" y="4821"/>
                      <a:pt x="158" y="4978"/>
                      <a:pt x="347" y="4978"/>
                    </a:cubicBezTo>
                    <a:lnTo>
                      <a:pt x="1418" y="4978"/>
                    </a:lnTo>
                    <a:lnTo>
                      <a:pt x="1418" y="5672"/>
                    </a:lnTo>
                    <a:lnTo>
                      <a:pt x="347" y="5672"/>
                    </a:lnTo>
                    <a:cubicBezTo>
                      <a:pt x="158" y="5672"/>
                      <a:pt x="1" y="5829"/>
                      <a:pt x="1" y="6018"/>
                    </a:cubicBezTo>
                    <a:cubicBezTo>
                      <a:pt x="1" y="6239"/>
                      <a:pt x="158" y="6396"/>
                      <a:pt x="347" y="6396"/>
                    </a:cubicBezTo>
                    <a:lnTo>
                      <a:pt x="1418" y="6396"/>
                    </a:lnTo>
                    <a:lnTo>
                      <a:pt x="1418" y="7089"/>
                    </a:lnTo>
                    <a:lnTo>
                      <a:pt x="347" y="7089"/>
                    </a:lnTo>
                    <a:cubicBezTo>
                      <a:pt x="158" y="7089"/>
                      <a:pt x="1" y="7247"/>
                      <a:pt x="1" y="7436"/>
                    </a:cubicBezTo>
                    <a:cubicBezTo>
                      <a:pt x="1" y="7656"/>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18"/>
                      <a:pt x="2458" y="10618"/>
                    </a:cubicBezTo>
                    <a:lnTo>
                      <a:pt x="2836" y="10618"/>
                    </a:lnTo>
                    <a:lnTo>
                      <a:pt x="2836" y="11689"/>
                    </a:lnTo>
                    <a:cubicBezTo>
                      <a:pt x="2836" y="11878"/>
                      <a:pt x="2994" y="12036"/>
                      <a:pt x="3183" y="12036"/>
                    </a:cubicBezTo>
                    <a:cubicBezTo>
                      <a:pt x="3372" y="12036"/>
                      <a:pt x="3529" y="11878"/>
                      <a:pt x="3529" y="11689"/>
                    </a:cubicBezTo>
                    <a:lnTo>
                      <a:pt x="3529" y="10618"/>
                    </a:lnTo>
                    <a:lnTo>
                      <a:pt x="4254" y="10618"/>
                    </a:lnTo>
                    <a:lnTo>
                      <a:pt x="4254" y="11689"/>
                    </a:lnTo>
                    <a:cubicBezTo>
                      <a:pt x="4254" y="11878"/>
                      <a:pt x="4411" y="12036"/>
                      <a:pt x="4600" y="12036"/>
                    </a:cubicBezTo>
                    <a:cubicBezTo>
                      <a:pt x="4789" y="12036"/>
                      <a:pt x="4947" y="11878"/>
                      <a:pt x="4947" y="11689"/>
                    </a:cubicBezTo>
                    <a:lnTo>
                      <a:pt x="4947" y="10618"/>
                    </a:lnTo>
                    <a:lnTo>
                      <a:pt x="5672" y="10618"/>
                    </a:lnTo>
                    <a:lnTo>
                      <a:pt x="5672" y="11689"/>
                    </a:lnTo>
                    <a:cubicBezTo>
                      <a:pt x="5672" y="11878"/>
                      <a:pt x="5829" y="12036"/>
                      <a:pt x="6018" y="12036"/>
                    </a:cubicBezTo>
                    <a:cubicBezTo>
                      <a:pt x="6207" y="12036"/>
                      <a:pt x="6365" y="11878"/>
                      <a:pt x="6365" y="11689"/>
                    </a:cubicBezTo>
                    <a:lnTo>
                      <a:pt x="6365" y="10618"/>
                    </a:lnTo>
                    <a:lnTo>
                      <a:pt x="7089" y="10618"/>
                    </a:lnTo>
                    <a:lnTo>
                      <a:pt x="7089" y="11689"/>
                    </a:lnTo>
                    <a:cubicBezTo>
                      <a:pt x="7089" y="11878"/>
                      <a:pt x="7247" y="12036"/>
                      <a:pt x="7436" y="12036"/>
                    </a:cubicBezTo>
                    <a:cubicBezTo>
                      <a:pt x="7625" y="12036"/>
                      <a:pt x="7782" y="11878"/>
                      <a:pt x="7782" y="11689"/>
                    </a:cubicBezTo>
                    <a:lnTo>
                      <a:pt x="7782" y="10618"/>
                    </a:lnTo>
                    <a:lnTo>
                      <a:pt x="8507" y="10618"/>
                    </a:lnTo>
                    <a:lnTo>
                      <a:pt x="8507" y="11689"/>
                    </a:lnTo>
                    <a:cubicBezTo>
                      <a:pt x="8507" y="11878"/>
                      <a:pt x="8665" y="12036"/>
                      <a:pt x="8854" y="12036"/>
                    </a:cubicBezTo>
                    <a:cubicBezTo>
                      <a:pt x="9043" y="12036"/>
                      <a:pt x="9200" y="11878"/>
                      <a:pt x="9200" y="11689"/>
                    </a:cubicBezTo>
                    <a:lnTo>
                      <a:pt x="9200" y="10618"/>
                    </a:lnTo>
                    <a:lnTo>
                      <a:pt x="9547" y="10618"/>
                    </a:lnTo>
                    <a:cubicBezTo>
                      <a:pt x="10145" y="10618"/>
                      <a:pt x="10618" y="10177"/>
                      <a:pt x="10618" y="9578"/>
                    </a:cubicBezTo>
                    <a:lnTo>
                      <a:pt x="10618" y="9232"/>
                    </a:lnTo>
                    <a:lnTo>
                      <a:pt x="11689" y="9232"/>
                    </a:lnTo>
                    <a:cubicBezTo>
                      <a:pt x="11878" y="9232"/>
                      <a:pt x="12036" y="9074"/>
                      <a:pt x="12036" y="8854"/>
                    </a:cubicBezTo>
                    <a:cubicBezTo>
                      <a:pt x="12036" y="8665"/>
                      <a:pt x="11878" y="8507"/>
                      <a:pt x="11689" y="8507"/>
                    </a:cubicBezTo>
                    <a:lnTo>
                      <a:pt x="10618" y="8507"/>
                    </a:lnTo>
                    <a:lnTo>
                      <a:pt x="10618" y="7814"/>
                    </a:lnTo>
                    <a:lnTo>
                      <a:pt x="11689" y="7814"/>
                    </a:lnTo>
                    <a:cubicBezTo>
                      <a:pt x="11878" y="7814"/>
                      <a:pt x="12036" y="7656"/>
                      <a:pt x="12036" y="7436"/>
                    </a:cubicBezTo>
                    <a:cubicBezTo>
                      <a:pt x="12036" y="7247"/>
                      <a:pt x="11878" y="7089"/>
                      <a:pt x="11689" y="7089"/>
                    </a:cubicBezTo>
                    <a:lnTo>
                      <a:pt x="10618" y="7089"/>
                    </a:lnTo>
                    <a:lnTo>
                      <a:pt x="10618" y="6396"/>
                    </a:lnTo>
                    <a:lnTo>
                      <a:pt x="11689" y="6396"/>
                    </a:lnTo>
                    <a:cubicBezTo>
                      <a:pt x="11878" y="6396"/>
                      <a:pt x="12036" y="6239"/>
                      <a:pt x="12036" y="6018"/>
                    </a:cubicBezTo>
                    <a:cubicBezTo>
                      <a:pt x="12036" y="5829"/>
                      <a:pt x="11878" y="5672"/>
                      <a:pt x="11689" y="5672"/>
                    </a:cubicBezTo>
                    <a:lnTo>
                      <a:pt x="10618" y="5672"/>
                    </a:lnTo>
                    <a:lnTo>
                      <a:pt x="10618" y="4978"/>
                    </a:lnTo>
                    <a:lnTo>
                      <a:pt x="11689" y="4978"/>
                    </a:lnTo>
                    <a:cubicBezTo>
                      <a:pt x="11878" y="4978"/>
                      <a:pt x="12036" y="4821"/>
                      <a:pt x="12036" y="4600"/>
                    </a:cubicBezTo>
                    <a:cubicBezTo>
                      <a:pt x="12036" y="4411"/>
                      <a:pt x="11878" y="4254"/>
                      <a:pt x="11689" y="4254"/>
                    </a:cubicBezTo>
                    <a:lnTo>
                      <a:pt x="10618" y="4254"/>
                    </a:lnTo>
                    <a:lnTo>
                      <a:pt x="10618" y="3529"/>
                    </a:lnTo>
                    <a:lnTo>
                      <a:pt x="11689" y="3529"/>
                    </a:lnTo>
                    <a:cubicBezTo>
                      <a:pt x="11878" y="3529"/>
                      <a:pt x="12036" y="3372"/>
                      <a:pt x="12036" y="3183"/>
                    </a:cubicBezTo>
                    <a:cubicBezTo>
                      <a:pt x="12036" y="2994"/>
                      <a:pt x="11878" y="2836"/>
                      <a:pt x="11689" y="2836"/>
                    </a:cubicBezTo>
                    <a:lnTo>
                      <a:pt x="10618" y="2836"/>
                    </a:lnTo>
                    <a:lnTo>
                      <a:pt x="10618" y="2490"/>
                    </a:lnTo>
                    <a:cubicBezTo>
                      <a:pt x="10618" y="1891"/>
                      <a:pt x="10145" y="1418"/>
                      <a:pt x="9547" y="1418"/>
                    </a:cubicBezTo>
                    <a:lnTo>
                      <a:pt x="9200" y="1418"/>
                    </a:lnTo>
                    <a:lnTo>
                      <a:pt x="9200" y="347"/>
                    </a:lnTo>
                    <a:cubicBezTo>
                      <a:pt x="9200" y="158"/>
                      <a:pt x="9043" y="1"/>
                      <a:pt x="8854" y="1"/>
                    </a:cubicBezTo>
                    <a:cubicBezTo>
                      <a:pt x="8665" y="1"/>
                      <a:pt x="8507" y="158"/>
                      <a:pt x="8507" y="347"/>
                    </a:cubicBezTo>
                    <a:lnTo>
                      <a:pt x="8507" y="1418"/>
                    </a:lnTo>
                    <a:lnTo>
                      <a:pt x="7782" y="1418"/>
                    </a:lnTo>
                    <a:lnTo>
                      <a:pt x="7782" y="347"/>
                    </a:lnTo>
                    <a:cubicBezTo>
                      <a:pt x="7782" y="158"/>
                      <a:pt x="7625" y="1"/>
                      <a:pt x="7436" y="1"/>
                    </a:cubicBezTo>
                    <a:cubicBezTo>
                      <a:pt x="7247" y="1"/>
                      <a:pt x="7089" y="158"/>
                      <a:pt x="7089" y="347"/>
                    </a:cubicBezTo>
                    <a:lnTo>
                      <a:pt x="7089" y="1418"/>
                    </a:lnTo>
                    <a:lnTo>
                      <a:pt x="6365" y="1418"/>
                    </a:lnTo>
                    <a:lnTo>
                      <a:pt x="6365" y="347"/>
                    </a:lnTo>
                    <a:cubicBezTo>
                      <a:pt x="6365" y="158"/>
                      <a:pt x="6207" y="1"/>
                      <a:pt x="6018" y="1"/>
                    </a:cubicBezTo>
                    <a:cubicBezTo>
                      <a:pt x="5829" y="1"/>
                      <a:pt x="5672" y="158"/>
                      <a:pt x="5672" y="347"/>
                    </a:cubicBezTo>
                    <a:lnTo>
                      <a:pt x="5672" y="1418"/>
                    </a:lnTo>
                    <a:lnTo>
                      <a:pt x="4947" y="1418"/>
                    </a:lnTo>
                    <a:lnTo>
                      <a:pt x="4947" y="347"/>
                    </a:lnTo>
                    <a:cubicBezTo>
                      <a:pt x="4947" y="158"/>
                      <a:pt x="4789" y="1"/>
                      <a:pt x="4600" y="1"/>
                    </a:cubicBezTo>
                    <a:cubicBezTo>
                      <a:pt x="4411" y="1"/>
                      <a:pt x="4254" y="158"/>
                      <a:pt x="4254" y="347"/>
                    </a:cubicBezTo>
                    <a:lnTo>
                      <a:pt x="4254" y="1418"/>
                    </a:lnTo>
                    <a:lnTo>
                      <a:pt x="3529" y="1418"/>
                    </a:lnTo>
                    <a:lnTo>
                      <a:pt x="3529" y="347"/>
                    </a:lnTo>
                    <a:cubicBezTo>
                      <a:pt x="3529" y="158"/>
                      <a:pt x="3372" y="1"/>
                      <a:pt x="318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8"/>
              <p:cNvSpPr/>
              <p:nvPr/>
            </p:nvSpPr>
            <p:spPr>
              <a:xfrm>
                <a:off x="-44369750" y="3317850"/>
                <a:ext cx="17350" cy="18150"/>
              </a:xfrm>
              <a:custGeom>
                <a:avLst/>
                <a:gdLst/>
                <a:ahLst/>
                <a:cxnLst/>
                <a:rect l="l" t="t" r="r" b="b"/>
                <a:pathLst>
                  <a:path w="694" h="726" extrusionOk="0">
                    <a:moveTo>
                      <a:pt x="347" y="1"/>
                    </a:moveTo>
                    <a:cubicBezTo>
                      <a:pt x="158" y="1"/>
                      <a:pt x="0" y="158"/>
                      <a:pt x="0" y="347"/>
                    </a:cubicBezTo>
                    <a:cubicBezTo>
                      <a:pt x="0" y="568"/>
                      <a:pt x="158" y="725"/>
                      <a:pt x="347" y="725"/>
                    </a:cubicBezTo>
                    <a:cubicBezTo>
                      <a:pt x="536" y="725"/>
                      <a:pt x="693" y="568"/>
                      <a:pt x="693" y="347"/>
                    </a:cubicBezTo>
                    <a:cubicBezTo>
                      <a:pt x="693" y="158"/>
                      <a:pt x="536" y="1"/>
                      <a:pt x="3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8"/>
              <p:cNvSpPr/>
              <p:nvPr/>
            </p:nvSpPr>
            <p:spPr>
              <a:xfrm>
                <a:off x="-44411500" y="3275325"/>
                <a:ext cx="100825" cy="102400"/>
              </a:xfrm>
              <a:custGeom>
                <a:avLst/>
                <a:gdLst/>
                <a:ahLst/>
                <a:cxnLst/>
                <a:rect l="l" t="t" r="r" b="b"/>
                <a:pathLst>
                  <a:path w="4033" h="4096" extrusionOk="0">
                    <a:moveTo>
                      <a:pt x="2017" y="1008"/>
                    </a:moveTo>
                    <a:cubicBezTo>
                      <a:pt x="2615" y="1008"/>
                      <a:pt x="3088" y="1481"/>
                      <a:pt x="3088" y="2048"/>
                    </a:cubicBezTo>
                    <a:cubicBezTo>
                      <a:pt x="3088" y="2647"/>
                      <a:pt x="2615" y="3119"/>
                      <a:pt x="2017" y="3119"/>
                    </a:cubicBezTo>
                    <a:cubicBezTo>
                      <a:pt x="1418" y="3119"/>
                      <a:pt x="945" y="2647"/>
                      <a:pt x="945" y="2048"/>
                    </a:cubicBezTo>
                    <a:cubicBezTo>
                      <a:pt x="945" y="1481"/>
                      <a:pt x="1418" y="1008"/>
                      <a:pt x="2017" y="1008"/>
                    </a:cubicBezTo>
                    <a:close/>
                    <a:moveTo>
                      <a:pt x="1670" y="0"/>
                    </a:moveTo>
                    <a:lnTo>
                      <a:pt x="1670" y="126"/>
                    </a:lnTo>
                    <a:cubicBezTo>
                      <a:pt x="1670" y="284"/>
                      <a:pt x="1576" y="410"/>
                      <a:pt x="1418" y="441"/>
                    </a:cubicBezTo>
                    <a:cubicBezTo>
                      <a:pt x="1229" y="536"/>
                      <a:pt x="1040" y="630"/>
                      <a:pt x="882" y="756"/>
                    </a:cubicBezTo>
                    <a:cubicBezTo>
                      <a:pt x="809" y="811"/>
                      <a:pt x="725" y="845"/>
                      <a:pt x="643" y="845"/>
                    </a:cubicBezTo>
                    <a:cubicBezTo>
                      <a:pt x="584" y="845"/>
                      <a:pt x="526" y="828"/>
                      <a:pt x="473" y="788"/>
                    </a:cubicBezTo>
                    <a:lnTo>
                      <a:pt x="347" y="725"/>
                    </a:lnTo>
                    <a:lnTo>
                      <a:pt x="0" y="1324"/>
                    </a:lnTo>
                    <a:lnTo>
                      <a:pt x="126" y="1387"/>
                    </a:lnTo>
                    <a:cubicBezTo>
                      <a:pt x="252" y="1481"/>
                      <a:pt x="315" y="1639"/>
                      <a:pt x="284" y="1733"/>
                    </a:cubicBezTo>
                    <a:cubicBezTo>
                      <a:pt x="252" y="1985"/>
                      <a:pt x="252" y="2143"/>
                      <a:pt x="284" y="2363"/>
                    </a:cubicBezTo>
                    <a:cubicBezTo>
                      <a:pt x="315" y="2521"/>
                      <a:pt x="252" y="2647"/>
                      <a:pt x="126" y="2741"/>
                    </a:cubicBezTo>
                    <a:lnTo>
                      <a:pt x="0" y="2804"/>
                    </a:lnTo>
                    <a:lnTo>
                      <a:pt x="347" y="3403"/>
                    </a:lnTo>
                    <a:lnTo>
                      <a:pt x="473" y="3308"/>
                    </a:lnTo>
                    <a:cubicBezTo>
                      <a:pt x="518" y="3286"/>
                      <a:pt x="566" y="3276"/>
                      <a:pt x="616" y="3276"/>
                    </a:cubicBezTo>
                    <a:cubicBezTo>
                      <a:pt x="707" y="3276"/>
                      <a:pt x="801" y="3310"/>
                      <a:pt x="882" y="3371"/>
                    </a:cubicBezTo>
                    <a:cubicBezTo>
                      <a:pt x="1040" y="3529"/>
                      <a:pt x="1229" y="3592"/>
                      <a:pt x="1418" y="3686"/>
                    </a:cubicBezTo>
                    <a:cubicBezTo>
                      <a:pt x="1576" y="3718"/>
                      <a:pt x="1670" y="3875"/>
                      <a:pt x="1670" y="4001"/>
                    </a:cubicBezTo>
                    <a:lnTo>
                      <a:pt x="1670" y="4096"/>
                    </a:lnTo>
                    <a:lnTo>
                      <a:pt x="2363" y="4096"/>
                    </a:lnTo>
                    <a:lnTo>
                      <a:pt x="2363" y="4001"/>
                    </a:lnTo>
                    <a:cubicBezTo>
                      <a:pt x="2363" y="3844"/>
                      <a:pt x="2458" y="3718"/>
                      <a:pt x="2615" y="3686"/>
                    </a:cubicBezTo>
                    <a:cubicBezTo>
                      <a:pt x="2804" y="3592"/>
                      <a:pt x="2993" y="3466"/>
                      <a:pt x="3151" y="3371"/>
                    </a:cubicBezTo>
                    <a:cubicBezTo>
                      <a:pt x="3232" y="3310"/>
                      <a:pt x="3327" y="3276"/>
                      <a:pt x="3417" y="3276"/>
                    </a:cubicBezTo>
                    <a:cubicBezTo>
                      <a:pt x="3467" y="3276"/>
                      <a:pt x="3516" y="3286"/>
                      <a:pt x="3560" y="3308"/>
                    </a:cubicBezTo>
                    <a:lnTo>
                      <a:pt x="3686" y="3403"/>
                    </a:lnTo>
                    <a:lnTo>
                      <a:pt x="4033" y="2804"/>
                    </a:lnTo>
                    <a:lnTo>
                      <a:pt x="3907" y="2741"/>
                    </a:lnTo>
                    <a:cubicBezTo>
                      <a:pt x="3781" y="2647"/>
                      <a:pt x="3718" y="2489"/>
                      <a:pt x="3749" y="2363"/>
                    </a:cubicBezTo>
                    <a:cubicBezTo>
                      <a:pt x="3781" y="2143"/>
                      <a:pt x="3781" y="1985"/>
                      <a:pt x="3749" y="1733"/>
                    </a:cubicBezTo>
                    <a:cubicBezTo>
                      <a:pt x="3718" y="1576"/>
                      <a:pt x="3781" y="1481"/>
                      <a:pt x="3907" y="1387"/>
                    </a:cubicBezTo>
                    <a:lnTo>
                      <a:pt x="4033" y="1324"/>
                    </a:lnTo>
                    <a:lnTo>
                      <a:pt x="3686" y="725"/>
                    </a:lnTo>
                    <a:lnTo>
                      <a:pt x="3560" y="788"/>
                    </a:lnTo>
                    <a:cubicBezTo>
                      <a:pt x="3502" y="832"/>
                      <a:pt x="3437" y="855"/>
                      <a:pt x="3371" y="855"/>
                    </a:cubicBezTo>
                    <a:cubicBezTo>
                      <a:pt x="3295" y="855"/>
                      <a:pt x="3218" y="824"/>
                      <a:pt x="3151" y="756"/>
                    </a:cubicBezTo>
                    <a:cubicBezTo>
                      <a:pt x="2993" y="599"/>
                      <a:pt x="2804" y="536"/>
                      <a:pt x="2615" y="441"/>
                    </a:cubicBezTo>
                    <a:cubicBezTo>
                      <a:pt x="2458" y="410"/>
                      <a:pt x="2363" y="252"/>
                      <a:pt x="2363" y="126"/>
                    </a:cubicBezTo>
                    <a:lnTo>
                      <a:pt x="236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70" name="Google Shape;470;p18"/>
          <p:cNvGrpSpPr/>
          <p:nvPr/>
        </p:nvGrpSpPr>
        <p:grpSpPr>
          <a:xfrm>
            <a:off x="6949580" y="3042675"/>
            <a:ext cx="1734600" cy="1080522"/>
            <a:chOff x="6949580" y="3042675"/>
            <a:chExt cx="1734600" cy="1080522"/>
          </a:xfrm>
        </p:grpSpPr>
        <p:sp>
          <p:nvSpPr>
            <p:cNvPr id="471" name="Google Shape;471;p18"/>
            <p:cNvSpPr/>
            <p:nvPr/>
          </p:nvSpPr>
          <p:spPr>
            <a:xfrm>
              <a:off x="7514630" y="3042675"/>
              <a:ext cx="604500" cy="604500"/>
            </a:xfrm>
            <a:prstGeom prst="ellipse">
              <a:avLst/>
            </a:prstGeom>
            <a:solidFill>
              <a:schemeClr val="accent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04</a:t>
              </a:r>
              <a:endParaRPr sz="1800" b="1">
                <a:solidFill>
                  <a:schemeClr val="lt1"/>
                </a:solidFill>
                <a:latin typeface="Fira Sans Extra Condensed"/>
                <a:ea typeface="Fira Sans Extra Condensed"/>
                <a:cs typeface="Fira Sans Extra Condensed"/>
                <a:sym typeface="Fira Sans Extra Condensed"/>
              </a:endParaRPr>
            </a:p>
          </p:txBody>
        </p:sp>
        <p:sp>
          <p:nvSpPr>
            <p:cNvPr id="472" name="Google Shape;472;p18"/>
            <p:cNvSpPr txBox="1"/>
            <p:nvPr/>
          </p:nvSpPr>
          <p:spPr>
            <a:xfrm>
              <a:off x="6949580"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Fira Sans Extra Condensed"/>
                  <a:ea typeface="Fira Sans Extra Condensed"/>
                  <a:cs typeface="Fira Sans Extra Condensed"/>
                  <a:sym typeface="Fira Sans Extra Condensed"/>
                </a:rPr>
                <a:t>Degree</a:t>
              </a:r>
              <a:endParaRPr sz="3000" b="1">
                <a:solidFill>
                  <a:srgbClr val="000000"/>
                </a:solidFill>
                <a:latin typeface="Fira Sans Extra Condensed"/>
                <a:ea typeface="Fira Sans Extra Condensed"/>
                <a:cs typeface="Fira Sans Extra Condensed"/>
                <a:sym typeface="Fira Sans Extra Condensed"/>
              </a:endParaRPr>
            </a:p>
          </p:txBody>
        </p:sp>
      </p:grpSp>
      <p:grpSp>
        <p:nvGrpSpPr>
          <p:cNvPr id="473" name="Google Shape;473;p18"/>
          <p:cNvGrpSpPr/>
          <p:nvPr/>
        </p:nvGrpSpPr>
        <p:grpSpPr>
          <a:xfrm>
            <a:off x="6949580" y="1001783"/>
            <a:ext cx="1734600" cy="1114992"/>
            <a:chOff x="6949580" y="1001783"/>
            <a:chExt cx="1734600" cy="1114992"/>
          </a:xfrm>
        </p:grpSpPr>
        <p:sp>
          <p:nvSpPr>
            <p:cNvPr id="474" name="Google Shape;474;p18"/>
            <p:cNvSpPr/>
            <p:nvPr/>
          </p:nvSpPr>
          <p:spPr>
            <a:xfrm>
              <a:off x="7514630" y="1001783"/>
              <a:ext cx="604500" cy="6045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02</a:t>
              </a:r>
              <a:endParaRPr sz="1800" b="1">
                <a:solidFill>
                  <a:schemeClr val="lt1"/>
                </a:solidFill>
                <a:latin typeface="Fira Sans Extra Condensed"/>
                <a:ea typeface="Fira Sans Extra Condensed"/>
                <a:cs typeface="Fira Sans Extra Condensed"/>
                <a:sym typeface="Fira Sans Extra Condensed"/>
              </a:endParaRPr>
            </a:p>
          </p:txBody>
        </p:sp>
        <p:sp>
          <p:nvSpPr>
            <p:cNvPr id="475" name="Google Shape;475;p18"/>
            <p:cNvSpPr txBox="1"/>
            <p:nvPr/>
          </p:nvSpPr>
          <p:spPr>
            <a:xfrm>
              <a:off x="6949580"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Fira Sans Extra Condensed"/>
                  <a:ea typeface="Fira Sans Extra Condensed"/>
                  <a:cs typeface="Fira Sans Extra Condensed"/>
                  <a:sym typeface="Fira Sans Extra Condensed"/>
                </a:rPr>
                <a:t>Gamma</a:t>
              </a:r>
              <a:endParaRPr sz="3000" b="1">
                <a:solidFill>
                  <a:srgbClr val="000000"/>
                </a:solidFill>
                <a:latin typeface="Fira Sans Extra Condensed"/>
                <a:ea typeface="Fira Sans Extra Condensed"/>
                <a:cs typeface="Fira Sans Extra Condensed"/>
                <a:sym typeface="Fira Sans Extra Condensed"/>
              </a:endParaRPr>
            </a:p>
          </p:txBody>
        </p:sp>
      </p:grpSp>
      <p:grpSp>
        <p:nvGrpSpPr>
          <p:cNvPr id="476" name="Google Shape;476;p18"/>
          <p:cNvGrpSpPr/>
          <p:nvPr/>
        </p:nvGrpSpPr>
        <p:grpSpPr>
          <a:xfrm>
            <a:off x="456753" y="1001783"/>
            <a:ext cx="1734600" cy="1114992"/>
            <a:chOff x="456753" y="1001783"/>
            <a:chExt cx="1734600" cy="1114992"/>
          </a:xfrm>
        </p:grpSpPr>
        <p:sp>
          <p:nvSpPr>
            <p:cNvPr id="477" name="Google Shape;477;p18"/>
            <p:cNvSpPr/>
            <p:nvPr/>
          </p:nvSpPr>
          <p:spPr>
            <a:xfrm>
              <a:off x="1021803" y="1001783"/>
              <a:ext cx="604500" cy="6045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01</a:t>
              </a:r>
              <a:endParaRPr sz="1800" b="1">
                <a:solidFill>
                  <a:schemeClr val="lt1"/>
                </a:solidFill>
                <a:latin typeface="Fira Sans Extra Condensed"/>
                <a:ea typeface="Fira Sans Extra Condensed"/>
                <a:cs typeface="Fira Sans Extra Condensed"/>
                <a:sym typeface="Fira Sans Extra Condensed"/>
              </a:endParaRPr>
            </a:p>
          </p:txBody>
        </p:sp>
        <p:sp>
          <p:nvSpPr>
            <p:cNvPr id="478" name="Google Shape;478;p18"/>
            <p:cNvSpPr txBox="1"/>
            <p:nvPr/>
          </p:nvSpPr>
          <p:spPr>
            <a:xfrm>
              <a:off x="456753" y="1784975"/>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100" b="1">
                  <a:latin typeface="Fira Sans Extra Condensed"/>
                  <a:ea typeface="Fira Sans Extra Condensed"/>
                  <a:cs typeface="Fira Sans Extra Condensed"/>
                  <a:sym typeface="Fira Sans Extra Condensed"/>
                </a:rPr>
                <a:t>kernel</a:t>
              </a:r>
              <a:endParaRPr sz="3100" b="1">
                <a:solidFill>
                  <a:srgbClr val="000000"/>
                </a:solidFill>
                <a:latin typeface="Fira Sans Extra Condensed"/>
                <a:ea typeface="Fira Sans Extra Condensed"/>
                <a:cs typeface="Fira Sans Extra Condensed"/>
                <a:sym typeface="Fira Sans Extra Condensed"/>
              </a:endParaRPr>
            </a:p>
          </p:txBody>
        </p:sp>
      </p:grpSp>
      <p:grpSp>
        <p:nvGrpSpPr>
          <p:cNvPr id="479" name="Google Shape;479;p18"/>
          <p:cNvGrpSpPr/>
          <p:nvPr/>
        </p:nvGrpSpPr>
        <p:grpSpPr>
          <a:xfrm>
            <a:off x="456753" y="3042675"/>
            <a:ext cx="1734600" cy="1080522"/>
            <a:chOff x="456753" y="3042675"/>
            <a:chExt cx="1734600" cy="1080522"/>
          </a:xfrm>
        </p:grpSpPr>
        <p:sp>
          <p:nvSpPr>
            <p:cNvPr id="480" name="Google Shape;480;p18"/>
            <p:cNvSpPr/>
            <p:nvPr/>
          </p:nvSpPr>
          <p:spPr>
            <a:xfrm>
              <a:off x="1021803" y="3042675"/>
              <a:ext cx="604500" cy="604500"/>
            </a:xfrm>
            <a:prstGeom prst="ellipse">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chemeClr val="lt1"/>
                  </a:solidFill>
                  <a:latin typeface="Fira Sans Extra Condensed"/>
                  <a:ea typeface="Fira Sans Extra Condensed"/>
                  <a:cs typeface="Fira Sans Extra Condensed"/>
                  <a:sym typeface="Fira Sans Extra Condensed"/>
                </a:rPr>
                <a:t>03</a:t>
              </a:r>
              <a:endParaRPr sz="1800" b="1">
                <a:solidFill>
                  <a:schemeClr val="lt1"/>
                </a:solidFill>
                <a:latin typeface="Fira Sans Extra Condensed"/>
                <a:ea typeface="Fira Sans Extra Condensed"/>
                <a:cs typeface="Fira Sans Extra Condensed"/>
                <a:sym typeface="Fira Sans Extra Condensed"/>
              </a:endParaRPr>
            </a:p>
          </p:txBody>
        </p:sp>
        <p:sp>
          <p:nvSpPr>
            <p:cNvPr id="481" name="Google Shape;481;p18"/>
            <p:cNvSpPr txBox="1"/>
            <p:nvPr/>
          </p:nvSpPr>
          <p:spPr>
            <a:xfrm>
              <a:off x="456753" y="3791397"/>
              <a:ext cx="1734600" cy="3318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3000" b="1">
                  <a:latin typeface="Fira Sans Extra Condensed"/>
                  <a:ea typeface="Fira Sans Extra Condensed"/>
                  <a:cs typeface="Fira Sans Extra Condensed"/>
                  <a:sym typeface="Fira Sans Extra Condensed"/>
                </a:rPr>
                <a:t>C</a:t>
              </a:r>
              <a:endParaRPr sz="3000" b="1">
                <a:solidFill>
                  <a:srgbClr val="000000"/>
                </a:solidFill>
                <a:latin typeface="Fira Sans Extra Condensed"/>
                <a:ea typeface="Fira Sans Extra Condensed"/>
                <a:cs typeface="Fira Sans Extra Condensed"/>
                <a:sym typeface="Fira Sans Extra Condensed"/>
              </a:endParaRPr>
            </a:p>
          </p:txBody>
        </p:sp>
      </p:grpSp>
      <p:cxnSp>
        <p:nvCxnSpPr>
          <p:cNvPr id="482" name="Google Shape;482;p18"/>
          <p:cNvCxnSpPr>
            <a:stCxn id="464" idx="2"/>
            <a:endCxn id="477" idx="6"/>
          </p:cNvCxnSpPr>
          <p:nvPr/>
        </p:nvCxnSpPr>
        <p:spPr>
          <a:xfrm flipH="1">
            <a:off x="1626227" y="1304022"/>
            <a:ext cx="2385300" cy="600"/>
          </a:xfrm>
          <a:prstGeom prst="bentConnector3">
            <a:avLst>
              <a:gd name="adj1" fmla="val 49998"/>
            </a:avLst>
          </a:prstGeom>
          <a:noFill/>
          <a:ln w="9525" cap="flat" cmpd="sng">
            <a:solidFill>
              <a:schemeClr val="dk2"/>
            </a:solidFill>
            <a:prstDash val="solid"/>
            <a:round/>
            <a:headEnd type="oval" w="med" len="med"/>
            <a:tailEnd type="none" w="med" len="med"/>
          </a:ln>
        </p:spPr>
      </p:cxnSp>
      <p:cxnSp>
        <p:nvCxnSpPr>
          <p:cNvPr id="483" name="Google Shape;483;p18"/>
          <p:cNvCxnSpPr>
            <a:stCxn id="480" idx="6"/>
            <a:endCxn id="435" idx="2"/>
          </p:cNvCxnSpPr>
          <p:nvPr/>
        </p:nvCxnSpPr>
        <p:spPr>
          <a:xfrm rot="10800000" flipH="1">
            <a:off x="1626303" y="3158925"/>
            <a:ext cx="1162200" cy="186000"/>
          </a:xfrm>
          <a:prstGeom prst="bentConnector3">
            <a:avLst>
              <a:gd name="adj1" fmla="val 50002"/>
            </a:avLst>
          </a:prstGeom>
          <a:noFill/>
          <a:ln w="9525" cap="flat" cmpd="sng">
            <a:solidFill>
              <a:schemeClr val="dk2"/>
            </a:solidFill>
            <a:prstDash val="solid"/>
            <a:round/>
            <a:headEnd type="none" w="med" len="med"/>
            <a:tailEnd type="oval" w="med" len="med"/>
          </a:ln>
        </p:spPr>
      </p:cxnSp>
      <p:cxnSp>
        <p:nvCxnSpPr>
          <p:cNvPr id="484" name="Google Shape;484;p18"/>
          <p:cNvCxnSpPr>
            <a:stCxn id="474" idx="2"/>
            <a:endCxn id="436" idx="6"/>
          </p:cNvCxnSpPr>
          <p:nvPr/>
        </p:nvCxnSpPr>
        <p:spPr>
          <a:xfrm flipH="1">
            <a:off x="6194930" y="1304033"/>
            <a:ext cx="1319700" cy="733500"/>
          </a:xfrm>
          <a:prstGeom prst="bentConnector3">
            <a:avLst>
              <a:gd name="adj1" fmla="val 50005"/>
            </a:avLst>
          </a:prstGeom>
          <a:noFill/>
          <a:ln w="9525" cap="flat" cmpd="sng">
            <a:solidFill>
              <a:schemeClr val="dk2"/>
            </a:solidFill>
            <a:prstDash val="solid"/>
            <a:round/>
            <a:headEnd type="none" w="med" len="med"/>
            <a:tailEnd type="oval" w="med" len="med"/>
          </a:ln>
        </p:spPr>
      </p:cxnSp>
      <p:cxnSp>
        <p:nvCxnSpPr>
          <p:cNvPr id="485" name="Google Shape;485;p18"/>
          <p:cNvCxnSpPr>
            <a:stCxn id="471" idx="2"/>
            <a:endCxn id="465" idx="6"/>
          </p:cNvCxnSpPr>
          <p:nvPr/>
        </p:nvCxnSpPr>
        <p:spPr>
          <a:xfrm flipH="1">
            <a:off x="4964030" y="3344925"/>
            <a:ext cx="2550600" cy="500100"/>
          </a:xfrm>
          <a:prstGeom prst="bentConnector3">
            <a:avLst>
              <a:gd name="adj1" fmla="val 49998"/>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19"/>
          <p:cNvSpPr/>
          <p:nvPr/>
        </p:nvSpPr>
        <p:spPr>
          <a:xfrm>
            <a:off x="4010350" y="581500"/>
            <a:ext cx="4749600" cy="4844400"/>
          </a:xfrm>
          <a:prstGeom prst="roundRect">
            <a:avLst>
              <a:gd name="adj" fmla="val 16667"/>
            </a:avLst>
          </a:prstGeom>
          <a:solidFill>
            <a:srgbClr val="4ADD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9"/>
          <p:cNvSpPr/>
          <p:nvPr/>
        </p:nvSpPr>
        <p:spPr>
          <a:xfrm>
            <a:off x="4138334" y="175725"/>
            <a:ext cx="975900" cy="7848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9"/>
          <p:cNvSpPr txBox="1">
            <a:spLocks noGrp="1"/>
          </p:cNvSpPr>
          <p:nvPr>
            <p:ph type="title"/>
          </p:nvPr>
        </p:nvSpPr>
        <p:spPr>
          <a:xfrm>
            <a:off x="495950" y="2160050"/>
            <a:ext cx="3432300" cy="37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7000"/>
              <a:t>kernel</a:t>
            </a:r>
            <a:endParaRPr sz="9200"/>
          </a:p>
        </p:txBody>
      </p:sp>
      <p:grpSp>
        <p:nvGrpSpPr>
          <p:cNvPr id="493" name="Google Shape;493;p19"/>
          <p:cNvGrpSpPr/>
          <p:nvPr/>
        </p:nvGrpSpPr>
        <p:grpSpPr>
          <a:xfrm>
            <a:off x="4332583" y="331976"/>
            <a:ext cx="586740" cy="472011"/>
            <a:chOff x="1190625" y="238125"/>
            <a:chExt cx="5238750" cy="5238750"/>
          </a:xfrm>
        </p:grpSpPr>
        <p:sp>
          <p:nvSpPr>
            <p:cNvPr id="494" name="Google Shape;494;p19"/>
            <p:cNvSpPr/>
            <p:nvPr/>
          </p:nvSpPr>
          <p:spPr>
            <a:xfrm>
              <a:off x="3807425" y="2386825"/>
              <a:ext cx="1355750" cy="306975"/>
            </a:xfrm>
            <a:custGeom>
              <a:avLst/>
              <a:gdLst/>
              <a:ahLst/>
              <a:cxnLst/>
              <a:rect l="l" t="t" r="r" b="b"/>
              <a:pathLst>
                <a:path w="54230" h="12279" extrusionOk="0">
                  <a:moveTo>
                    <a:pt x="5628" y="0"/>
                  </a:moveTo>
                  <a:lnTo>
                    <a:pt x="5219" y="1740"/>
                  </a:lnTo>
                  <a:lnTo>
                    <a:pt x="4707" y="3377"/>
                  </a:lnTo>
                  <a:lnTo>
                    <a:pt x="4093" y="5014"/>
                  </a:lnTo>
                  <a:lnTo>
                    <a:pt x="3480" y="6549"/>
                  </a:lnTo>
                  <a:lnTo>
                    <a:pt x="2661" y="8083"/>
                  </a:lnTo>
                  <a:lnTo>
                    <a:pt x="1842" y="9516"/>
                  </a:lnTo>
                  <a:lnTo>
                    <a:pt x="922" y="10948"/>
                  </a:lnTo>
                  <a:lnTo>
                    <a:pt x="1" y="12279"/>
                  </a:lnTo>
                  <a:lnTo>
                    <a:pt x="51058" y="12279"/>
                  </a:lnTo>
                  <a:lnTo>
                    <a:pt x="52081" y="9209"/>
                  </a:lnTo>
                  <a:lnTo>
                    <a:pt x="53002" y="6242"/>
                  </a:lnTo>
                  <a:lnTo>
                    <a:pt x="53718" y="3172"/>
                  </a:lnTo>
                  <a:lnTo>
                    <a:pt x="542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9"/>
            <p:cNvSpPr/>
            <p:nvPr/>
          </p:nvSpPr>
          <p:spPr>
            <a:xfrm>
              <a:off x="2735625" y="1772900"/>
              <a:ext cx="920900" cy="920900"/>
            </a:xfrm>
            <a:custGeom>
              <a:avLst/>
              <a:gdLst/>
              <a:ahLst/>
              <a:cxnLst/>
              <a:rect l="l" t="t" r="r" b="b"/>
              <a:pathLst>
                <a:path w="36836" h="36836" extrusionOk="0">
                  <a:moveTo>
                    <a:pt x="24558" y="12279"/>
                  </a:moveTo>
                  <a:lnTo>
                    <a:pt x="24558" y="24557"/>
                  </a:lnTo>
                  <a:lnTo>
                    <a:pt x="12279" y="24557"/>
                  </a:lnTo>
                  <a:lnTo>
                    <a:pt x="12279" y="12279"/>
                  </a:lnTo>
                  <a:close/>
                  <a:moveTo>
                    <a:pt x="18418" y="1"/>
                  </a:moveTo>
                  <a:lnTo>
                    <a:pt x="16474" y="103"/>
                  </a:lnTo>
                  <a:lnTo>
                    <a:pt x="14735" y="410"/>
                  </a:lnTo>
                  <a:lnTo>
                    <a:pt x="12893" y="819"/>
                  </a:lnTo>
                  <a:lnTo>
                    <a:pt x="11256" y="1433"/>
                  </a:lnTo>
                  <a:lnTo>
                    <a:pt x="9619" y="2252"/>
                  </a:lnTo>
                  <a:lnTo>
                    <a:pt x="8084" y="3173"/>
                  </a:lnTo>
                  <a:lnTo>
                    <a:pt x="6652" y="4196"/>
                  </a:lnTo>
                  <a:lnTo>
                    <a:pt x="5424" y="5424"/>
                  </a:lnTo>
                  <a:lnTo>
                    <a:pt x="4196" y="6754"/>
                  </a:lnTo>
                  <a:lnTo>
                    <a:pt x="3173" y="8084"/>
                  </a:lnTo>
                  <a:lnTo>
                    <a:pt x="2252" y="9619"/>
                  </a:lnTo>
                  <a:lnTo>
                    <a:pt x="1433" y="11256"/>
                  </a:lnTo>
                  <a:lnTo>
                    <a:pt x="819" y="12995"/>
                  </a:lnTo>
                  <a:lnTo>
                    <a:pt x="410" y="14735"/>
                  </a:lnTo>
                  <a:lnTo>
                    <a:pt x="103" y="16576"/>
                  </a:lnTo>
                  <a:lnTo>
                    <a:pt x="1" y="18418"/>
                  </a:lnTo>
                  <a:lnTo>
                    <a:pt x="103" y="20362"/>
                  </a:lnTo>
                  <a:lnTo>
                    <a:pt x="410" y="22204"/>
                  </a:lnTo>
                  <a:lnTo>
                    <a:pt x="819" y="23943"/>
                  </a:lnTo>
                  <a:lnTo>
                    <a:pt x="1433" y="25580"/>
                  </a:lnTo>
                  <a:lnTo>
                    <a:pt x="2252" y="27218"/>
                  </a:lnTo>
                  <a:lnTo>
                    <a:pt x="3173" y="28752"/>
                  </a:lnTo>
                  <a:lnTo>
                    <a:pt x="4196" y="30185"/>
                  </a:lnTo>
                  <a:lnTo>
                    <a:pt x="5424" y="31515"/>
                  </a:lnTo>
                  <a:lnTo>
                    <a:pt x="6652" y="32640"/>
                  </a:lnTo>
                  <a:lnTo>
                    <a:pt x="8084" y="33766"/>
                  </a:lnTo>
                  <a:lnTo>
                    <a:pt x="9619" y="34687"/>
                  </a:lnTo>
                  <a:lnTo>
                    <a:pt x="11256" y="35403"/>
                  </a:lnTo>
                  <a:lnTo>
                    <a:pt x="12893" y="36017"/>
                  </a:lnTo>
                  <a:lnTo>
                    <a:pt x="14735" y="36529"/>
                  </a:lnTo>
                  <a:lnTo>
                    <a:pt x="16474" y="36733"/>
                  </a:lnTo>
                  <a:lnTo>
                    <a:pt x="18418" y="36836"/>
                  </a:lnTo>
                  <a:lnTo>
                    <a:pt x="20260" y="36733"/>
                  </a:lnTo>
                  <a:lnTo>
                    <a:pt x="22102" y="36529"/>
                  </a:lnTo>
                  <a:lnTo>
                    <a:pt x="23944" y="36017"/>
                  </a:lnTo>
                  <a:lnTo>
                    <a:pt x="25581" y="35403"/>
                  </a:lnTo>
                  <a:lnTo>
                    <a:pt x="27218" y="34687"/>
                  </a:lnTo>
                  <a:lnTo>
                    <a:pt x="28753" y="33766"/>
                  </a:lnTo>
                  <a:lnTo>
                    <a:pt x="30185" y="32640"/>
                  </a:lnTo>
                  <a:lnTo>
                    <a:pt x="31413" y="31515"/>
                  </a:lnTo>
                  <a:lnTo>
                    <a:pt x="32641" y="30185"/>
                  </a:lnTo>
                  <a:lnTo>
                    <a:pt x="33664" y="28752"/>
                  </a:lnTo>
                  <a:lnTo>
                    <a:pt x="34585" y="27218"/>
                  </a:lnTo>
                  <a:lnTo>
                    <a:pt x="35403" y="25580"/>
                  </a:lnTo>
                  <a:lnTo>
                    <a:pt x="36017" y="23943"/>
                  </a:lnTo>
                  <a:lnTo>
                    <a:pt x="36427" y="22204"/>
                  </a:lnTo>
                  <a:lnTo>
                    <a:pt x="36734" y="20362"/>
                  </a:lnTo>
                  <a:lnTo>
                    <a:pt x="36836" y="18418"/>
                  </a:lnTo>
                  <a:lnTo>
                    <a:pt x="36734" y="16576"/>
                  </a:lnTo>
                  <a:lnTo>
                    <a:pt x="36427" y="14735"/>
                  </a:lnTo>
                  <a:lnTo>
                    <a:pt x="36017" y="12995"/>
                  </a:lnTo>
                  <a:lnTo>
                    <a:pt x="35403" y="11256"/>
                  </a:lnTo>
                  <a:lnTo>
                    <a:pt x="34585" y="9619"/>
                  </a:lnTo>
                  <a:lnTo>
                    <a:pt x="33664" y="8084"/>
                  </a:lnTo>
                  <a:lnTo>
                    <a:pt x="32641" y="6754"/>
                  </a:lnTo>
                  <a:lnTo>
                    <a:pt x="31413" y="5424"/>
                  </a:lnTo>
                  <a:lnTo>
                    <a:pt x="30185" y="4196"/>
                  </a:lnTo>
                  <a:lnTo>
                    <a:pt x="28753" y="3173"/>
                  </a:lnTo>
                  <a:lnTo>
                    <a:pt x="27218" y="2252"/>
                  </a:lnTo>
                  <a:lnTo>
                    <a:pt x="25581" y="1433"/>
                  </a:lnTo>
                  <a:lnTo>
                    <a:pt x="23944" y="819"/>
                  </a:lnTo>
                  <a:lnTo>
                    <a:pt x="22102" y="410"/>
                  </a:lnTo>
                  <a:lnTo>
                    <a:pt x="20260" y="103"/>
                  </a:lnTo>
                  <a:lnTo>
                    <a:pt x="1841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9"/>
            <p:cNvSpPr/>
            <p:nvPr/>
          </p:nvSpPr>
          <p:spPr>
            <a:xfrm>
              <a:off x="1190625" y="238125"/>
              <a:ext cx="3893275" cy="5238750"/>
            </a:xfrm>
            <a:custGeom>
              <a:avLst/>
              <a:gdLst/>
              <a:ahLst/>
              <a:cxnLst/>
              <a:rect l="l" t="t" r="r" b="b"/>
              <a:pathLst>
                <a:path w="155731" h="209550" extrusionOk="0">
                  <a:moveTo>
                    <a:pt x="86358" y="0"/>
                  </a:moveTo>
                  <a:lnTo>
                    <a:pt x="82879" y="102"/>
                  </a:lnTo>
                  <a:lnTo>
                    <a:pt x="79502" y="307"/>
                  </a:lnTo>
                  <a:lnTo>
                    <a:pt x="76228" y="716"/>
                  </a:lnTo>
                  <a:lnTo>
                    <a:pt x="72851" y="1228"/>
                  </a:lnTo>
                  <a:lnTo>
                    <a:pt x="69679" y="1842"/>
                  </a:lnTo>
                  <a:lnTo>
                    <a:pt x="66508" y="2660"/>
                  </a:lnTo>
                  <a:lnTo>
                    <a:pt x="63438" y="3581"/>
                  </a:lnTo>
                  <a:lnTo>
                    <a:pt x="60368" y="4604"/>
                  </a:lnTo>
                  <a:lnTo>
                    <a:pt x="57401" y="5832"/>
                  </a:lnTo>
                  <a:lnTo>
                    <a:pt x="54536" y="7060"/>
                  </a:lnTo>
                  <a:lnTo>
                    <a:pt x="51671" y="8493"/>
                  </a:lnTo>
                  <a:lnTo>
                    <a:pt x="48909" y="10027"/>
                  </a:lnTo>
                  <a:lnTo>
                    <a:pt x="46248" y="11664"/>
                  </a:lnTo>
                  <a:lnTo>
                    <a:pt x="43690" y="13404"/>
                  </a:lnTo>
                  <a:lnTo>
                    <a:pt x="41235" y="15246"/>
                  </a:lnTo>
                  <a:lnTo>
                    <a:pt x="38779" y="17190"/>
                  </a:lnTo>
                  <a:lnTo>
                    <a:pt x="36426" y="19236"/>
                  </a:lnTo>
                  <a:lnTo>
                    <a:pt x="34277" y="21385"/>
                  </a:lnTo>
                  <a:lnTo>
                    <a:pt x="32128" y="23636"/>
                  </a:lnTo>
                  <a:lnTo>
                    <a:pt x="30082" y="25989"/>
                  </a:lnTo>
                  <a:lnTo>
                    <a:pt x="28138" y="28342"/>
                  </a:lnTo>
                  <a:lnTo>
                    <a:pt x="26296" y="30798"/>
                  </a:lnTo>
                  <a:lnTo>
                    <a:pt x="24557" y="33356"/>
                  </a:lnTo>
                  <a:lnTo>
                    <a:pt x="22920" y="35914"/>
                  </a:lnTo>
                  <a:lnTo>
                    <a:pt x="21385" y="38574"/>
                  </a:lnTo>
                  <a:lnTo>
                    <a:pt x="20055" y="41235"/>
                  </a:lnTo>
                  <a:lnTo>
                    <a:pt x="18724" y="43997"/>
                  </a:lnTo>
                  <a:lnTo>
                    <a:pt x="17599" y="46862"/>
                  </a:lnTo>
                  <a:lnTo>
                    <a:pt x="16576" y="49727"/>
                  </a:lnTo>
                  <a:lnTo>
                    <a:pt x="15655" y="52694"/>
                  </a:lnTo>
                  <a:lnTo>
                    <a:pt x="14836" y="55559"/>
                  </a:lnTo>
                  <a:lnTo>
                    <a:pt x="14120" y="58629"/>
                  </a:lnTo>
                  <a:lnTo>
                    <a:pt x="13711" y="60778"/>
                  </a:lnTo>
                  <a:lnTo>
                    <a:pt x="13404" y="62926"/>
                  </a:lnTo>
                  <a:lnTo>
                    <a:pt x="13097" y="65177"/>
                  </a:lnTo>
                  <a:lnTo>
                    <a:pt x="12892" y="67326"/>
                  </a:lnTo>
                  <a:lnTo>
                    <a:pt x="12790" y="69475"/>
                  </a:lnTo>
                  <a:lnTo>
                    <a:pt x="12688" y="71624"/>
                  </a:lnTo>
                  <a:lnTo>
                    <a:pt x="12688" y="73772"/>
                  </a:lnTo>
                  <a:lnTo>
                    <a:pt x="12688" y="75921"/>
                  </a:lnTo>
                  <a:lnTo>
                    <a:pt x="12790" y="78070"/>
                  </a:lnTo>
                  <a:lnTo>
                    <a:pt x="12995" y="80218"/>
                  </a:lnTo>
                  <a:lnTo>
                    <a:pt x="13199" y="82367"/>
                  </a:lnTo>
                  <a:lnTo>
                    <a:pt x="13506" y="84516"/>
                  </a:lnTo>
                  <a:lnTo>
                    <a:pt x="13813" y="86562"/>
                  </a:lnTo>
                  <a:lnTo>
                    <a:pt x="14222" y="88711"/>
                  </a:lnTo>
                  <a:lnTo>
                    <a:pt x="14734" y="90757"/>
                  </a:lnTo>
                  <a:lnTo>
                    <a:pt x="15246" y="92804"/>
                  </a:lnTo>
                  <a:lnTo>
                    <a:pt x="0" y="118383"/>
                  </a:lnTo>
                  <a:lnTo>
                    <a:pt x="24966" y="136187"/>
                  </a:lnTo>
                  <a:lnTo>
                    <a:pt x="24966" y="171896"/>
                  </a:lnTo>
                  <a:lnTo>
                    <a:pt x="49523" y="171896"/>
                  </a:lnTo>
                  <a:lnTo>
                    <a:pt x="49523" y="209550"/>
                  </a:lnTo>
                  <a:lnTo>
                    <a:pt x="135471" y="209550"/>
                  </a:lnTo>
                  <a:lnTo>
                    <a:pt x="135471" y="184072"/>
                  </a:lnTo>
                  <a:lnTo>
                    <a:pt x="135573" y="179775"/>
                  </a:lnTo>
                  <a:lnTo>
                    <a:pt x="135675" y="175478"/>
                  </a:lnTo>
                  <a:lnTo>
                    <a:pt x="135982" y="171078"/>
                  </a:lnTo>
                  <a:lnTo>
                    <a:pt x="136392" y="166678"/>
                  </a:lnTo>
                  <a:lnTo>
                    <a:pt x="136903" y="162278"/>
                  </a:lnTo>
                  <a:lnTo>
                    <a:pt x="137620" y="157776"/>
                  </a:lnTo>
                  <a:lnTo>
                    <a:pt x="138336" y="153274"/>
                  </a:lnTo>
                  <a:lnTo>
                    <a:pt x="139257" y="148670"/>
                  </a:lnTo>
                  <a:lnTo>
                    <a:pt x="140280" y="144066"/>
                  </a:lnTo>
                  <a:lnTo>
                    <a:pt x="141405" y="139359"/>
                  </a:lnTo>
                  <a:lnTo>
                    <a:pt x="142735" y="134652"/>
                  </a:lnTo>
                  <a:lnTo>
                    <a:pt x="144066" y="129946"/>
                  </a:lnTo>
                  <a:lnTo>
                    <a:pt x="145600" y="125137"/>
                  </a:lnTo>
                  <a:lnTo>
                    <a:pt x="147238" y="120328"/>
                  </a:lnTo>
                  <a:lnTo>
                    <a:pt x="149079" y="115416"/>
                  </a:lnTo>
                  <a:lnTo>
                    <a:pt x="150921" y="110505"/>
                  </a:lnTo>
                  <a:lnTo>
                    <a:pt x="78684" y="110505"/>
                  </a:lnTo>
                  <a:lnTo>
                    <a:pt x="77046" y="110403"/>
                  </a:lnTo>
                  <a:lnTo>
                    <a:pt x="75512" y="110198"/>
                  </a:lnTo>
                  <a:lnTo>
                    <a:pt x="73977" y="109891"/>
                  </a:lnTo>
                  <a:lnTo>
                    <a:pt x="72544" y="109584"/>
                  </a:lnTo>
                  <a:lnTo>
                    <a:pt x="71112" y="109175"/>
                  </a:lnTo>
                  <a:lnTo>
                    <a:pt x="69679" y="108663"/>
                  </a:lnTo>
                  <a:lnTo>
                    <a:pt x="68247" y="108152"/>
                  </a:lnTo>
                  <a:lnTo>
                    <a:pt x="66917" y="107538"/>
                  </a:lnTo>
                  <a:lnTo>
                    <a:pt x="65587" y="106821"/>
                  </a:lnTo>
                  <a:lnTo>
                    <a:pt x="64257" y="106105"/>
                  </a:lnTo>
                  <a:lnTo>
                    <a:pt x="63029" y="105287"/>
                  </a:lnTo>
                  <a:lnTo>
                    <a:pt x="61801" y="104468"/>
                  </a:lnTo>
                  <a:lnTo>
                    <a:pt x="60675" y="103547"/>
                  </a:lnTo>
                  <a:lnTo>
                    <a:pt x="59550" y="102524"/>
                  </a:lnTo>
                  <a:lnTo>
                    <a:pt x="58527" y="101501"/>
                  </a:lnTo>
                  <a:lnTo>
                    <a:pt x="57503" y="100478"/>
                  </a:lnTo>
                  <a:lnTo>
                    <a:pt x="56480" y="99352"/>
                  </a:lnTo>
                  <a:lnTo>
                    <a:pt x="55662" y="98227"/>
                  </a:lnTo>
                  <a:lnTo>
                    <a:pt x="54741" y="96999"/>
                  </a:lnTo>
                  <a:lnTo>
                    <a:pt x="53922" y="95771"/>
                  </a:lnTo>
                  <a:lnTo>
                    <a:pt x="53206" y="94441"/>
                  </a:lnTo>
                  <a:lnTo>
                    <a:pt x="52592" y="93111"/>
                  </a:lnTo>
                  <a:lnTo>
                    <a:pt x="51978" y="91780"/>
                  </a:lnTo>
                  <a:lnTo>
                    <a:pt x="51364" y="90348"/>
                  </a:lnTo>
                  <a:lnTo>
                    <a:pt x="50853" y="88916"/>
                  </a:lnTo>
                  <a:lnTo>
                    <a:pt x="50443" y="87483"/>
                  </a:lnTo>
                  <a:lnTo>
                    <a:pt x="50136" y="86051"/>
                  </a:lnTo>
                  <a:lnTo>
                    <a:pt x="49830" y="84516"/>
                  </a:lnTo>
                  <a:lnTo>
                    <a:pt x="49625" y="82981"/>
                  </a:lnTo>
                  <a:lnTo>
                    <a:pt x="49523" y="81446"/>
                  </a:lnTo>
                  <a:lnTo>
                    <a:pt x="49523" y="79809"/>
                  </a:lnTo>
                  <a:lnTo>
                    <a:pt x="49523" y="78274"/>
                  </a:lnTo>
                  <a:lnTo>
                    <a:pt x="49625" y="76740"/>
                  </a:lnTo>
                  <a:lnTo>
                    <a:pt x="49830" y="75205"/>
                  </a:lnTo>
                  <a:lnTo>
                    <a:pt x="50136" y="73670"/>
                  </a:lnTo>
                  <a:lnTo>
                    <a:pt x="50443" y="72135"/>
                  </a:lnTo>
                  <a:lnTo>
                    <a:pt x="50853" y="70703"/>
                  </a:lnTo>
                  <a:lnTo>
                    <a:pt x="51364" y="69270"/>
                  </a:lnTo>
                  <a:lnTo>
                    <a:pt x="51978" y="67838"/>
                  </a:lnTo>
                  <a:lnTo>
                    <a:pt x="52592" y="66508"/>
                  </a:lnTo>
                  <a:lnTo>
                    <a:pt x="53206" y="65177"/>
                  </a:lnTo>
                  <a:lnTo>
                    <a:pt x="53922" y="63950"/>
                  </a:lnTo>
                  <a:lnTo>
                    <a:pt x="54741" y="62722"/>
                  </a:lnTo>
                  <a:lnTo>
                    <a:pt x="55662" y="61494"/>
                  </a:lnTo>
                  <a:lnTo>
                    <a:pt x="56480" y="60266"/>
                  </a:lnTo>
                  <a:lnTo>
                    <a:pt x="57503" y="59243"/>
                  </a:lnTo>
                  <a:lnTo>
                    <a:pt x="58527" y="58117"/>
                  </a:lnTo>
                  <a:lnTo>
                    <a:pt x="59550" y="57094"/>
                  </a:lnTo>
                  <a:lnTo>
                    <a:pt x="60675" y="56173"/>
                  </a:lnTo>
                  <a:lnTo>
                    <a:pt x="61801" y="55252"/>
                  </a:lnTo>
                  <a:lnTo>
                    <a:pt x="63029" y="54332"/>
                  </a:lnTo>
                  <a:lnTo>
                    <a:pt x="64257" y="53615"/>
                  </a:lnTo>
                  <a:lnTo>
                    <a:pt x="65587" y="52797"/>
                  </a:lnTo>
                  <a:lnTo>
                    <a:pt x="66917" y="52183"/>
                  </a:lnTo>
                  <a:lnTo>
                    <a:pt x="68247" y="51569"/>
                  </a:lnTo>
                  <a:lnTo>
                    <a:pt x="69679" y="50955"/>
                  </a:lnTo>
                  <a:lnTo>
                    <a:pt x="71112" y="50546"/>
                  </a:lnTo>
                  <a:lnTo>
                    <a:pt x="72544" y="50136"/>
                  </a:lnTo>
                  <a:lnTo>
                    <a:pt x="73977" y="49727"/>
                  </a:lnTo>
                  <a:lnTo>
                    <a:pt x="75512" y="49523"/>
                  </a:lnTo>
                  <a:lnTo>
                    <a:pt x="77046" y="49318"/>
                  </a:lnTo>
                  <a:lnTo>
                    <a:pt x="78684" y="49216"/>
                  </a:lnTo>
                  <a:lnTo>
                    <a:pt x="80218" y="49113"/>
                  </a:lnTo>
                  <a:lnTo>
                    <a:pt x="155730" y="49113"/>
                  </a:lnTo>
                  <a:lnTo>
                    <a:pt x="154707" y="46453"/>
                  </a:lnTo>
                  <a:lnTo>
                    <a:pt x="153684" y="43895"/>
                  </a:lnTo>
                  <a:lnTo>
                    <a:pt x="152456" y="41337"/>
                  </a:lnTo>
                  <a:lnTo>
                    <a:pt x="151228" y="38881"/>
                  </a:lnTo>
                  <a:lnTo>
                    <a:pt x="149898" y="36426"/>
                  </a:lnTo>
                  <a:lnTo>
                    <a:pt x="148363" y="34072"/>
                  </a:lnTo>
                  <a:lnTo>
                    <a:pt x="146828" y="31719"/>
                  </a:lnTo>
                  <a:lnTo>
                    <a:pt x="145191" y="29468"/>
                  </a:lnTo>
                  <a:lnTo>
                    <a:pt x="143554" y="27319"/>
                  </a:lnTo>
                  <a:lnTo>
                    <a:pt x="141712" y="25171"/>
                  </a:lnTo>
                  <a:lnTo>
                    <a:pt x="139871" y="23124"/>
                  </a:lnTo>
                  <a:lnTo>
                    <a:pt x="137926" y="21078"/>
                  </a:lnTo>
                  <a:lnTo>
                    <a:pt x="135880" y="19236"/>
                  </a:lnTo>
                  <a:lnTo>
                    <a:pt x="133834" y="17394"/>
                  </a:lnTo>
                  <a:lnTo>
                    <a:pt x="131685" y="15655"/>
                  </a:lnTo>
                  <a:lnTo>
                    <a:pt x="129434" y="13915"/>
                  </a:lnTo>
                  <a:lnTo>
                    <a:pt x="127081" y="12381"/>
                  </a:lnTo>
                  <a:lnTo>
                    <a:pt x="124727" y="10846"/>
                  </a:lnTo>
                  <a:lnTo>
                    <a:pt x="122374" y="9413"/>
                  </a:lnTo>
                  <a:lnTo>
                    <a:pt x="119918" y="8083"/>
                  </a:lnTo>
                  <a:lnTo>
                    <a:pt x="117360" y="6855"/>
                  </a:lnTo>
                  <a:lnTo>
                    <a:pt x="114700" y="5730"/>
                  </a:lnTo>
                  <a:lnTo>
                    <a:pt x="112142" y="4707"/>
                  </a:lnTo>
                  <a:lnTo>
                    <a:pt x="109379" y="3786"/>
                  </a:lnTo>
                  <a:lnTo>
                    <a:pt x="106719" y="2865"/>
                  </a:lnTo>
                  <a:lnTo>
                    <a:pt x="103854" y="2149"/>
                  </a:lnTo>
                  <a:lnTo>
                    <a:pt x="101092" y="1535"/>
                  </a:lnTo>
                  <a:lnTo>
                    <a:pt x="98227" y="1023"/>
                  </a:lnTo>
                  <a:lnTo>
                    <a:pt x="95259" y="614"/>
                  </a:lnTo>
                  <a:lnTo>
                    <a:pt x="92292" y="307"/>
                  </a:lnTo>
                  <a:lnTo>
                    <a:pt x="89325" y="102"/>
                  </a:lnTo>
                  <a:lnTo>
                    <a:pt x="8635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9"/>
            <p:cNvSpPr/>
            <p:nvPr/>
          </p:nvSpPr>
          <p:spPr>
            <a:xfrm>
              <a:off x="3807425" y="1772900"/>
              <a:ext cx="1383900" cy="306975"/>
            </a:xfrm>
            <a:custGeom>
              <a:avLst/>
              <a:gdLst/>
              <a:ahLst/>
              <a:cxnLst/>
              <a:rect l="l" t="t" r="r" b="b"/>
              <a:pathLst>
                <a:path w="55356" h="12279" extrusionOk="0">
                  <a:moveTo>
                    <a:pt x="1" y="1"/>
                  </a:moveTo>
                  <a:lnTo>
                    <a:pt x="922" y="1433"/>
                  </a:lnTo>
                  <a:lnTo>
                    <a:pt x="1842" y="2763"/>
                  </a:lnTo>
                  <a:lnTo>
                    <a:pt x="2661" y="4298"/>
                  </a:lnTo>
                  <a:lnTo>
                    <a:pt x="3480" y="5833"/>
                  </a:lnTo>
                  <a:lnTo>
                    <a:pt x="4093" y="7368"/>
                  </a:lnTo>
                  <a:lnTo>
                    <a:pt x="4707" y="9005"/>
                  </a:lnTo>
                  <a:lnTo>
                    <a:pt x="5219" y="10642"/>
                  </a:lnTo>
                  <a:lnTo>
                    <a:pt x="5628" y="12279"/>
                  </a:lnTo>
                  <a:lnTo>
                    <a:pt x="55355" y="12279"/>
                  </a:lnTo>
                  <a:lnTo>
                    <a:pt x="55253" y="9209"/>
                  </a:lnTo>
                  <a:lnTo>
                    <a:pt x="55048" y="6140"/>
                  </a:lnTo>
                  <a:lnTo>
                    <a:pt x="54742" y="3070"/>
                  </a:lnTo>
                  <a:lnTo>
                    <a:pt x="5423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9"/>
            <p:cNvSpPr/>
            <p:nvPr/>
          </p:nvSpPr>
          <p:spPr>
            <a:xfrm>
              <a:off x="5083875" y="545075"/>
              <a:ext cx="1345500" cy="1227850"/>
            </a:xfrm>
            <a:custGeom>
              <a:avLst/>
              <a:gdLst/>
              <a:ahLst/>
              <a:cxnLst/>
              <a:rect l="l" t="t" r="r" b="b"/>
              <a:pathLst>
                <a:path w="53820" h="49114" extrusionOk="0">
                  <a:moveTo>
                    <a:pt x="34993" y="0"/>
                  </a:moveTo>
                  <a:lnTo>
                    <a:pt x="33152" y="103"/>
                  </a:lnTo>
                  <a:lnTo>
                    <a:pt x="31310" y="410"/>
                  </a:lnTo>
                  <a:lnTo>
                    <a:pt x="29468" y="819"/>
                  </a:lnTo>
                  <a:lnTo>
                    <a:pt x="27831" y="1433"/>
                  </a:lnTo>
                  <a:lnTo>
                    <a:pt x="26194" y="2251"/>
                  </a:lnTo>
                  <a:lnTo>
                    <a:pt x="24659" y="3172"/>
                  </a:lnTo>
                  <a:lnTo>
                    <a:pt x="23227" y="4195"/>
                  </a:lnTo>
                  <a:lnTo>
                    <a:pt x="21999" y="5423"/>
                  </a:lnTo>
                  <a:lnTo>
                    <a:pt x="20771" y="6753"/>
                  </a:lnTo>
                  <a:lnTo>
                    <a:pt x="19748" y="8186"/>
                  </a:lnTo>
                  <a:lnTo>
                    <a:pt x="18827" y="9618"/>
                  </a:lnTo>
                  <a:lnTo>
                    <a:pt x="18008" y="11255"/>
                  </a:lnTo>
                  <a:lnTo>
                    <a:pt x="17394" y="12995"/>
                  </a:lnTo>
                  <a:lnTo>
                    <a:pt x="16985" y="14734"/>
                  </a:lnTo>
                  <a:lnTo>
                    <a:pt x="16678" y="16576"/>
                  </a:lnTo>
                  <a:lnTo>
                    <a:pt x="16576" y="18418"/>
                  </a:lnTo>
                  <a:lnTo>
                    <a:pt x="16678" y="20567"/>
                  </a:lnTo>
                  <a:lnTo>
                    <a:pt x="16985" y="22511"/>
                  </a:lnTo>
                  <a:lnTo>
                    <a:pt x="17599" y="24455"/>
                  </a:lnTo>
                  <a:lnTo>
                    <a:pt x="18315" y="26399"/>
                  </a:lnTo>
                  <a:lnTo>
                    <a:pt x="7879" y="36835"/>
                  </a:lnTo>
                  <a:lnTo>
                    <a:pt x="0" y="36835"/>
                  </a:lnTo>
                  <a:lnTo>
                    <a:pt x="1023" y="39803"/>
                  </a:lnTo>
                  <a:lnTo>
                    <a:pt x="1944" y="42872"/>
                  </a:lnTo>
                  <a:lnTo>
                    <a:pt x="2660" y="45942"/>
                  </a:lnTo>
                  <a:lnTo>
                    <a:pt x="3172" y="49114"/>
                  </a:lnTo>
                  <a:lnTo>
                    <a:pt x="12995" y="49114"/>
                  </a:lnTo>
                  <a:lnTo>
                    <a:pt x="27115" y="35096"/>
                  </a:lnTo>
                  <a:lnTo>
                    <a:pt x="28956" y="35812"/>
                  </a:lnTo>
                  <a:lnTo>
                    <a:pt x="30900" y="36426"/>
                  </a:lnTo>
                  <a:lnTo>
                    <a:pt x="32845" y="36733"/>
                  </a:lnTo>
                  <a:lnTo>
                    <a:pt x="34993" y="36835"/>
                  </a:lnTo>
                  <a:lnTo>
                    <a:pt x="36835" y="36733"/>
                  </a:lnTo>
                  <a:lnTo>
                    <a:pt x="38677" y="36528"/>
                  </a:lnTo>
                  <a:lnTo>
                    <a:pt x="40518" y="36017"/>
                  </a:lnTo>
                  <a:lnTo>
                    <a:pt x="42258" y="35403"/>
                  </a:lnTo>
                  <a:lnTo>
                    <a:pt x="43895" y="34584"/>
                  </a:lnTo>
                  <a:lnTo>
                    <a:pt x="45430" y="33663"/>
                  </a:lnTo>
                  <a:lnTo>
                    <a:pt x="46862" y="32640"/>
                  </a:lnTo>
                  <a:lnTo>
                    <a:pt x="48192" y="31412"/>
                  </a:lnTo>
                  <a:lnTo>
                    <a:pt x="49420" y="30185"/>
                  </a:lnTo>
                  <a:lnTo>
                    <a:pt x="50546" y="28752"/>
                  </a:lnTo>
                  <a:lnTo>
                    <a:pt x="51467" y="27217"/>
                  </a:lnTo>
                  <a:lnTo>
                    <a:pt x="52285" y="25580"/>
                  </a:lnTo>
                  <a:lnTo>
                    <a:pt x="52899" y="23943"/>
                  </a:lnTo>
                  <a:lnTo>
                    <a:pt x="53411" y="22101"/>
                  </a:lnTo>
                  <a:lnTo>
                    <a:pt x="53718" y="20362"/>
                  </a:lnTo>
                  <a:lnTo>
                    <a:pt x="53820" y="18418"/>
                  </a:lnTo>
                  <a:lnTo>
                    <a:pt x="53718" y="16576"/>
                  </a:lnTo>
                  <a:lnTo>
                    <a:pt x="53411" y="14734"/>
                  </a:lnTo>
                  <a:lnTo>
                    <a:pt x="52899" y="12995"/>
                  </a:lnTo>
                  <a:lnTo>
                    <a:pt x="52285" y="11255"/>
                  </a:lnTo>
                  <a:lnTo>
                    <a:pt x="51467" y="9618"/>
                  </a:lnTo>
                  <a:lnTo>
                    <a:pt x="50546" y="8186"/>
                  </a:lnTo>
                  <a:lnTo>
                    <a:pt x="49420" y="6753"/>
                  </a:lnTo>
                  <a:lnTo>
                    <a:pt x="48192" y="5423"/>
                  </a:lnTo>
                  <a:lnTo>
                    <a:pt x="46862" y="4195"/>
                  </a:lnTo>
                  <a:lnTo>
                    <a:pt x="45430" y="3172"/>
                  </a:lnTo>
                  <a:lnTo>
                    <a:pt x="43895" y="2251"/>
                  </a:lnTo>
                  <a:lnTo>
                    <a:pt x="42258" y="1433"/>
                  </a:lnTo>
                  <a:lnTo>
                    <a:pt x="40518" y="819"/>
                  </a:lnTo>
                  <a:lnTo>
                    <a:pt x="38677" y="410"/>
                  </a:lnTo>
                  <a:lnTo>
                    <a:pt x="36835" y="103"/>
                  </a:lnTo>
                  <a:lnTo>
                    <a:pt x="3499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9"/>
            <p:cNvSpPr/>
            <p:nvPr/>
          </p:nvSpPr>
          <p:spPr>
            <a:xfrm>
              <a:off x="5163150" y="1772900"/>
              <a:ext cx="1266225" cy="920900"/>
            </a:xfrm>
            <a:custGeom>
              <a:avLst/>
              <a:gdLst/>
              <a:ahLst/>
              <a:cxnLst/>
              <a:rect l="l" t="t" r="r" b="b"/>
              <a:pathLst>
                <a:path w="50649" h="36836" extrusionOk="0">
                  <a:moveTo>
                    <a:pt x="31822" y="1"/>
                  </a:moveTo>
                  <a:lnTo>
                    <a:pt x="30287" y="103"/>
                  </a:lnTo>
                  <a:lnTo>
                    <a:pt x="28855" y="205"/>
                  </a:lnTo>
                  <a:lnTo>
                    <a:pt x="27423" y="512"/>
                  </a:lnTo>
                  <a:lnTo>
                    <a:pt x="26092" y="921"/>
                  </a:lnTo>
                  <a:lnTo>
                    <a:pt x="24762" y="1433"/>
                  </a:lnTo>
                  <a:lnTo>
                    <a:pt x="23432" y="2047"/>
                  </a:lnTo>
                  <a:lnTo>
                    <a:pt x="22204" y="2661"/>
                  </a:lnTo>
                  <a:lnTo>
                    <a:pt x="21079" y="3479"/>
                  </a:lnTo>
                  <a:lnTo>
                    <a:pt x="19953" y="4298"/>
                  </a:lnTo>
                  <a:lnTo>
                    <a:pt x="18930" y="5321"/>
                  </a:lnTo>
                  <a:lnTo>
                    <a:pt x="18009" y="6242"/>
                  </a:lnTo>
                  <a:lnTo>
                    <a:pt x="17088" y="7368"/>
                  </a:lnTo>
                  <a:lnTo>
                    <a:pt x="16270" y="8493"/>
                  </a:lnTo>
                  <a:lnTo>
                    <a:pt x="15553" y="9721"/>
                  </a:lnTo>
                  <a:lnTo>
                    <a:pt x="14940" y="10949"/>
                  </a:lnTo>
                  <a:lnTo>
                    <a:pt x="14428" y="12279"/>
                  </a:lnTo>
                  <a:lnTo>
                    <a:pt x="1126" y="12279"/>
                  </a:lnTo>
                  <a:lnTo>
                    <a:pt x="1024" y="15451"/>
                  </a:lnTo>
                  <a:lnTo>
                    <a:pt x="819" y="18520"/>
                  </a:lnTo>
                  <a:lnTo>
                    <a:pt x="513" y="21488"/>
                  </a:lnTo>
                  <a:lnTo>
                    <a:pt x="1" y="24557"/>
                  </a:lnTo>
                  <a:lnTo>
                    <a:pt x="14428" y="24557"/>
                  </a:lnTo>
                  <a:lnTo>
                    <a:pt x="14940" y="25887"/>
                  </a:lnTo>
                  <a:lnTo>
                    <a:pt x="15553" y="27115"/>
                  </a:lnTo>
                  <a:lnTo>
                    <a:pt x="16270" y="28343"/>
                  </a:lnTo>
                  <a:lnTo>
                    <a:pt x="17088" y="29469"/>
                  </a:lnTo>
                  <a:lnTo>
                    <a:pt x="18009" y="30594"/>
                  </a:lnTo>
                  <a:lnTo>
                    <a:pt x="18930" y="31617"/>
                  </a:lnTo>
                  <a:lnTo>
                    <a:pt x="19953" y="32538"/>
                  </a:lnTo>
                  <a:lnTo>
                    <a:pt x="21079" y="33357"/>
                  </a:lnTo>
                  <a:lnTo>
                    <a:pt x="22204" y="34175"/>
                  </a:lnTo>
                  <a:lnTo>
                    <a:pt x="23432" y="34891"/>
                  </a:lnTo>
                  <a:lnTo>
                    <a:pt x="24762" y="35403"/>
                  </a:lnTo>
                  <a:lnTo>
                    <a:pt x="26092" y="35915"/>
                  </a:lnTo>
                  <a:lnTo>
                    <a:pt x="27423" y="36324"/>
                  </a:lnTo>
                  <a:lnTo>
                    <a:pt x="28855" y="36631"/>
                  </a:lnTo>
                  <a:lnTo>
                    <a:pt x="30287" y="36836"/>
                  </a:lnTo>
                  <a:lnTo>
                    <a:pt x="31822" y="36836"/>
                  </a:lnTo>
                  <a:lnTo>
                    <a:pt x="33664" y="36733"/>
                  </a:lnTo>
                  <a:lnTo>
                    <a:pt x="35506" y="36529"/>
                  </a:lnTo>
                  <a:lnTo>
                    <a:pt x="37347" y="36017"/>
                  </a:lnTo>
                  <a:lnTo>
                    <a:pt x="39087" y="35403"/>
                  </a:lnTo>
                  <a:lnTo>
                    <a:pt x="40724" y="34585"/>
                  </a:lnTo>
                  <a:lnTo>
                    <a:pt x="42259" y="33664"/>
                  </a:lnTo>
                  <a:lnTo>
                    <a:pt x="43691" y="32640"/>
                  </a:lnTo>
                  <a:lnTo>
                    <a:pt x="45021" y="31413"/>
                  </a:lnTo>
                  <a:lnTo>
                    <a:pt x="46249" y="30185"/>
                  </a:lnTo>
                  <a:lnTo>
                    <a:pt x="47375" y="28752"/>
                  </a:lnTo>
                  <a:lnTo>
                    <a:pt x="48296" y="27218"/>
                  </a:lnTo>
                  <a:lnTo>
                    <a:pt x="49114" y="25580"/>
                  </a:lnTo>
                  <a:lnTo>
                    <a:pt x="49728" y="23943"/>
                  </a:lnTo>
                  <a:lnTo>
                    <a:pt x="50240" y="22102"/>
                  </a:lnTo>
                  <a:lnTo>
                    <a:pt x="50547" y="20362"/>
                  </a:lnTo>
                  <a:lnTo>
                    <a:pt x="50649" y="18418"/>
                  </a:lnTo>
                  <a:lnTo>
                    <a:pt x="50547" y="16576"/>
                  </a:lnTo>
                  <a:lnTo>
                    <a:pt x="50240" y="14735"/>
                  </a:lnTo>
                  <a:lnTo>
                    <a:pt x="49728" y="12995"/>
                  </a:lnTo>
                  <a:lnTo>
                    <a:pt x="49114" y="11256"/>
                  </a:lnTo>
                  <a:lnTo>
                    <a:pt x="48296" y="9619"/>
                  </a:lnTo>
                  <a:lnTo>
                    <a:pt x="47375" y="8186"/>
                  </a:lnTo>
                  <a:lnTo>
                    <a:pt x="46249" y="6754"/>
                  </a:lnTo>
                  <a:lnTo>
                    <a:pt x="45021" y="5424"/>
                  </a:lnTo>
                  <a:lnTo>
                    <a:pt x="43691" y="4196"/>
                  </a:lnTo>
                  <a:lnTo>
                    <a:pt x="42259" y="3173"/>
                  </a:lnTo>
                  <a:lnTo>
                    <a:pt x="40724" y="2252"/>
                  </a:lnTo>
                  <a:lnTo>
                    <a:pt x="39087" y="1433"/>
                  </a:lnTo>
                  <a:lnTo>
                    <a:pt x="37347" y="819"/>
                  </a:lnTo>
                  <a:lnTo>
                    <a:pt x="35506" y="410"/>
                  </a:lnTo>
                  <a:lnTo>
                    <a:pt x="33664" y="103"/>
                  </a:lnTo>
                  <a:lnTo>
                    <a:pt x="3182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9"/>
            <p:cNvSpPr/>
            <p:nvPr/>
          </p:nvSpPr>
          <p:spPr>
            <a:xfrm>
              <a:off x="4963650" y="2693775"/>
              <a:ext cx="1465725" cy="1227850"/>
            </a:xfrm>
            <a:custGeom>
              <a:avLst/>
              <a:gdLst/>
              <a:ahLst/>
              <a:cxnLst/>
              <a:rect l="l" t="t" r="r" b="b"/>
              <a:pathLst>
                <a:path w="58629" h="49114" extrusionOk="0">
                  <a:moveTo>
                    <a:pt x="4809" y="1"/>
                  </a:moveTo>
                  <a:lnTo>
                    <a:pt x="4400" y="1228"/>
                  </a:lnTo>
                  <a:lnTo>
                    <a:pt x="3990" y="2354"/>
                  </a:lnTo>
                  <a:lnTo>
                    <a:pt x="2967" y="4810"/>
                  </a:lnTo>
                  <a:lnTo>
                    <a:pt x="1637" y="7981"/>
                  </a:lnTo>
                  <a:lnTo>
                    <a:pt x="0" y="12279"/>
                  </a:lnTo>
                  <a:lnTo>
                    <a:pt x="12688" y="12279"/>
                  </a:lnTo>
                  <a:lnTo>
                    <a:pt x="23124" y="22818"/>
                  </a:lnTo>
                  <a:lnTo>
                    <a:pt x="22408" y="24660"/>
                  </a:lnTo>
                  <a:lnTo>
                    <a:pt x="21794" y="26604"/>
                  </a:lnTo>
                  <a:lnTo>
                    <a:pt x="21487" y="28650"/>
                  </a:lnTo>
                  <a:lnTo>
                    <a:pt x="21385" y="30696"/>
                  </a:lnTo>
                  <a:lnTo>
                    <a:pt x="21487" y="32640"/>
                  </a:lnTo>
                  <a:lnTo>
                    <a:pt x="21794" y="34380"/>
                  </a:lnTo>
                  <a:lnTo>
                    <a:pt x="22203" y="36222"/>
                  </a:lnTo>
                  <a:lnTo>
                    <a:pt x="22817" y="37859"/>
                  </a:lnTo>
                  <a:lnTo>
                    <a:pt x="23636" y="39496"/>
                  </a:lnTo>
                  <a:lnTo>
                    <a:pt x="24557" y="41031"/>
                  </a:lnTo>
                  <a:lnTo>
                    <a:pt x="25580" y="42463"/>
                  </a:lnTo>
                  <a:lnTo>
                    <a:pt x="26808" y="43691"/>
                  </a:lnTo>
                  <a:lnTo>
                    <a:pt x="28036" y="44919"/>
                  </a:lnTo>
                  <a:lnTo>
                    <a:pt x="29468" y="45942"/>
                  </a:lnTo>
                  <a:lnTo>
                    <a:pt x="31003" y="46863"/>
                  </a:lnTo>
                  <a:lnTo>
                    <a:pt x="32640" y="47681"/>
                  </a:lnTo>
                  <a:lnTo>
                    <a:pt x="34277" y="48295"/>
                  </a:lnTo>
                  <a:lnTo>
                    <a:pt x="36119" y="48807"/>
                  </a:lnTo>
                  <a:lnTo>
                    <a:pt x="37961" y="49012"/>
                  </a:lnTo>
                  <a:lnTo>
                    <a:pt x="39802" y="49114"/>
                  </a:lnTo>
                  <a:lnTo>
                    <a:pt x="41644" y="49012"/>
                  </a:lnTo>
                  <a:lnTo>
                    <a:pt x="43486" y="48807"/>
                  </a:lnTo>
                  <a:lnTo>
                    <a:pt x="45327" y="48295"/>
                  </a:lnTo>
                  <a:lnTo>
                    <a:pt x="47067" y="47681"/>
                  </a:lnTo>
                  <a:lnTo>
                    <a:pt x="48704" y="46863"/>
                  </a:lnTo>
                  <a:lnTo>
                    <a:pt x="50239" y="45942"/>
                  </a:lnTo>
                  <a:lnTo>
                    <a:pt x="51671" y="44919"/>
                  </a:lnTo>
                  <a:lnTo>
                    <a:pt x="53001" y="43691"/>
                  </a:lnTo>
                  <a:lnTo>
                    <a:pt x="54229" y="42463"/>
                  </a:lnTo>
                  <a:lnTo>
                    <a:pt x="55355" y="41031"/>
                  </a:lnTo>
                  <a:lnTo>
                    <a:pt x="56276" y="39496"/>
                  </a:lnTo>
                  <a:lnTo>
                    <a:pt x="57094" y="37859"/>
                  </a:lnTo>
                  <a:lnTo>
                    <a:pt x="57708" y="36222"/>
                  </a:lnTo>
                  <a:lnTo>
                    <a:pt x="58220" y="34380"/>
                  </a:lnTo>
                  <a:lnTo>
                    <a:pt x="58527" y="32640"/>
                  </a:lnTo>
                  <a:lnTo>
                    <a:pt x="58629" y="30696"/>
                  </a:lnTo>
                  <a:lnTo>
                    <a:pt x="58527" y="28855"/>
                  </a:lnTo>
                  <a:lnTo>
                    <a:pt x="58220" y="27013"/>
                  </a:lnTo>
                  <a:lnTo>
                    <a:pt x="57708" y="25273"/>
                  </a:lnTo>
                  <a:lnTo>
                    <a:pt x="57094" y="23534"/>
                  </a:lnTo>
                  <a:lnTo>
                    <a:pt x="56276" y="21897"/>
                  </a:lnTo>
                  <a:lnTo>
                    <a:pt x="55355" y="20464"/>
                  </a:lnTo>
                  <a:lnTo>
                    <a:pt x="54229" y="19032"/>
                  </a:lnTo>
                  <a:lnTo>
                    <a:pt x="53001" y="17702"/>
                  </a:lnTo>
                  <a:lnTo>
                    <a:pt x="51671" y="16474"/>
                  </a:lnTo>
                  <a:lnTo>
                    <a:pt x="50239" y="15451"/>
                  </a:lnTo>
                  <a:lnTo>
                    <a:pt x="48704" y="14530"/>
                  </a:lnTo>
                  <a:lnTo>
                    <a:pt x="47067" y="13711"/>
                  </a:lnTo>
                  <a:lnTo>
                    <a:pt x="45327" y="13097"/>
                  </a:lnTo>
                  <a:lnTo>
                    <a:pt x="43486" y="12688"/>
                  </a:lnTo>
                  <a:lnTo>
                    <a:pt x="41644" y="12381"/>
                  </a:lnTo>
                  <a:lnTo>
                    <a:pt x="39802" y="12279"/>
                  </a:lnTo>
                  <a:lnTo>
                    <a:pt x="37654" y="12381"/>
                  </a:lnTo>
                  <a:lnTo>
                    <a:pt x="35709" y="12790"/>
                  </a:lnTo>
                  <a:lnTo>
                    <a:pt x="33765" y="13302"/>
                  </a:lnTo>
                  <a:lnTo>
                    <a:pt x="31924" y="14121"/>
                  </a:lnTo>
                  <a:lnTo>
                    <a:pt x="1780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01" name="Google Shape;501;p19"/>
          <p:cNvSpPr txBox="1"/>
          <p:nvPr/>
        </p:nvSpPr>
        <p:spPr>
          <a:xfrm>
            <a:off x="3796600" y="960525"/>
            <a:ext cx="5177100" cy="2335500"/>
          </a:xfrm>
          <a:prstGeom prst="rect">
            <a:avLst/>
          </a:prstGeom>
          <a:noFill/>
          <a:ln>
            <a:noFill/>
          </a:ln>
        </p:spPr>
        <p:txBody>
          <a:bodyPr spcFirstLastPara="1" wrap="square" lIns="91425" tIns="91425" rIns="91425" bIns="91425" anchor="t" anchorCtr="0">
            <a:noAutofit/>
          </a:bodyPr>
          <a:lstStyle/>
          <a:p>
            <a:pPr marL="457200" lvl="0" indent="0" algn="l" rtl="0">
              <a:lnSpc>
                <a:spcPct val="150000"/>
              </a:lnSpc>
              <a:spcBef>
                <a:spcPts val="0"/>
              </a:spcBef>
              <a:spcAft>
                <a:spcPts val="0"/>
              </a:spcAft>
              <a:buNone/>
            </a:pPr>
            <a:r>
              <a:rPr lang="en" sz="1500">
                <a:latin typeface="Comic Sans MS"/>
                <a:ea typeface="Comic Sans MS"/>
                <a:cs typeface="Comic Sans MS"/>
                <a:sym typeface="Comic Sans MS"/>
              </a:rPr>
              <a:t>In machine learning, kernels are used to transform data into a higher-dimensional space, making it easier to separate classes of data that are not linearly separable in the original space. Kernels are commonly used in support vector machines (SVM) and other machine learning algorithms to handle complex data relationships.The types of kernels used in the project are:</a:t>
            </a:r>
            <a:endParaRPr sz="1500">
              <a:latin typeface="Comic Sans MS"/>
              <a:ea typeface="Comic Sans MS"/>
              <a:cs typeface="Comic Sans MS"/>
              <a:sym typeface="Comic Sans MS"/>
            </a:endParaRPr>
          </a:p>
          <a:p>
            <a:pPr marL="914400" lvl="0" indent="-323850" algn="l" rtl="0">
              <a:lnSpc>
                <a:spcPct val="150000"/>
              </a:lnSpc>
              <a:spcBef>
                <a:spcPts val="0"/>
              </a:spcBef>
              <a:spcAft>
                <a:spcPts val="0"/>
              </a:spcAft>
              <a:buSzPts val="1500"/>
              <a:buFont typeface="Comic Sans MS"/>
              <a:buChar char="●"/>
            </a:pPr>
            <a:r>
              <a:rPr lang="en" sz="1500">
                <a:latin typeface="Comic Sans MS"/>
                <a:ea typeface="Comic Sans MS"/>
                <a:cs typeface="Comic Sans MS"/>
                <a:sym typeface="Comic Sans MS"/>
              </a:rPr>
              <a:t>Linear kernel</a:t>
            </a:r>
            <a:endParaRPr sz="1500">
              <a:latin typeface="Comic Sans MS"/>
              <a:ea typeface="Comic Sans MS"/>
              <a:cs typeface="Comic Sans MS"/>
              <a:sym typeface="Comic Sans MS"/>
            </a:endParaRPr>
          </a:p>
          <a:p>
            <a:pPr marL="914400" lvl="0" indent="-323850" algn="l" rtl="0">
              <a:lnSpc>
                <a:spcPct val="150000"/>
              </a:lnSpc>
              <a:spcBef>
                <a:spcPts val="0"/>
              </a:spcBef>
              <a:spcAft>
                <a:spcPts val="0"/>
              </a:spcAft>
              <a:buSzPts val="1500"/>
              <a:buFont typeface="Comic Sans MS"/>
              <a:buChar char="●"/>
            </a:pPr>
            <a:r>
              <a:rPr lang="en" sz="1500">
                <a:latin typeface="Comic Sans MS"/>
                <a:ea typeface="Comic Sans MS"/>
                <a:cs typeface="Comic Sans MS"/>
                <a:sym typeface="Comic Sans MS"/>
              </a:rPr>
              <a:t>Polynomial kernel</a:t>
            </a:r>
            <a:endParaRPr sz="1500">
              <a:latin typeface="Comic Sans MS"/>
              <a:ea typeface="Comic Sans MS"/>
              <a:cs typeface="Comic Sans MS"/>
              <a:sym typeface="Comic Sans MS"/>
            </a:endParaRPr>
          </a:p>
          <a:p>
            <a:pPr marL="914400" lvl="0" indent="-323850" algn="l" rtl="0">
              <a:lnSpc>
                <a:spcPct val="150000"/>
              </a:lnSpc>
              <a:spcBef>
                <a:spcPts val="0"/>
              </a:spcBef>
              <a:spcAft>
                <a:spcPts val="0"/>
              </a:spcAft>
              <a:buSzPts val="1500"/>
              <a:buFont typeface="Comic Sans MS"/>
              <a:buChar char="●"/>
            </a:pPr>
            <a:r>
              <a:rPr lang="en" sz="1500">
                <a:latin typeface="Comic Sans MS"/>
                <a:ea typeface="Comic Sans MS"/>
                <a:cs typeface="Comic Sans MS"/>
                <a:sym typeface="Comic Sans MS"/>
              </a:rPr>
              <a:t>Radial Basis Function (RBF) kernel</a:t>
            </a:r>
            <a:endParaRPr sz="1500">
              <a:latin typeface="Comic Sans MS"/>
              <a:ea typeface="Comic Sans MS"/>
              <a:cs typeface="Comic Sans MS"/>
              <a:sym typeface="Comic Sans MS"/>
            </a:endParaRPr>
          </a:p>
          <a:p>
            <a:pPr marL="914400" lvl="0" indent="0" algn="l" rtl="0">
              <a:lnSpc>
                <a:spcPct val="150000"/>
              </a:lnSpc>
              <a:spcBef>
                <a:spcPts val="0"/>
              </a:spcBef>
              <a:spcAft>
                <a:spcPts val="0"/>
              </a:spcAft>
              <a:buNone/>
            </a:pPr>
            <a:r>
              <a:rPr lang="en" sz="1500">
                <a:latin typeface="Comic Sans MS"/>
                <a:ea typeface="Comic Sans MS"/>
                <a:cs typeface="Comic Sans MS"/>
                <a:sym typeface="Comic Sans MS"/>
              </a:rPr>
              <a:t>and the best results produced by RBF</a:t>
            </a:r>
            <a:endParaRPr sz="1500">
              <a:latin typeface="Comic Sans MS"/>
              <a:ea typeface="Comic Sans MS"/>
              <a:cs typeface="Comic Sans MS"/>
              <a:sym typeface="Comic Sans MS"/>
            </a:endParaRPr>
          </a:p>
          <a:p>
            <a:pPr marL="457200" lvl="0" indent="0" algn="l" rtl="0">
              <a:lnSpc>
                <a:spcPct val="150000"/>
              </a:lnSpc>
              <a:spcBef>
                <a:spcPts val="0"/>
              </a:spcBef>
              <a:spcAft>
                <a:spcPts val="0"/>
              </a:spcAft>
              <a:buNone/>
            </a:pPr>
            <a:endParaRPr sz="1500">
              <a:latin typeface="Comic Sans MS"/>
              <a:ea typeface="Comic Sans MS"/>
              <a:cs typeface="Comic Sans MS"/>
              <a:sym typeface="Comic Sans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pic>
        <p:nvPicPr>
          <p:cNvPr id="506" name="Google Shape;506;p20"/>
          <p:cNvPicPr preferRelativeResize="0"/>
          <p:nvPr/>
        </p:nvPicPr>
        <p:blipFill>
          <a:blip r:embed="rId3">
            <a:alphaModFix/>
          </a:blip>
          <a:stretch>
            <a:fillRect/>
          </a:stretch>
        </p:blipFill>
        <p:spPr>
          <a:xfrm>
            <a:off x="475784" y="-74341"/>
            <a:ext cx="8266771" cy="5217841"/>
          </a:xfrm>
          <a:prstGeom prst="rect">
            <a:avLst/>
          </a:prstGeom>
          <a:noFill/>
          <a:ln>
            <a:noFill/>
          </a:ln>
        </p:spPr>
      </p:pic>
    </p:spTree>
  </p:cSld>
  <p:clrMapOvr>
    <a:masterClrMapping/>
  </p:clrMapOvr>
</p:sld>
</file>

<file path=ppt/theme/theme1.xml><?xml version="1.0" encoding="utf-8"?>
<a:theme xmlns:a="http://schemas.openxmlformats.org/drawingml/2006/main" name="Machine Learning Infographics by Slidesgo">
  <a:themeElements>
    <a:clrScheme name="Simple Light">
      <a:dk1>
        <a:srgbClr val="000000"/>
      </a:dk1>
      <a:lt1>
        <a:srgbClr val="FFFFFF"/>
      </a:lt1>
      <a:dk2>
        <a:srgbClr val="666666"/>
      </a:dk2>
      <a:lt2>
        <a:srgbClr val="D9D9D9"/>
      </a:lt2>
      <a:accent1>
        <a:srgbClr val="E4EA27"/>
      </a:accent1>
      <a:accent2>
        <a:srgbClr val="26EAB8"/>
      </a:accent2>
      <a:accent3>
        <a:srgbClr val="2776EA"/>
      </a:accent3>
      <a:accent4>
        <a:srgbClr val="E99B27"/>
      </a:accent4>
      <a:accent5>
        <a:srgbClr val="EA4827"/>
      </a:accent5>
      <a:accent6>
        <a:srgbClr val="8027EA"/>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757</Words>
  <Application>Microsoft Office PowerPoint</Application>
  <PresentationFormat>On-screen Show (16:9)</PresentationFormat>
  <Paragraphs>92</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Fira Sans Extra Condensed SemiBold</vt:lpstr>
      <vt:lpstr>Fira Sans Extra Condensed</vt:lpstr>
      <vt:lpstr>Roboto</vt:lpstr>
      <vt:lpstr>Arial</vt:lpstr>
      <vt:lpstr>Comic Sans MS</vt:lpstr>
      <vt:lpstr>Dreaming Outloud Pro</vt:lpstr>
      <vt:lpstr>Machine Learning Infographics by Slidesgo</vt:lpstr>
      <vt:lpstr>Exploring SVM Classification</vt:lpstr>
      <vt:lpstr>Topics </vt:lpstr>
      <vt:lpstr>Abstract</vt:lpstr>
      <vt:lpstr>PowerPoint Presentation</vt:lpstr>
      <vt:lpstr>PowerPoint Presentation</vt:lpstr>
      <vt:lpstr>Data Pre-processing</vt:lpstr>
      <vt:lpstr>Parameters tuning</vt:lpstr>
      <vt:lpstr>kernel</vt:lpstr>
      <vt:lpstr>PowerPoint Presentation</vt:lpstr>
      <vt:lpstr>Parameter C</vt:lpstr>
      <vt:lpstr>Gamma</vt:lpstr>
      <vt:lpstr>Degree</vt:lpstr>
      <vt:lpstr>Implementation</vt:lpstr>
      <vt:lpstr>Results</vt:lpstr>
      <vt:lpstr>Best models</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SVM Classification</dc:title>
  <dc:creator>Lenovo</dc:creator>
  <cp:lastModifiedBy>Sama Ahmed</cp:lastModifiedBy>
  <cp:revision>3</cp:revision>
  <dcterms:modified xsi:type="dcterms:W3CDTF">2023-12-18T20:44:36Z</dcterms:modified>
</cp:coreProperties>
</file>