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 Samantha" initials="BS" lastIdx="2" clrIdx="0">
    <p:extLst>
      <p:ext uri="{19B8F6BF-5375-455C-9EA6-DF929625EA0E}">
        <p15:presenceInfo xmlns:p15="http://schemas.microsoft.com/office/powerpoint/2012/main" userId="14347c8afd85f4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4T04:06:03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49D1-12B8-443F-9670-7A2EEC17C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322AA-74CE-4DCA-92CB-8513AAC46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D5DC-09EA-4720-9E20-04CA227B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8EA0-FC35-4AEA-887C-3EEF6553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F303-5FBC-43BC-B607-CC6CF16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66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7297-03DB-46C3-A4CE-3AE32865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31E72-DEC0-482E-BEE2-5D4D572C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EA49-6A13-4735-A9FF-4A046E03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8029-579F-4E1D-B064-FDDED917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37B4-3962-40E4-814E-31652D55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416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D8727-7CEC-429E-914F-EEB03069D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EEE0-8AC3-4D33-A2A2-7D37C9656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4130-557F-4476-9D19-2CD7DC3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B40B-E283-4819-A509-907324E0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FA56-4759-4111-A0B0-43B1AB96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78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E0B0-DA13-4DA5-A5F0-46CE3C72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ABE6-7BB1-4A1D-A7B5-08A79675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DC97-8199-45EC-820E-5DF04B69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2E8C-BF1C-4C98-844F-F3788F12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63F2-31ED-4D2B-BFBC-42BC97FC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875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CA7F-FA26-4046-B463-9B517C6B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9192-079A-4392-A2A0-625590FE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C779-CA20-4C39-BAB4-A61F7177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759D-5E2C-4598-981A-666112BD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949A-4B41-4B74-893F-3F438484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93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AD3B-9310-4419-B68A-9CC3AD3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DED8-B133-468A-80E7-51B6119FB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21E7-CEF2-4324-8A01-856E600B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2AA0-9929-4025-B698-7E85BD63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40D3-0FAD-4EB5-9C10-E53D15B6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375E-01AA-4497-B7D7-F011778C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31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AFF7-4F15-4DA1-B4F6-C64AFF57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21E39-FEA1-4134-81B3-E39C1853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2347-E911-4E33-AB66-4CD64930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86F4E-A5EC-409C-BB2B-C32B8E589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2A81-BD42-47CC-AF9A-522E1DAC7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3ECCB-7E02-4292-9F76-1B3A13D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03D0-04CA-49AA-8C3C-7605DE08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C09FA-768F-4D41-BD67-8C1A913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44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C127-140D-4A29-8158-100D27A5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406B-D4E8-4F1B-A7A7-5AE5BDF7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B645-0180-41B2-A3C6-7BBC9F2F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3DA31-AE03-480E-A9D7-1F395C35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273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4A9A-FFD0-4C6C-83CA-A6B12C55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C9CB8-7235-4EA7-B372-620F4D2D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2E4BB-1522-43C8-8A79-05006F0A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47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9806-0909-4F54-BCFD-F19277C8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1BFD-2EC7-47B4-AF9D-93AC5DFF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3474E-6D54-44F1-80CF-136235A65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EF05-3029-4A3C-A251-59FF23ED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CC6E-3316-43F6-8320-32A578B6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5BF3C-288D-4C14-977C-8EC523E2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5258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9D28-2BC8-4D64-B457-6543096A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13379-C4F3-4858-A727-AF0774BA8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80A90-9C7E-40DF-B947-5D2C1117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83EC-7115-4B4F-B01A-C7824A28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F8C71-291B-4D80-8288-D7939B39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5997-88A6-4CA8-AE6F-74A9518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18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A8A81-13FC-47E3-A7F1-FA3488A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AFCF-17D5-426D-AFF9-242F6F6E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E0FA-4336-45F8-BE8A-94EAC6FF1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3C1-A715-4E27-86E3-8D188A01688D}" type="datetimeFigureOut">
              <a:rPr lang="en-KE" smtClean="0"/>
              <a:t>24/11/2024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422D-0F94-4D86-AEE2-13E61D83D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AAB1-32DD-4DB1-889B-A1EEBE4F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5B-5662-43C0-8ED5-D3FEE2A2A8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978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C43A12-2ED9-454C-A91F-0AFC678C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10613066" cy="1080264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Aircraft Accident Data Analysis</a:t>
            </a:r>
            <a:endParaRPr lang="en-KE" sz="7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C2B0A-34D5-4595-A54D-9D97FEE3B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7" y="2729766"/>
            <a:ext cx="8258173" cy="17850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This is to identify the lowest risk aircraft for the company.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5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6E8D29-C773-4411-B1B7-437FEB11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18" y="134332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PROJECT OVERVIEW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C2B0A-34D5-4595-A54D-9D97FEE3B7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2274" y="3018244"/>
            <a:ext cx="11798595" cy="38397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Project Goal: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goal of this project is to identify which aircraft types has the lowest risk for the company’s new aviation business by analyzing aviation accident data.</a:t>
            </a:r>
          </a:p>
          <a:p>
            <a:pPr marL="0" indent="0">
              <a:buNone/>
            </a:pPr>
            <a:r>
              <a:rPr lang="en-US" dirty="0"/>
              <a:t>Data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 is sourced from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National Transportation Safety Board (NTSB)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covers aviation accidents and incidents</a:t>
            </a:r>
          </a:p>
          <a:p>
            <a:pPr marL="0" indent="0" algn="l">
              <a:buNone/>
            </a:pPr>
            <a:endParaRPr lang="en-K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B478-6806-44C0-B7EE-869DEFC2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Business Understanding</a:t>
            </a:r>
            <a:endParaRPr lang="en-K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98E8-1138-47FC-B9FB-BCCB5803B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57" y="2391682"/>
            <a:ext cx="5181600" cy="34691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r>
              <a:rPr lang="en-US" dirty="0"/>
              <a:t>To provide actionable insights to help the company make informed decisions when purchasing aircraft for both commercial and private operations.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3FAE6-4481-4086-A22F-C4A3C893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91682"/>
            <a:ext cx="5181600" cy="34691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Challenge:</a:t>
            </a:r>
          </a:p>
          <a:p>
            <a:pPr marL="0" indent="0">
              <a:buNone/>
            </a:pPr>
            <a:r>
              <a:rPr lang="en-US" dirty="0"/>
              <a:t>The company needs to understand patterns in accidents related to aircraft makes and weather conditions.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934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B478-6806-44C0-B7EE-869DEFC2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Data Understanding</a:t>
            </a:r>
            <a:endParaRPr lang="en-K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98E8-1138-47FC-B9FB-BCCB5803B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009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dirty="0"/>
              <a:t>The dataset given had, </a:t>
            </a:r>
            <a:r>
              <a:rPr kumimoji="0" lang="en-KE" altLang="en-K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90,348 accident records</a:t>
            </a:r>
            <a:r>
              <a:rPr kumimoji="0" lang="en-US" altLang="en-K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KE" altLang="en-K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 columns</a:t>
            </a:r>
            <a:r>
              <a:rPr kumimoji="0" lang="en-US" altLang="en-K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K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b="1" dirty="0"/>
              <a:t>Data Quality</a:t>
            </a:r>
            <a:r>
              <a:rPr lang="en-US" altLang="en-KE" b="1" dirty="0"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KE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columns had missing values especially the geographical data</a:t>
            </a:r>
            <a:endParaRPr kumimoji="0" lang="en-KE" altLang="en-KE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28C0B3-8050-4D2C-B89D-817C40B3E34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86425" y="2028618"/>
            <a:ext cx="588179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b="1" dirty="0"/>
              <a:t>I</a:t>
            </a:r>
            <a:r>
              <a:rPr kumimoji="0" lang="en-US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nitial Data Cleaning: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K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rows</a:t>
            </a:r>
            <a:r>
              <a:rPr lang="en-US" altLang="en-KE" dirty="0"/>
              <a:t> with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K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Focused on relevant columns such as the total fatal injuries, aircraft make and the weather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KE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D76-3A5F-4E31-B4FD-FF8879EF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24" y="811692"/>
            <a:ext cx="4029741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Key Findings</a:t>
            </a:r>
            <a:endParaRPr lang="en-KE" b="1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24DEAE-2F0B-46AE-AA35-1DEA757CB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847136"/>
            <a:ext cx="9463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 fatal injuries 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</a:t>
            </a:r>
            <a:r>
              <a:rPr kumimoji="0" lang="en-US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0.65.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Therefore, most acci</a:t>
            </a:r>
            <a:r>
              <a:rPr lang="en-US" altLang="en-KE" sz="1800" dirty="0">
                <a:latin typeface="Arial" panose="020B0604020202020204" pitchFamily="34" charset="0"/>
              </a:rPr>
              <a:t>dents have few or no fatalities at 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KE" sz="1800" dirty="0">
                <a:latin typeface="Arial" panose="020B0604020202020204" pitchFamily="34" charset="0"/>
              </a:rPr>
              <a:t>The </a:t>
            </a:r>
            <a:r>
              <a:rPr lang="en-US" altLang="en-KE" sz="1800" b="1" dirty="0">
                <a:latin typeface="Arial" panose="020B0604020202020204" pitchFamily="34" charset="0"/>
              </a:rPr>
              <a:t>mode for the aircraft make </a:t>
            </a:r>
            <a:r>
              <a:rPr lang="en-US" altLang="en-KE" sz="1800" dirty="0">
                <a:latin typeface="Arial" panose="020B0604020202020204" pitchFamily="34" charset="0"/>
              </a:rPr>
              <a:t>showed that Cessna is the most frequently involved in accidents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KE" sz="1800" dirty="0">
                <a:latin typeface="Arial" panose="020B0604020202020204" pitchFamily="34" charset="0"/>
              </a:rPr>
              <a:t>The </a:t>
            </a:r>
            <a:r>
              <a:rPr lang="en-US" altLang="en-KE" sz="1800" b="1" dirty="0">
                <a:latin typeface="Arial" panose="020B0604020202020204" pitchFamily="34" charset="0"/>
              </a:rPr>
              <a:t>mode of the weather condition </a:t>
            </a:r>
            <a:r>
              <a:rPr lang="en-US" altLang="en-KE" sz="1800" dirty="0">
                <a:latin typeface="Arial" panose="020B0604020202020204" pitchFamily="34" charset="0"/>
              </a:rPr>
              <a:t>gave the result that VMC is the most common weather condition during aircraft accidents.</a:t>
            </a: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D4EB-358B-47F6-A6FD-404365E1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K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3CC7C4-1753-4BC3-B350-6E43E38FC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2012499"/>
            <a:ext cx="11353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Aircraft Selection: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company should fo</a:t>
            </a:r>
            <a:r>
              <a:rPr lang="en-US" altLang="en-KE" sz="2000" dirty="0"/>
              <a:t>cus</a:t>
            </a: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aircraft types with lower accident frequencies. Based on the analysis, Cessna has the highest number of accidents, </a:t>
            </a:r>
            <a:r>
              <a:rPr kumimoji="0" lang="en-US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therefore,</a:t>
            </a: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alternative, safer options should be considered.</a:t>
            </a:r>
            <a:endParaRPr kumimoji="0" lang="en-US" altLang="en-K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KE" sz="2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K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Considerations: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Although accidents occur under VMC conditions, it’s essential to ensure pilots are trained for low-visibility scenarios to reduce risks associated with different weather conditions.</a:t>
            </a:r>
            <a:endParaRPr kumimoji="0" lang="en-US" altLang="en-K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 Decisions:</a:t>
            </a:r>
            <a:endParaRPr kumimoji="0" lang="en-US" altLang="en-K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2000" dirty="0"/>
              <a:t> </a:t>
            </a: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Continue tracking and </a:t>
            </a:r>
            <a:r>
              <a:rPr kumimoji="0" lang="en-US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</a:t>
            </a:r>
            <a:r>
              <a:rPr kumimoji="0" lang="en-KE" altLang="en-K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accident data regularly to update safety measures and aircraft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1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1E9B-BE00-4DDF-879A-199E4B2C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5112"/>
          </a:xfrm>
        </p:spPr>
        <p:txBody>
          <a:bodyPr/>
          <a:lstStyle/>
          <a:p>
            <a:r>
              <a:rPr lang="en-US" dirty="0"/>
              <a:t>Next Steps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BD32-6841-4D67-BC5A-B6BC6B028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Further Analysis:</a:t>
            </a:r>
          </a:p>
          <a:p>
            <a:r>
              <a:rPr lang="en-US" dirty="0"/>
              <a:t>Investigate additional features like </a:t>
            </a:r>
            <a:r>
              <a:rPr lang="en-US" b="1" dirty="0"/>
              <a:t>engine type</a:t>
            </a:r>
            <a:r>
              <a:rPr lang="en-US" dirty="0"/>
              <a:t>, </a:t>
            </a:r>
            <a:r>
              <a:rPr lang="en-US" b="1" dirty="0"/>
              <a:t>pilot experience</a:t>
            </a:r>
            <a:r>
              <a:rPr lang="en-US" dirty="0"/>
              <a:t>, and </a:t>
            </a:r>
            <a:r>
              <a:rPr lang="en-US" b="1" dirty="0"/>
              <a:t>flight purpose</a:t>
            </a:r>
            <a:r>
              <a:rPr lang="en-US" dirty="0"/>
              <a:t> to further refine safety recommendations.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842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A764-2572-4D6B-AA2F-FBFD03C3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82" y="1938745"/>
            <a:ext cx="3978348" cy="1325563"/>
          </a:xfrm>
        </p:spPr>
        <p:txBody>
          <a:bodyPr>
            <a:normAutofit/>
          </a:bodyPr>
          <a:lstStyle/>
          <a:p>
            <a:r>
              <a:rPr lang="en-US" b="1" dirty="0"/>
              <a:t>Any Questions?</a:t>
            </a:r>
            <a:r>
              <a:rPr lang="en-US" dirty="0"/>
              <a:t>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3E3C-88D1-491D-8195-0B65550F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544" y="3429000"/>
            <a:ext cx="4435549" cy="22483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  <a:p>
            <a:pPr marL="0" indent="0" algn="ctr">
              <a:buNone/>
            </a:pPr>
            <a:r>
              <a:rPr lang="en-US" dirty="0"/>
              <a:t>Brenda Samantha </a:t>
            </a:r>
            <a:r>
              <a:rPr lang="en-US" dirty="0" err="1"/>
              <a:t>Chemutai</a:t>
            </a:r>
            <a:r>
              <a:rPr lang="en-US" dirty="0"/>
              <a:t> </a:t>
            </a:r>
            <a:endParaRPr lang="en-US" dirty="0">
              <a:hlinkClick r:id="rId2" action="ppaction://hlinksldjump"/>
            </a:endParaRPr>
          </a:p>
          <a:p>
            <a:pPr marL="0" indent="0" algn="ctr">
              <a:buNone/>
            </a:pPr>
            <a:r>
              <a:rPr lang="en-US" dirty="0">
                <a:hlinkClick r:id="rId2" action="ppaction://hlinksldjump"/>
              </a:rPr>
              <a:t>www.linkedin.com/in/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545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Aircraft Accident Data Analysis</vt:lpstr>
      <vt:lpstr>PROJECT OVERVIEW</vt:lpstr>
      <vt:lpstr>Business Understanding</vt:lpstr>
      <vt:lpstr>Data Understanding</vt:lpstr>
      <vt:lpstr>Key Findings</vt:lpstr>
      <vt:lpstr>Recommendations</vt:lpstr>
      <vt:lpstr>Next Steps</vt:lpstr>
      <vt:lpstr>Any Questions?.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Accident Data Analysis</dc:title>
  <dc:creator>Brenda Samantha</dc:creator>
  <cp:lastModifiedBy>Brenda Samantha</cp:lastModifiedBy>
  <cp:revision>4</cp:revision>
  <dcterms:created xsi:type="dcterms:W3CDTF">2024-11-24T00:55:00Z</dcterms:created>
  <dcterms:modified xsi:type="dcterms:W3CDTF">2024-11-24T02:05:06Z</dcterms:modified>
</cp:coreProperties>
</file>