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05E3-B8D6-475B-AB5E-1A662C37FBD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D2D2CB-E162-46B5-BFBD-797BDF8A9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Lack of a centralized app that provides cinema locations, ticket prices, and movie listings.</a:t>
          </a:r>
        </a:p>
      </dgm:t>
    </dgm:pt>
    <dgm:pt modelId="{5352F0E5-AF6C-4F48-8DB2-908220A9DCD7}" type="sibTrans" cxnId="{74549233-533D-4991-A9EB-3D2B1DD049F7}">
      <dgm:prSet/>
      <dgm:spPr/>
      <dgm:t>
        <a:bodyPr/>
        <a:lstStyle/>
        <a:p>
          <a:endParaRPr lang="en-US"/>
        </a:p>
      </dgm:t>
    </dgm:pt>
    <dgm:pt modelId="{696DA211-91D5-4797-87D7-3B24DD621EE1}" type="parTrans" cxnId="{74549233-533D-4991-A9EB-3D2B1DD049F7}">
      <dgm:prSet/>
      <dgm:spPr/>
      <dgm:t>
        <a:bodyPr/>
        <a:lstStyle/>
        <a:p>
          <a:endParaRPr lang="en-US"/>
        </a:p>
      </dgm:t>
    </dgm:pt>
    <dgm:pt modelId="{995D6D46-E56B-4777-8CAC-84C36CBEA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b="0" i="0" dirty="0"/>
            <a:t>Finding comprehensive and up-to-date movie information across different platforms is time-consuming.</a:t>
          </a:r>
          <a:endParaRPr lang="en-US" dirty="0"/>
        </a:p>
      </dgm:t>
    </dgm:pt>
    <dgm:pt modelId="{65559FE6-6AE6-4892-88A6-CDCBD6401CDA}" type="sibTrans" cxnId="{2BCBA5B0-436D-42D2-BB03-E2A091002EBD}">
      <dgm:prSet/>
      <dgm:spPr/>
      <dgm:t>
        <a:bodyPr/>
        <a:lstStyle/>
        <a:p>
          <a:endParaRPr lang="en-US"/>
        </a:p>
      </dgm:t>
    </dgm:pt>
    <dgm:pt modelId="{86D8E70B-D6FE-4817-97BC-DD6B687708E5}" type="parTrans" cxnId="{2BCBA5B0-436D-42D2-BB03-E2A091002EBD}">
      <dgm:prSet/>
      <dgm:spPr/>
      <dgm:t>
        <a:bodyPr/>
        <a:lstStyle/>
        <a:p>
          <a:endParaRPr lang="en-US"/>
        </a:p>
      </dgm:t>
    </dgm:pt>
    <dgm:pt modelId="{210659A3-77E6-4E7B-B066-2205CA567E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have to switch between multiple apps or websites, leading to frustration.</a:t>
          </a:r>
        </a:p>
      </dgm:t>
    </dgm:pt>
    <dgm:pt modelId="{8421D68A-AA7E-4514-96E1-878A7716151E}" type="sibTrans" cxnId="{CB26C900-AA75-480A-953E-BD9D412ABB07}">
      <dgm:prSet/>
      <dgm:spPr/>
      <dgm:t>
        <a:bodyPr/>
        <a:lstStyle/>
        <a:p>
          <a:endParaRPr lang="en-US"/>
        </a:p>
      </dgm:t>
    </dgm:pt>
    <dgm:pt modelId="{C1C2EBA8-44B8-4F6E-82C9-15146CDF1705}" type="parTrans" cxnId="{CB26C900-AA75-480A-953E-BD9D412ABB07}">
      <dgm:prSet/>
      <dgm:spPr/>
      <dgm:t>
        <a:bodyPr/>
        <a:lstStyle/>
        <a:p>
          <a:endParaRPr lang="en-US"/>
        </a:p>
      </dgm:t>
    </dgm:pt>
    <dgm:pt modelId="{B318D864-99C6-43E8-8F60-9D9B23CB3490}" type="pres">
      <dgm:prSet presAssocID="{7D1D05E3-B8D6-475B-AB5E-1A662C37FBD8}" presName="root" presStyleCnt="0">
        <dgm:presLayoutVars>
          <dgm:dir/>
          <dgm:resizeHandles val="exact"/>
        </dgm:presLayoutVars>
      </dgm:prSet>
      <dgm:spPr/>
    </dgm:pt>
    <dgm:pt modelId="{9FD2246F-6938-48B0-9AF2-6CCEDEF76064}" type="pres">
      <dgm:prSet presAssocID="{210659A3-77E6-4E7B-B066-2205CA567E18}" presName="compNode" presStyleCnt="0"/>
      <dgm:spPr/>
    </dgm:pt>
    <dgm:pt modelId="{70FED505-4869-4118-99BE-CF1D41D581B3}" type="pres">
      <dgm:prSet presAssocID="{210659A3-77E6-4E7B-B066-2205CA567E18}" presName="bgRect" presStyleLbl="bgShp" presStyleIdx="0" presStyleCnt="3"/>
      <dgm:spPr/>
    </dgm:pt>
    <dgm:pt modelId="{F9E1094D-3241-4E25-B5F2-93CF45070EB4}" type="pres">
      <dgm:prSet presAssocID="{210659A3-77E6-4E7B-B066-2205CA567E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31B19F-31B6-454D-911D-2C860FF820DD}" type="pres">
      <dgm:prSet presAssocID="{210659A3-77E6-4E7B-B066-2205CA567E18}" presName="spaceRect" presStyleCnt="0"/>
      <dgm:spPr/>
    </dgm:pt>
    <dgm:pt modelId="{12FFC08B-1589-4348-B630-1C4372999B76}" type="pres">
      <dgm:prSet presAssocID="{210659A3-77E6-4E7B-B066-2205CA567E18}" presName="parTx" presStyleLbl="revTx" presStyleIdx="0" presStyleCnt="3">
        <dgm:presLayoutVars>
          <dgm:chMax val="0"/>
          <dgm:chPref val="0"/>
        </dgm:presLayoutVars>
      </dgm:prSet>
      <dgm:spPr/>
    </dgm:pt>
    <dgm:pt modelId="{F3853271-70E9-4F87-AFF3-D32760EA311A}" type="pres">
      <dgm:prSet presAssocID="{8421D68A-AA7E-4514-96E1-878A7716151E}" presName="sibTrans" presStyleCnt="0"/>
      <dgm:spPr/>
    </dgm:pt>
    <dgm:pt modelId="{6C0BAC89-D720-45C4-A7EE-8EA72FB45D0B}" type="pres">
      <dgm:prSet presAssocID="{32D2D2CB-E162-46B5-BFBD-797BDF8A9C5B}" presName="compNode" presStyleCnt="0"/>
      <dgm:spPr/>
    </dgm:pt>
    <dgm:pt modelId="{82D2E5DF-C37B-479E-9494-B45B6E0F120E}" type="pres">
      <dgm:prSet presAssocID="{32D2D2CB-E162-46B5-BFBD-797BDF8A9C5B}" presName="bgRect" presStyleLbl="bgShp" presStyleIdx="1" presStyleCnt="3"/>
      <dgm:spPr/>
    </dgm:pt>
    <dgm:pt modelId="{69873A60-155C-4998-90AB-9DB55150DFA2}" type="pres">
      <dgm:prSet presAssocID="{32D2D2CB-E162-46B5-BFBD-797BDF8A9C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0DE002-D9F1-4CD6-ADF4-3E06EEBFBA9E}" type="pres">
      <dgm:prSet presAssocID="{32D2D2CB-E162-46B5-BFBD-797BDF8A9C5B}" presName="spaceRect" presStyleCnt="0"/>
      <dgm:spPr/>
    </dgm:pt>
    <dgm:pt modelId="{982F39BE-ED42-4154-9FC6-ED2738388796}" type="pres">
      <dgm:prSet presAssocID="{32D2D2CB-E162-46B5-BFBD-797BDF8A9C5B}" presName="parTx" presStyleLbl="revTx" presStyleIdx="1" presStyleCnt="3">
        <dgm:presLayoutVars>
          <dgm:chMax val="0"/>
          <dgm:chPref val="0"/>
        </dgm:presLayoutVars>
      </dgm:prSet>
      <dgm:spPr/>
    </dgm:pt>
    <dgm:pt modelId="{A834A09A-2F80-4D09-A840-1D0BB186A565}" type="pres">
      <dgm:prSet presAssocID="{5352F0E5-AF6C-4F48-8DB2-908220A9DCD7}" presName="sibTrans" presStyleCnt="0"/>
      <dgm:spPr/>
    </dgm:pt>
    <dgm:pt modelId="{C1E502B3-8E49-45F0-B7F1-213A409DA551}" type="pres">
      <dgm:prSet presAssocID="{995D6D46-E56B-4777-8CAC-84C36CBEAC58}" presName="compNode" presStyleCnt="0"/>
      <dgm:spPr/>
    </dgm:pt>
    <dgm:pt modelId="{028C7DA6-D477-43B5-BD75-08D93860AEC7}" type="pres">
      <dgm:prSet presAssocID="{995D6D46-E56B-4777-8CAC-84C36CBEAC58}" presName="bgRect" presStyleLbl="bgShp" presStyleIdx="2" presStyleCnt="3"/>
      <dgm:spPr/>
    </dgm:pt>
    <dgm:pt modelId="{6E3FEE7D-AE92-4819-B710-0D7BC2E114E6}" type="pres">
      <dgm:prSet presAssocID="{995D6D46-E56B-4777-8CAC-84C36CBEAC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A9B1B8-CBB6-4F9A-8E30-A0D74E14638C}" type="pres">
      <dgm:prSet presAssocID="{995D6D46-E56B-4777-8CAC-84C36CBEAC58}" presName="spaceRect" presStyleCnt="0"/>
      <dgm:spPr/>
    </dgm:pt>
    <dgm:pt modelId="{57E1EA1F-E27D-44DD-9789-E1F3205AF962}" type="pres">
      <dgm:prSet presAssocID="{995D6D46-E56B-4777-8CAC-84C36CBEAC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26C900-AA75-480A-953E-BD9D412ABB07}" srcId="{7D1D05E3-B8D6-475B-AB5E-1A662C37FBD8}" destId="{210659A3-77E6-4E7B-B066-2205CA567E18}" srcOrd="0" destOrd="0" parTransId="{C1C2EBA8-44B8-4F6E-82C9-15146CDF1705}" sibTransId="{8421D68A-AA7E-4514-96E1-878A7716151E}"/>
    <dgm:cxn modelId="{74549233-533D-4991-A9EB-3D2B1DD049F7}" srcId="{7D1D05E3-B8D6-475B-AB5E-1A662C37FBD8}" destId="{32D2D2CB-E162-46B5-BFBD-797BDF8A9C5B}" srcOrd="1" destOrd="0" parTransId="{696DA211-91D5-4797-87D7-3B24DD621EE1}" sibTransId="{5352F0E5-AF6C-4F48-8DB2-908220A9DCD7}"/>
    <dgm:cxn modelId="{386DA25D-C3C4-4FFA-A9FF-68D2959FFED9}" type="presOf" srcId="{210659A3-77E6-4E7B-B066-2205CA567E18}" destId="{12FFC08B-1589-4348-B630-1C4372999B76}" srcOrd="0" destOrd="0" presId="urn:microsoft.com/office/officeart/2018/2/layout/IconVerticalSolidList"/>
    <dgm:cxn modelId="{D70B7841-13AB-459B-AA32-3C243C9732D7}" type="presOf" srcId="{32D2D2CB-E162-46B5-BFBD-797BDF8A9C5B}" destId="{982F39BE-ED42-4154-9FC6-ED2738388796}" srcOrd="0" destOrd="0" presId="urn:microsoft.com/office/officeart/2018/2/layout/IconVerticalSolidList"/>
    <dgm:cxn modelId="{8471C146-6897-4D72-A867-47B1F7950278}" type="presOf" srcId="{995D6D46-E56B-4777-8CAC-84C36CBEAC58}" destId="{57E1EA1F-E27D-44DD-9789-E1F3205AF962}" srcOrd="0" destOrd="0" presId="urn:microsoft.com/office/officeart/2018/2/layout/IconVerticalSolidList"/>
    <dgm:cxn modelId="{2BCBA5B0-436D-42D2-BB03-E2A091002EBD}" srcId="{7D1D05E3-B8D6-475B-AB5E-1A662C37FBD8}" destId="{995D6D46-E56B-4777-8CAC-84C36CBEAC58}" srcOrd="2" destOrd="0" parTransId="{86D8E70B-D6FE-4817-97BC-DD6B687708E5}" sibTransId="{65559FE6-6AE6-4892-88A6-CDCBD6401CDA}"/>
    <dgm:cxn modelId="{0B40E4C0-D09D-4D3C-91B2-CB99F2FFF240}" type="presOf" srcId="{7D1D05E3-B8D6-475B-AB5E-1A662C37FBD8}" destId="{B318D864-99C6-43E8-8F60-9D9B23CB3490}" srcOrd="0" destOrd="0" presId="urn:microsoft.com/office/officeart/2018/2/layout/IconVerticalSolidList"/>
    <dgm:cxn modelId="{C5F4F762-F206-4FEA-B5FD-C187CF79F528}" type="presParOf" srcId="{B318D864-99C6-43E8-8F60-9D9B23CB3490}" destId="{9FD2246F-6938-48B0-9AF2-6CCEDEF76064}" srcOrd="0" destOrd="0" presId="urn:microsoft.com/office/officeart/2018/2/layout/IconVerticalSolidList"/>
    <dgm:cxn modelId="{A6438A68-F616-4BAB-B520-34463B61934A}" type="presParOf" srcId="{9FD2246F-6938-48B0-9AF2-6CCEDEF76064}" destId="{70FED505-4869-4118-99BE-CF1D41D581B3}" srcOrd="0" destOrd="0" presId="urn:microsoft.com/office/officeart/2018/2/layout/IconVerticalSolidList"/>
    <dgm:cxn modelId="{133FCADD-DFC6-4B18-AD1C-0BB549EA5328}" type="presParOf" srcId="{9FD2246F-6938-48B0-9AF2-6CCEDEF76064}" destId="{F9E1094D-3241-4E25-B5F2-93CF45070EB4}" srcOrd="1" destOrd="0" presId="urn:microsoft.com/office/officeart/2018/2/layout/IconVerticalSolidList"/>
    <dgm:cxn modelId="{783EEEB9-FCED-4C6D-A2E6-5FE3B22F69CB}" type="presParOf" srcId="{9FD2246F-6938-48B0-9AF2-6CCEDEF76064}" destId="{0C31B19F-31B6-454D-911D-2C860FF820DD}" srcOrd="2" destOrd="0" presId="urn:microsoft.com/office/officeart/2018/2/layout/IconVerticalSolidList"/>
    <dgm:cxn modelId="{AFBAB36E-A2DF-4E1A-83D3-565D8D4B9057}" type="presParOf" srcId="{9FD2246F-6938-48B0-9AF2-6CCEDEF76064}" destId="{12FFC08B-1589-4348-B630-1C4372999B76}" srcOrd="3" destOrd="0" presId="urn:microsoft.com/office/officeart/2018/2/layout/IconVerticalSolidList"/>
    <dgm:cxn modelId="{DA87D4B4-7A03-47CA-A4AC-25E49A83D5CD}" type="presParOf" srcId="{B318D864-99C6-43E8-8F60-9D9B23CB3490}" destId="{F3853271-70E9-4F87-AFF3-D32760EA311A}" srcOrd="1" destOrd="0" presId="urn:microsoft.com/office/officeart/2018/2/layout/IconVerticalSolidList"/>
    <dgm:cxn modelId="{C174D513-DB62-48B1-AFE3-03EAC02C7A3A}" type="presParOf" srcId="{B318D864-99C6-43E8-8F60-9D9B23CB3490}" destId="{6C0BAC89-D720-45C4-A7EE-8EA72FB45D0B}" srcOrd="2" destOrd="0" presId="urn:microsoft.com/office/officeart/2018/2/layout/IconVerticalSolidList"/>
    <dgm:cxn modelId="{B33BB388-5798-46F2-8965-24B0B824D186}" type="presParOf" srcId="{6C0BAC89-D720-45C4-A7EE-8EA72FB45D0B}" destId="{82D2E5DF-C37B-479E-9494-B45B6E0F120E}" srcOrd="0" destOrd="0" presId="urn:microsoft.com/office/officeart/2018/2/layout/IconVerticalSolidList"/>
    <dgm:cxn modelId="{6BEA6808-EBFB-4175-9DDF-1FED2094ABB6}" type="presParOf" srcId="{6C0BAC89-D720-45C4-A7EE-8EA72FB45D0B}" destId="{69873A60-155C-4998-90AB-9DB55150DFA2}" srcOrd="1" destOrd="0" presId="urn:microsoft.com/office/officeart/2018/2/layout/IconVerticalSolidList"/>
    <dgm:cxn modelId="{3C93A4A3-6F3F-4E26-861C-71026599D4BE}" type="presParOf" srcId="{6C0BAC89-D720-45C4-A7EE-8EA72FB45D0B}" destId="{EE0DE002-D9F1-4CD6-ADF4-3E06EEBFBA9E}" srcOrd="2" destOrd="0" presId="urn:microsoft.com/office/officeart/2018/2/layout/IconVerticalSolidList"/>
    <dgm:cxn modelId="{7BC1E83E-14D6-435F-B1B5-D7022FB9EB46}" type="presParOf" srcId="{6C0BAC89-D720-45C4-A7EE-8EA72FB45D0B}" destId="{982F39BE-ED42-4154-9FC6-ED2738388796}" srcOrd="3" destOrd="0" presId="urn:microsoft.com/office/officeart/2018/2/layout/IconVerticalSolidList"/>
    <dgm:cxn modelId="{FCC61B3C-D09E-4418-917F-4E7F3933AE0D}" type="presParOf" srcId="{B318D864-99C6-43E8-8F60-9D9B23CB3490}" destId="{A834A09A-2F80-4D09-A840-1D0BB186A565}" srcOrd="3" destOrd="0" presId="urn:microsoft.com/office/officeart/2018/2/layout/IconVerticalSolidList"/>
    <dgm:cxn modelId="{776D9CFC-DE52-4A95-B98A-ABE3F4FC222A}" type="presParOf" srcId="{B318D864-99C6-43E8-8F60-9D9B23CB3490}" destId="{C1E502B3-8E49-45F0-B7F1-213A409DA551}" srcOrd="4" destOrd="0" presId="urn:microsoft.com/office/officeart/2018/2/layout/IconVerticalSolidList"/>
    <dgm:cxn modelId="{05BC1F6B-1089-4337-ABCE-7B78C629F85C}" type="presParOf" srcId="{C1E502B3-8E49-45F0-B7F1-213A409DA551}" destId="{028C7DA6-D477-43B5-BD75-08D93860AEC7}" srcOrd="0" destOrd="0" presId="urn:microsoft.com/office/officeart/2018/2/layout/IconVerticalSolidList"/>
    <dgm:cxn modelId="{936EA3C9-A94E-4809-99DE-50DACA15B157}" type="presParOf" srcId="{C1E502B3-8E49-45F0-B7F1-213A409DA551}" destId="{6E3FEE7D-AE92-4819-B710-0D7BC2E114E6}" srcOrd="1" destOrd="0" presId="urn:microsoft.com/office/officeart/2018/2/layout/IconVerticalSolidList"/>
    <dgm:cxn modelId="{02FDDDAF-3787-46BE-AD2D-564E53AAB731}" type="presParOf" srcId="{C1E502B3-8E49-45F0-B7F1-213A409DA551}" destId="{2DA9B1B8-CBB6-4F9A-8E30-A0D74E14638C}" srcOrd="2" destOrd="0" presId="urn:microsoft.com/office/officeart/2018/2/layout/IconVerticalSolidList"/>
    <dgm:cxn modelId="{08BEBE58-C17F-4A78-9393-2BD1A298CB3B}" type="presParOf" srcId="{C1E502B3-8E49-45F0-B7F1-213A409DA551}" destId="{57E1EA1F-E27D-44DD-9789-E1F3205AF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EFF6E-02D7-49DD-9074-3079D33128F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6748A8-BE75-4942-B084-9571BBF21C71}">
      <dgm:prSet/>
      <dgm:spPr/>
      <dgm:t>
        <a:bodyPr/>
        <a:lstStyle/>
        <a:p>
          <a:r>
            <a:rPr lang="en-US" b="1" dirty="0"/>
            <a:t>Convenience</a:t>
          </a:r>
          <a:r>
            <a:rPr lang="en-US" dirty="0"/>
            <a:t>: Access all movie-related information in one place.</a:t>
          </a:r>
        </a:p>
      </dgm:t>
    </dgm:pt>
    <dgm:pt modelId="{7044DD85-4A43-498A-A5B7-A7F8FE0AF5B8}" type="parTrans" cxnId="{B2563A82-7135-4383-9866-A0AF224969F1}">
      <dgm:prSet/>
      <dgm:spPr/>
      <dgm:t>
        <a:bodyPr/>
        <a:lstStyle/>
        <a:p>
          <a:endParaRPr lang="en-US"/>
        </a:p>
      </dgm:t>
    </dgm:pt>
    <dgm:pt modelId="{23B67D9C-7B8F-40A7-9032-7DBC77039F03}" type="sibTrans" cxnId="{B2563A82-7135-4383-9866-A0AF224969F1}">
      <dgm:prSet/>
      <dgm:spPr/>
      <dgm:t>
        <a:bodyPr/>
        <a:lstStyle/>
        <a:p>
          <a:endParaRPr lang="en-US"/>
        </a:p>
      </dgm:t>
    </dgm:pt>
    <dgm:pt modelId="{D55A9D30-F9E3-4DA2-A20F-2E33A6682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Personalization</a:t>
          </a:r>
          <a:r>
            <a:rPr lang="en-US"/>
            <a:t>: Customize your movie experience with favorites and location-based recommendations.</a:t>
          </a:r>
        </a:p>
      </dgm:t>
    </dgm:pt>
    <dgm:pt modelId="{CE3B02C9-87D1-4A23-B6A9-14E73D8BFA2A}" type="parTrans" cxnId="{7F0FBCD9-F8D6-4643-BC5A-50298825C3C7}">
      <dgm:prSet/>
      <dgm:spPr/>
      <dgm:t>
        <a:bodyPr/>
        <a:lstStyle/>
        <a:p>
          <a:endParaRPr lang="en-US"/>
        </a:p>
      </dgm:t>
    </dgm:pt>
    <dgm:pt modelId="{8398D39C-4604-417D-85A9-7AAFAB191F1E}" type="sibTrans" cxnId="{7F0FBCD9-F8D6-4643-BC5A-50298825C3C7}">
      <dgm:prSet/>
      <dgm:spPr/>
      <dgm:t>
        <a:bodyPr/>
        <a:lstStyle/>
        <a:p>
          <a:endParaRPr lang="en-US"/>
        </a:p>
      </dgm:t>
    </dgm:pt>
    <dgm:pt modelId="{C189534F-9463-43D6-AA2C-7B8B900370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User-Friendly</a:t>
          </a:r>
          <a:r>
            <a:rPr lang="en-US"/>
            <a:t>: Easy to navigate, minimal learning curve required.</a:t>
          </a:r>
        </a:p>
      </dgm:t>
    </dgm:pt>
    <dgm:pt modelId="{BC7A0E18-E15B-42E9-95B6-5D179C300F3C}" type="parTrans" cxnId="{48313210-E9DB-49DA-9920-230F25F87FB4}">
      <dgm:prSet/>
      <dgm:spPr/>
      <dgm:t>
        <a:bodyPr/>
        <a:lstStyle/>
        <a:p>
          <a:endParaRPr lang="en-US"/>
        </a:p>
      </dgm:t>
    </dgm:pt>
    <dgm:pt modelId="{316DF919-DDE3-4D8D-B6EB-D048945EB3CE}" type="sibTrans" cxnId="{48313210-E9DB-49DA-9920-230F25F87FB4}">
      <dgm:prSet/>
      <dgm:spPr/>
      <dgm:t>
        <a:bodyPr/>
        <a:lstStyle/>
        <a:p>
          <a:endParaRPr lang="en-US"/>
        </a:p>
      </dgm:t>
    </dgm:pt>
    <dgm:pt modelId="{88E2C95D-75EE-4101-A0E3-247F2D8B7B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Scalable</a:t>
          </a:r>
          <a:r>
            <a:rPr lang="en-US"/>
            <a:t>: Perfect for all movie lovers, from casual watchers to frequent cinema-goers.</a:t>
          </a:r>
        </a:p>
      </dgm:t>
    </dgm:pt>
    <dgm:pt modelId="{A498661A-D29E-4981-A461-3F5A08738C15}" type="parTrans" cxnId="{780017DA-E60C-4E1B-A0E3-972BDFD30EFE}">
      <dgm:prSet/>
      <dgm:spPr/>
      <dgm:t>
        <a:bodyPr/>
        <a:lstStyle/>
        <a:p>
          <a:endParaRPr lang="en-US"/>
        </a:p>
      </dgm:t>
    </dgm:pt>
    <dgm:pt modelId="{805F09C7-C7BB-4BB1-9D54-3C9A53BEAC07}" type="sibTrans" cxnId="{780017DA-E60C-4E1B-A0E3-972BDFD30EFE}">
      <dgm:prSet/>
      <dgm:spPr/>
      <dgm:t>
        <a:bodyPr/>
        <a:lstStyle/>
        <a:p>
          <a:endParaRPr lang="en-US"/>
        </a:p>
      </dgm:t>
    </dgm:pt>
    <dgm:pt modelId="{6BA20155-1B45-4E72-9A0E-A3E8365F9251}" type="pres">
      <dgm:prSet presAssocID="{499EFF6E-02D7-49DD-9074-3079D33128F3}" presName="diagram" presStyleCnt="0">
        <dgm:presLayoutVars>
          <dgm:dir/>
          <dgm:resizeHandles val="exact"/>
        </dgm:presLayoutVars>
      </dgm:prSet>
      <dgm:spPr/>
    </dgm:pt>
    <dgm:pt modelId="{2B14175C-045B-4D21-A685-ED42BE0BD08F}" type="pres">
      <dgm:prSet presAssocID="{736748A8-BE75-4942-B084-9571BBF21C71}" presName="node" presStyleLbl="node1" presStyleIdx="0" presStyleCnt="4">
        <dgm:presLayoutVars>
          <dgm:bulletEnabled val="1"/>
        </dgm:presLayoutVars>
      </dgm:prSet>
      <dgm:spPr/>
    </dgm:pt>
    <dgm:pt modelId="{5B1FF87C-8C49-4BFD-B9D7-FBFCA7BF4A51}" type="pres">
      <dgm:prSet presAssocID="{23B67D9C-7B8F-40A7-9032-7DBC77039F03}" presName="sibTrans" presStyleCnt="0"/>
      <dgm:spPr/>
    </dgm:pt>
    <dgm:pt modelId="{5CDABBFB-43E9-42AA-87DE-EF178F0A6359}" type="pres">
      <dgm:prSet presAssocID="{D55A9D30-F9E3-4DA2-A20F-2E33A6682BE6}" presName="node" presStyleLbl="node1" presStyleIdx="1" presStyleCnt="4">
        <dgm:presLayoutVars>
          <dgm:bulletEnabled val="1"/>
        </dgm:presLayoutVars>
      </dgm:prSet>
      <dgm:spPr/>
    </dgm:pt>
    <dgm:pt modelId="{3B5A4046-1423-4FC0-AFD5-C6AE5A4BB3AB}" type="pres">
      <dgm:prSet presAssocID="{8398D39C-4604-417D-85A9-7AAFAB191F1E}" presName="sibTrans" presStyleCnt="0"/>
      <dgm:spPr/>
    </dgm:pt>
    <dgm:pt modelId="{87E94517-3910-44A2-A32D-05379A29AE72}" type="pres">
      <dgm:prSet presAssocID="{C189534F-9463-43D6-AA2C-7B8B90037005}" presName="node" presStyleLbl="node1" presStyleIdx="2" presStyleCnt="4">
        <dgm:presLayoutVars>
          <dgm:bulletEnabled val="1"/>
        </dgm:presLayoutVars>
      </dgm:prSet>
      <dgm:spPr/>
    </dgm:pt>
    <dgm:pt modelId="{979F411E-1656-455E-BEDB-D667FA4D525A}" type="pres">
      <dgm:prSet presAssocID="{316DF919-DDE3-4D8D-B6EB-D048945EB3CE}" presName="sibTrans" presStyleCnt="0"/>
      <dgm:spPr/>
    </dgm:pt>
    <dgm:pt modelId="{5A88FE2F-9C13-4BD4-BE60-51047F420433}" type="pres">
      <dgm:prSet presAssocID="{88E2C95D-75EE-4101-A0E3-247F2D8B7B3B}" presName="node" presStyleLbl="node1" presStyleIdx="3" presStyleCnt="4">
        <dgm:presLayoutVars>
          <dgm:bulletEnabled val="1"/>
        </dgm:presLayoutVars>
      </dgm:prSet>
      <dgm:spPr/>
    </dgm:pt>
  </dgm:ptLst>
  <dgm:cxnLst>
    <dgm:cxn modelId="{48313210-E9DB-49DA-9920-230F25F87FB4}" srcId="{499EFF6E-02D7-49DD-9074-3079D33128F3}" destId="{C189534F-9463-43D6-AA2C-7B8B90037005}" srcOrd="2" destOrd="0" parTransId="{BC7A0E18-E15B-42E9-95B6-5D179C300F3C}" sibTransId="{316DF919-DDE3-4D8D-B6EB-D048945EB3CE}"/>
    <dgm:cxn modelId="{91142D1A-E6D2-495B-AC94-91974AC2C4B1}" type="presOf" srcId="{D55A9D30-F9E3-4DA2-A20F-2E33A6682BE6}" destId="{5CDABBFB-43E9-42AA-87DE-EF178F0A6359}" srcOrd="0" destOrd="0" presId="urn:microsoft.com/office/officeart/2005/8/layout/default"/>
    <dgm:cxn modelId="{2DD6D665-7A36-400D-8302-3241BC49150C}" type="presOf" srcId="{C189534F-9463-43D6-AA2C-7B8B90037005}" destId="{87E94517-3910-44A2-A32D-05379A29AE72}" srcOrd="0" destOrd="0" presId="urn:microsoft.com/office/officeart/2005/8/layout/default"/>
    <dgm:cxn modelId="{3DEB6D79-C063-4864-9CB8-498DC4AAAE55}" type="presOf" srcId="{736748A8-BE75-4942-B084-9571BBF21C71}" destId="{2B14175C-045B-4D21-A685-ED42BE0BD08F}" srcOrd="0" destOrd="0" presId="urn:microsoft.com/office/officeart/2005/8/layout/default"/>
    <dgm:cxn modelId="{B2563A82-7135-4383-9866-A0AF224969F1}" srcId="{499EFF6E-02D7-49DD-9074-3079D33128F3}" destId="{736748A8-BE75-4942-B084-9571BBF21C71}" srcOrd="0" destOrd="0" parTransId="{7044DD85-4A43-498A-A5B7-A7F8FE0AF5B8}" sibTransId="{23B67D9C-7B8F-40A7-9032-7DBC77039F03}"/>
    <dgm:cxn modelId="{175061C0-3044-4F6D-A59A-30F8719F3872}" type="presOf" srcId="{499EFF6E-02D7-49DD-9074-3079D33128F3}" destId="{6BA20155-1B45-4E72-9A0E-A3E8365F9251}" srcOrd="0" destOrd="0" presId="urn:microsoft.com/office/officeart/2005/8/layout/default"/>
    <dgm:cxn modelId="{7F0FBCD9-F8D6-4643-BC5A-50298825C3C7}" srcId="{499EFF6E-02D7-49DD-9074-3079D33128F3}" destId="{D55A9D30-F9E3-4DA2-A20F-2E33A6682BE6}" srcOrd="1" destOrd="0" parTransId="{CE3B02C9-87D1-4A23-B6A9-14E73D8BFA2A}" sibTransId="{8398D39C-4604-417D-85A9-7AAFAB191F1E}"/>
    <dgm:cxn modelId="{780017DA-E60C-4E1B-A0E3-972BDFD30EFE}" srcId="{499EFF6E-02D7-49DD-9074-3079D33128F3}" destId="{88E2C95D-75EE-4101-A0E3-247F2D8B7B3B}" srcOrd="3" destOrd="0" parTransId="{A498661A-D29E-4981-A461-3F5A08738C15}" sibTransId="{805F09C7-C7BB-4BB1-9D54-3C9A53BEAC07}"/>
    <dgm:cxn modelId="{92094DE3-49D1-4C79-802D-E07C3A7EA50B}" type="presOf" srcId="{88E2C95D-75EE-4101-A0E3-247F2D8B7B3B}" destId="{5A88FE2F-9C13-4BD4-BE60-51047F420433}" srcOrd="0" destOrd="0" presId="urn:microsoft.com/office/officeart/2005/8/layout/default"/>
    <dgm:cxn modelId="{EFFC9BD7-1DC6-4320-A93A-41D3E0ED8D42}" type="presParOf" srcId="{6BA20155-1B45-4E72-9A0E-A3E8365F9251}" destId="{2B14175C-045B-4D21-A685-ED42BE0BD08F}" srcOrd="0" destOrd="0" presId="urn:microsoft.com/office/officeart/2005/8/layout/default"/>
    <dgm:cxn modelId="{BCC1836B-606F-40CD-B05A-9DA2B639F074}" type="presParOf" srcId="{6BA20155-1B45-4E72-9A0E-A3E8365F9251}" destId="{5B1FF87C-8C49-4BFD-B9D7-FBFCA7BF4A51}" srcOrd="1" destOrd="0" presId="urn:microsoft.com/office/officeart/2005/8/layout/default"/>
    <dgm:cxn modelId="{E254344A-A9D8-410A-B66B-E52184D604E0}" type="presParOf" srcId="{6BA20155-1B45-4E72-9A0E-A3E8365F9251}" destId="{5CDABBFB-43E9-42AA-87DE-EF178F0A6359}" srcOrd="2" destOrd="0" presId="urn:microsoft.com/office/officeart/2005/8/layout/default"/>
    <dgm:cxn modelId="{8AE9BDBD-5342-4145-ACE6-7E752145269E}" type="presParOf" srcId="{6BA20155-1B45-4E72-9A0E-A3E8365F9251}" destId="{3B5A4046-1423-4FC0-AFD5-C6AE5A4BB3AB}" srcOrd="3" destOrd="0" presId="urn:microsoft.com/office/officeart/2005/8/layout/default"/>
    <dgm:cxn modelId="{C173D992-1F33-4916-A1D6-32B2A93B1FEB}" type="presParOf" srcId="{6BA20155-1B45-4E72-9A0E-A3E8365F9251}" destId="{87E94517-3910-44A2-A32D-05379A29AE72}" srcOrd="4" destOrd="0" presId="urn:microsoft.com/office/officeart/2005/8/layout/default"/>
    <dgm:cxn modelId="{C90E3F43-7580-4D89-9BAA-EA42B474484A}" type="presParOf" srcId="{6BA20155-1B45-4E72-9A0E-A3E8365F9251}" destId="{979F411E-1656-455E-BEDB-D667FA4D525A}" srcOrd="5" destOrd="0" presId="urn:microsoft.com/office/officeart/2005/8/layout/default"/>
    <dgm:cxn modelId="{0144F3AC-BC66-4BDE-B5A8-ED3ABA16FDDA}" type="presParOf" srcId="{6BA20155-1B45-4E72-9A0E-A3E8365F9251}" destId="{5A88FE2F-9C13-4BD4-BE60-51047F42043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CA979-860F-4A6A-AFA4-7165EC4212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EB9BE9-1E37-4E4E-9292-54B58C555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</a:t>
          </a:r>
          <a:r>
            <a:rPr lang="en-US" b="1" dirty="0"/>
            <a:t>Testimonial 2:"Since using Flick Finder, I’ve saved so much time and found great movie deals for my favorite shows."</a:t>
          </a:r>
          <a:endParaRPr lang="en-US" dirty="0"/>
        </a:p>
      </dgm:t>
    </dgm:pt>
    <dgm:pt modelId="{B9954F70-526D-43DA-A2A5-DA7B5B337158}" type="sibTrans" cxnId="{7FCA8DA6-305A-4578-9160-FF3D6E8C18A8}">
      <dgm:prSet/>
      <dgm:spPr/>
      <dgm:t>
        <a:bodyPr/>
        <a:lstStyle/>
        <a:p>
          <a:endParaRPr lang="en-US"/>
        </a:p>
      </dgm:t>
    </dgm:pt>
    <dgm:pt modelId="{BB7C888D-6566-4A85-B319-A9407441C2DF}" type="parTrans" cxnId="{7FCA8DA6-305A-4578-9160-FF3D6E8C18A8}">
      <dgm:prSet/>
      <dgm:spPr/>
      <dgm:t>
        <a:bodyPr/>
        <a:lstStyle/>
        <a:p>
          <a:endParaRPr lang="en-US"/>
        </a:p>
      </dgm:t>
    </dgm:pt>
    <dgm:pt modelId="{B02DB651-279F-442E-A6BC-B4356A51D5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Testimonial 1 : "Flick Finder made it so easy for me to find the best cinema nearby and check ticket prices!"</a:t>
          </a:r>
          <a:endParaRPr lang="en-US" dirty="0"/>
        </a:p>
      </dgm:t>
    </dgm:pt>
    <dgm:pt modelId="{0F262338-D751-4271-B4A5-4DC5110813B1}" type="sibTrans" cxnId="{EB811100-B249-4F18-A9A4-B3B83A29E235}">
      <dgm:prSet/>
      <dgm:spPr/>
      <dgm:t>
        <a:bodyPr/>
        <a:lstStyle/>
        <a:p>
          <a:endParaRPr lang="en-US"/>
        </a:p>
      </dgm:t>
    </dgm:pt>
    <dgm:pt modelId="{6B6F1A33-0FA3-435F-B0F1-4F20E8E74C94}" type="parTrans" cxnId="{EB811100-B249-4F18-A9A4-B3B83A29E235}">
      <dgm:prSet/>
      <dgm:spPr/>
      <dgm:t>
        <a:bodyPr/>
        <a:lstStyle/>
        <a:p>
          <a:endParaRPr lang="en-US"/>
        </a:p>
      </dgm:t>
    </dgm:pt>
    <dgm:pt modelId="{E57F7041-2BD5-4CA1-AE70-C295E5DC8172}" type="pres">
      <dgm:prSet presAssocID="{5FACA979-860F-4A6A-AFA4-7165EC421214}" presName="root" presStyleCnt="0">
        <dgm:presLayoutVars>
          <dgm:dir/>
          <dgm:resizeHandles val="exact"/>
        </dgm:presLayoutVars>
      </dgm:prSet>
      <dgm:spPr/>
    </dgm:pt>
    <dgm:pt modelId="{F4876D02-4221-4B2A-96B3-9422D2429624}" type="pres">
      <dgm:prSet presAssocID="{B02DB651-279F-442E-A6BC-B4356A51D584}" presName="compNode" presStyleCnt="0"/>
      <dgm:spPr/>
    </dgm:pt>
    <dgm:pt modelId="{D0AEF50A-58F2-46D5-A95C-0D1084CFE482}" type="pres">
      <dgm:prSet presAssocID="{B02DB651-279F-442E-A6BC-B4356A51D5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03055C5E-17EF-4EDA-A171-1C502E9F1533}" type="pres">
      <dgm:prSet presAssocID="{B02DB651-279F-442E-A6BC-B4356A51D584}" presName="spaceRect" presStyleCnt="0"/>
      <dgm:spPr/>
    </dgm:pt>
    <dgm:pt modelId="{20258078-0916-4D23-B7AD-C72E31C4C520}" type="pres">
      <dgm:prSet presAssocID="{B02DB651-279F-442E-A6BC-B4356A51D584}" presName="textRect" presStyleLbl="revTx" presStyleIdx="0" presStyleCnt="2">
        <dgm:presLayoutVars>
          <dgm:chMax val="1"/>
          <dgm:chPref val="1"/>
        </dgm:presLayoutVars>
      </dgm:prSet>
      <dgm:spPr/>
    </dgm:pt>
    <dgm:pt modelId="{405D2551-D782-49D5-9255-93ABBE9DE9B9}" type="pres">
      <dgm:prSet presAssocID="{0F262338-D751-4271-B4A5-4DC5110813B1}" presName="sibTrans" presStyleCnt="0"/>
      <dgm:spPr/>
    </dgm:pt>
    <dgm:pt modelId="{44A9AC3C-4521-4699-8997-8767DA53BE5E}" type="pres">
      <dgm:prSet presAssocID="{96EB9BE9-1E37-4E4E-9292-54B58C555532}" presName="compNode" presStyleCnt="0"/>
      <dgm:spPr/>
    </dgm:pt>
    <dgm:pt modelId="{CDFA61F9-F3C9-4F5C-92B1-1593E9E850C8}" type="pres">
      <dgm:prSet presAssocID="{96EB9BE9-1E37-4E4E-9292-54B58C5555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7975A526-2D99-4439-9D84-0C4C8E00C2CF}" type="pres">
      <dgm:prSet presAssocID="{96EB9BE9-1E37-4E4E-9292-54B58C555532}" presName="spaceRect" presStyleCnt="0"/>
      <dgm:spPr/>
    </dgm:pt>
    <dgm:pt modelId="{D34519EC-B284-4CBD-9FA9-E627AF4BE2C8}" type="pres">
      <dgm:prSet presAssocID="{96EB9BE9-1E37-4E4E-9292-54B58C5555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811100-B249-4F18-A9A4-B3B83A29E235}" srcId="{5FACA979-860F-4A6A-AFA4-7165EC421214}" destId="{B02DB651-279F-442E-A6BC-B4356A51D584}" srcOrd="0" destOrd="0" parTransId="{6B6F1A33-0FA3-435F-B0F1-4F20E8E74C94}" sibTransId="{0F262338-D751-4271-B4A5-4DC5110813B1}"/>
    <dgm:cxn modelId="{C8AC7D3E-254C-4318-A045-A465BB41E6D3}" type="presOf" srcId="{96EB9BE9-1E37-4E4E-9292-54B58C555532}" destId="{D34519EC-B284-4CBD-9FA9-E627AF4BE2C8}" srcOrd="0" destOrd="0" presId="urn:microsoft.com/office/officeart/2018/2/layout/IconLabelList"/>
    <dgm:cxn modelId="{1B51F486-4190-42EC-A2A7-A4E8C9B444D6}" type="presOf" srcId="{B02DB651-279F-442E-A6BC-B4356A51D584}" destId="{20258078-0916-4D23-B7AD-C72E31C4C520}" srcOrd="0" destOrd="0" presId="urn:microsoft.com/office/officeart/2018/2/layout/IconLabelList"/>
    <dgm:cxn modelId="{7FCA8DA6-305A-4578-9160-FF3D6E8C18A8}" srcId="{5FACA979-860F-4A6A-AFA4-7165EC421214}" destId="{96EB9BE9-1E37-4E4E-9292-54B58C555532}" srcOrd="1" destOrd="0" parTransId="{BB7C888D-6566-4A85-B319-A9407441C2DF}" sibTransId="{B9954F70-526D-43DA-A2A5-DA7B5B337158}"/>
    <dgm:cxn modelId="{E76161C2-5962-4613-91C9-43007FFE7CA0}" type="presOf" srcId="{5FACA979-860F-4A6A-AFA4-7165EC421214}" destId="{E57F7041-2BD5-4CA1-AE70-C295E5DC8172}" srcOrd="0" destOrd="0" presId="urn:microsoft.com/office/officeart/2018/2/layout/IconLabelList"/>
    <dgm:cxn modelId="{C6F75630-F267-4429-B58A-2EC9D3795352}" type="presParOf" srcId="{E57F7041-2BD5-4CA1-AE70-C295E5DC8172}" destId="{F4876D02-4221-4B2A-96B3-9422D2429624}" srcOrd="0" destOrd="0" presId="urn:microsoft.com/office/officeart/2018/2/layout/IconLabelList"/>
    <dgm:cxn modelId="{401A289E-4125-4D8C-8BAA-5228BF0AAD17}" type="presParOf" srcId="{F4876D02-4221-4B2A-96B3-9422D2429624}" destId="{D0AEF50A-58F2-46D5-A95C-0D1084CFE482}" srcOrd="0" destOrd="0" presId="urn:microsoft.com/office/officeart/2018/2/layout/IconLabelList"/>
    <dgm:cxn modelId="{1B5B7052-7383-4ACE-A545-0794C7BD7FC4}" type="presParOf" srcId="{F4876D02-4221-4B2A-96B3-9422D2429624}" destId="{03055C5E-17EF-4EDA-A171-1C502E9F1533}" srcOrd="1" destOrd="0" presId="urn:microsoft.com/office/officeart/2018/2/layout/IconLabelList"/>
    <dgm:cxn modelId="{1AB0AF6C-C502-435F-8D76-36FFD00BF584}" type="presParOf" srcId="{F4876D02-4221-4B2A-96B3-9422D2429624}" destId="{20258078-0916-4D23-B7AD-C72E31C4C520}" srcOrd="2" destOrd="0" presId="urn:microsoft.com/office/officeart/2018/2/layout/IconLabelList"/>
    <dgm:cxn modelId="{B54265BA-EC1E-46B5-B233-2916DCAB9F55}" type="presParOf" srcId="{E57F7041-2BD5-4CA1-AE70-C295E5DC8172}" destId="{405D2551-D782-49D5-9255-93ABBE9DE9B9}" srcOrd="1" destOrd="0" presId="urn:microsoft.com/office/officeart/2018/2/layout/IconLabelList"/>
    <dgm:cxn modelId="{16681099-F98B-48F8-8A56-7A471BD80A7A}" type="presParOf" srcId="{E57F7041-2BD5-4CA1-AE70-C295E5DC8172}" destId="{44A9AC3C-4521-4699-8997-8767DA53BE5E}" srcOrd="2" destOrd="0" presId="urn:microsoft.com/office/officeart/2018/2/layout/IconLabelList"/>
    <dgm:cxn modelId="{D45824D7-2748-4E48-9F1E-2BBBA83A4E32}" type="presParOf" srcId="{44A9AC3C-4521-4699-8997-8767DA53BE5E}" destId="{CDFA61F9-F3C9-4F5C-92B1-1593E9E850C8}" srcOrd="0" destOrd="0" presId="urn:microsoft.com/office/officeart/2018/2/layout/IconLabelList"/>
    <dgm:cxn modelId="{64ACE0A6-E512-4939-B949-395A26633436}" type="presParOf" srcId="{44A9AC3C-4521-4699-8997-8767DA53BE5E}" destId="{7975A526-2D99-4439-9D84-0C4C8E00C2CF}" srcOrd="1" destOrd="0" presId="urn:microsoft.com/office/officeart/2018/2/layout/IconLabelList"/>
    <dgm:cxn modelId="{CFBD34E3-29F2-40B5-A567-B2DFFF827B97}" type="presParOf" srcId="{44A9AC3C-4521-4699-8997-8767DA53BE5E}" destId="{D34519EC-B284-4CBD-9FA9-E627AF4BE2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831E3-B0E2-4565-8D46-1EC7CDB1FA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E74EA5-C7D2-4C9E-B671-B98C85122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Basic Plan :  Free access to all movie listings and cinema locations.</a:t>
          </a:r>
        </a:p>
      </dgm:t>
    </dgm:pt>
    <dgm:pt modelId="{D617B1E6-F61F-4A95-B155-2930BB2B37C5}" type="parTrans" cxnId="{38179614-9BA7-4905-99EB-039A1A205AF3}">
      <dgm:prSet/>
      <dgm:spPr/>
      <dgm:t>
        <a:bodyPr/>
        <a:lstStyle/>
        <a:p>
          <a:endParaRPr lang="en-US"/>
        </a:p>
      </dgm:t>
    </dgm:pt>
    <dgm:pt modelId="{677821B6-7BC4-47C3-83FE-63D2ED2B672D}" type="sibTrans" cxnId="{38179614-9BA7-4905-99EB-039A1A205AF3}">
      <dgm:prSet/>
      <dgm:spPr/>
      <dgm:t>
        <a:bodyPr/>
        <a:lstStyle/>
        <a:p>
          <a:endParaRPr lang="en-US"/>
        </a:p>
      </dgm:t>
    </dgm:pt>
    <dgm:pt modelId="{31FABD45-3464-4F9D-900A-D64D2855B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</a:t>
          </a:r>
          <a:r>
            <a:rPr lang="en-US" b="1" dirty="0"/>
            <a:t>Premium Plan :  Unlock advanced features like price comparisons and exclusive deals.</a:t>
          </a:r>
          <a:endParaRPr lang="en-US" dirty="0"/>
        </a:p>
      </dgm:t>
    </dgm:pt>
    <dgm:pt modelId="{AE473668-EE27-4423-AFF7-046A1E16949E}" type="sibTrans" cxnId="{9FD0130D-93F8-41C0-A6B9-E3B6192052D0}">
      <dgm:prSet/>
      <dgm:spPr/>
      <dgm:t>
        <a:bodyPr/>
        <a:lstStyle/>
        <a:p>
          <a:endParaRPr lang="en-US"/>
        </a:p>
      </dgm:t>
    </dgm:pt>
    <dgm:pt modelId="{FC571BEB-6DD3-4621-8F87-EE0F0824F527}" type="parTrans" cxnId="{9FD0130D-93F8-41C0-A6B9-E3B6192052D0}">
      <dgm:prSet/>
      <dgm:spPr/>
      <dgm:t>
        <a:bodyPr/>
        <a:lstStyle/>
        <a:p>
          <a:endParaRPr lang="en-US"/>
        </a:p>
      </dgm:t>
    </dgm:pt>
    <dgm:pt modelId="{9A1D6B97-693E-4609-BA20-7515AE428264}" type="pres">
      <dgm:prSet presAssocID="{193831E3-B0E2-4565-8D46-1EC7CDB1FAA0}" presName="root" presStyleCnt="0">
        <dgm:presLayoutVars>
          <dgm:dir/>
          <dgm:resizeHandles val="exact"/>
        </dgm:presLayoutVars>
      </dgm:prSet>
      <dgm:spPr/>
    </dgm:pt>
    <dgm:pt modelId="{756D0C8D-75A7-4DEE-9433-B7314421EF96}" type="pres">
      <dgm:prSet presAssocID="{98E74EA5-C7D2-4C9E-B671-B98C85122367}" presName="compNode" presStyleCnt="0"/>
      <dgm:spPr/>
    </dgm:pt>
    <dgm:pt modelId="{FC185CAB-A733-46D9-B4D4-508BA9C4EA20}" type="pres">
      <dgm:prSet presAssocID="{98E74EA5-C7D2-4C9E-B671-B98C85122367}" presName="bgRect" presStyleLbl="bgShp" presStyleIdx="0" presStyleCnt="2"/>
      <dgm:spPr/>
    </dgm:pt>
    <dgm:pt modelId="{918DCA00-BD50-4F66-A3AD-89A3310A2BAE}" type="pres">
      <dgm:prSet presAssocID="{98E74EA5-C7D2-4C9E-B671-B98C851223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9C10E7D-67DF-4BA2-AF9A-425C8E6CC108}" type="pres">
      <dgm:prSet presAssocID="{98E74EA5-C7D2-4C9E-B671-B98C85122367}" presName="spaceRect" presStyleCnt="0"/>
      <dgm:spPr/>
    </dgm:pt>
    <dgm:pt modelId="{71240B57-9054-4B17-B005-D397A4C53228}" type="pres">
      <dgm:prSet presAssocID="{98E74EA5-C7D2-4C9E-B671-B98C85122367}" presName="parTx" presStyleLbl="revTx" presStyleIdx="0" presStyleCnt="2">
        <dgm:presLayoutVars>
          <dgm:chMax val="0"/>
          <dgm:chPref val="0"/>
        </dgm:presLayoutVars>
      </dgm:prSet>
      <dgm:spPr/>
    </dgm:pt>
    <dgm:pt modelId="{9A158607-6A34-45FC-88DA-0D098245EF71}" type="pres">
      <dgm:prSet presAssocID="{677821B6-7BC4-47C3-83FE-63D2ED2B672D}" presName="sibTrans" presStyleCnt="0"/>
      <dgm:spPr/>
    </dgm:pt>
    <dgm:pt modelId="{2DB17965-0CC5-4EC5-B929-88A2BAD1C7FB}" type="pres">
      <dgm:prSet presAssocID="{31FABD45-3464-4F9D-900A-D64D2855B524}" presName="compNode" presStyleCnt="0"/>
      <dgm:spPr/>
    </dgm:pt>
    <dgm:pt modelId="{FA958AFF-2E19-4BF6-829D-33A987B1A03B}" type="pres">
      <dgm:prSet presAssocID="{31FABD45-3464-4F9D-900A-D64D2855B524}" presName="bgRect" presStyleLbl="bgShp" presStyleIdx="1" presStyleCnt="2"/>
      <dgm:spPr/>
    </dgm:pt>
    <dgm:pt modelId="{6434ACDF-ED13-4A6E-9731-995657167B85}" type="pres">
      <dgm:prSet presAssocID="{31FABD45-3464-4F9D-900A-D64D2855B5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5577FF67-2021-4402-B24F-DA59CBA9DC7E}" type="pres">
      <dgm:prSet presAssocID="{31FABD45-3464-4F9D-900A-D64D2855B524}" presName="spaceRect" presStyleCnt="0"/>
      <dgm:spPr/>
    </dgm:pt>
    <dgm:pt modelId="{F9BA2B5A-79D4-4D0B-B326-6B7C7682EA4A}" type="pres">
      <dgm:prSet presAssocID="{31FABD45-3464-4F9D-900A-D64D2855B52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78400A-2B51-42FD-8591-63F0CC010FD3}" type="presOf" srcId="{193831E3-B0E2-4565-8D46-1EC7CDB1FAA0}" destId="{9A1D6B97-693E-4609-BA20-7515AE428264}" srcOrd="0" destOrd="0" presId="urn:microsoft.com/office/officeart/2018/2/layout/IconVerticalSolidList"/>
    <dgm:cxn modelId="{9FD0130D-93F8-41C0-A6B9-E3B6192052D0}" srcId="{193831E3-B0E2-4565-8D46-1EC7CDB1FAA0}" destId="{31FABD45-3464-4F9D-900A-D64D2855B524}" srcOrd="1" destOrd="0" parTransId="{FC571BEB-6DD3-4621-8F87-EE0F0824F527}" sibTransId="{AE473668-EE27-4423-AFF7-046A1E16949E}"/>
    <dgm:cxn modelId="{38179614-9BA7-4905-99EB-039A1A205AF3}" srcId="{193831E3-B0E2-4565-8D46-1EC7CDB1FAA0}" destId="{98E74EA5-C7D2-4C9E-B671-B98C85122367}" srcOrd="0" destOrd="0" parTransId="{D617B1E6-F61F-4A95-B155-2930BB2B37C5}" sibTransId="{677821B6-7BC4-47C3-83FE-63D2ED2B672D}"/>
    <dgm:cxn modelId="{F76F6315-7456-4536-9F60-5AE856CED871}" type="presOf" srcId="{98E74EA5-C7D2-4C9E-B671-B98C85122367}" destId="{71240B57-9054-4B17-B005-D397A4C53228}" srcOrd="0" destOrd="0" presId="urn:microsoft.com/office/officeart/2018/2/layout/IconVerticalSolidList"/>
    <dgm:cxn modelId="{85D722B0-5604-4BF8-B3DF-1C72F53DD8EC}" type="presOf" srcId="{31FABD45-3464-4F9D-900A-D64D2855B524}" destId="{F9BA2B5A-79D4-4D0B-B326-6B7C7682EA4A}" srcOrd="0" destOrd="0" presId="urn:microsoft.com/office/officeart/2018/2/layout/IconVerticalSolidList"/>
    <dgm:cxn modelId="{ABAAC406-21B2-40D8-8EDC-5EF287A6E46C}" type="presParOf" srcId="{9A1D6B97-693E-4609-BA20-7515AE428264}" destId="{756D0C8D-75A7-4DEE-9433-B7314421EF96}" srcOrd="0" destOrd="0" presId="urn:microsoft.com/office/officeart/2018/2/layout/IconVerticalSolidList"/>
    <dgm:cxn modelId="{934F827C-9496-4DE4-9CF2-7361E797EFF4}" type="presParOf" srcId="{756D0C8D-75A7-4DEE-9433-B7314421EF96}" destId="{FC185CAB-A733-46D9-B4D4-508BA9C4EA20}" srcOrd="0" destOrd="0" presId="urn:microsoft.com/office/officeart/2018/2/layout/IconVerticalSolidList"/>
    <dgm:cxn modelId="{8E0E8365-E425-4E43-9F6D-A585E4BD1003}" type="presParOf" srcId="{756D0C8D-75A7-4DEE-9433-B7314421EF96}" destId="{918DCA00-BD50-4F66-A3AD-89A3310A2BAE}" srcOrd="1" destOrd="0" presId="urn:microsoft.com/office/officeart/2018/2/layout/IconVerticalSolidList"/>
    <dgm:cxn modelId="{63BC6795-4CCB-4491-BC0F-061D86EFFC4F}" type="presParOf" srcId="{756D0C8D-75A7-4DEE-9433-B7314421EF96}" destId="{29C10E7D-67DF-4BA2-AF9A-425C8E6CC108}" srcOrd="2" destOrd="0" presId="urn:microsoft.com/office/officeart/2018/2/layout/IconVerticalSolidList"/>
    <dgm:cxn modelId="{E38475DA-5A4B-4D69-B4FA-A4FEDBEA0091}" type="presParOf" srcId="{756D0C8D-75A7-4DEE-9433-B7314421EF96}" destId="{71240B57-9054-4B17-B005-D397A4C53228}" srcOrd="3" destOrd="0" presId="urn:microsoft.com/office/officeart/2018/2/layout/IconVerticalSolidList"/>
    <dgm:cxn modelId="{26387FEC-464C-48F1-970E-63B2F1856B19}" type="presParOf" srcId="{9A1D6B97-693E-4609-BA20-7515AE428264}" destId="{9A158607-6A34-45FC-88DA-0D098245EF71}" srcOrd="1" destOrd="0" presId="urn:microsoft.com/office/officeart/2018/2/layout/IconVerticalSolidList"/>
    <dgm:cxn modelId="{0B17C442-EC5C-4F54-B2B6-347BEE32E59A}" type="presParOf" srcId="{9A1D6B97-693E-4609-BA20-7515AE428264}" destId="{2DB17965-0CC5-4EC5-B929-88A2BAD1C7FB}" srcOrd="2" destOrd="0" presId="urn:microsoft.com/office/officeart/2018/2/layout/IconVerticalSolidList"/>
    <dgm:cxn modelId="{2E562B5B-6FA6-4F19-A3DB-5424B2CA43FA}" type="presParOf" srcId="{2DB17965-0CC5-4EC5-B929-88A2BAD1C7FB}" destId="{FA958AFF-2E19-4BF6-829D-33A987B1A03B}" srcOrd="0" destOrd="0" presId="urn:microsoft.com/office/officeart/2018/2/layout/IconVerticalSolidList"/>
    <dgm:cxn modelId="{604AA7A3-B11A-4A00-BDD0-E127EF373628}" type="presParOf" srcId="{2DB17965-0CC5-4EC5-B929-88A2BAD1C7FB}" destId="{6434ACDF-ED13-4A6E-9731-995657167B85}" srcOrd="1" destOrd="0" presId="urn:microsoft.com/office/officeart/2018/2/layout/IconVerticalSolidList"/>
    <dgm:cxn modelId="{2ACEC8CB-10E8-4780-9F4B-5D22DEB34642}" type="presParOf" srcId="{2DB17965-0CC5-4EC5-B929-88A2BAD1C7FB}" destId="{5577FF67-2021-4402-B24F-DA59CBA9DC7E}" srcOrd="2" destOrd="0" presId="urn:microsoft.com/office/officeart/2018/2/layout/IconVerticalSolidList"/>
    <dgm:cxn modelId="{9234E1EA-BBB1-4C04-BB9B-CB38F9A5DC01}" type="presParOf" srcId="{2DB17965-0CC5-4EC5-B929-88A2BAD1C7FB}" destId="{F9BA2B5A-79D4-4D0B-B326-6B7C7682EA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9F74B8-53BB-415D-AE62-8D09BB7506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2FCD66-32D8-4B06-A5CA-53BE9E8C8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 Up Today</a:t>
          </a:r>
          <a:endParaRPr lang="en-US" dirty="0"/>
        </a:p>
      </dgm:t>
    </dgm:pt>
    <dgm:pt modelId="{436F3997-63DC-49BD-BD12-07B06C2B46DF}" type="parTrans" cxnId="{6CE21E11-1AB0-4E53-B5B4-38E208BACCE3}">
      <dgm:prSet/>
      <dgm:spPr/>
      <dgm:t>
        <a:bodyPr/>
        <a:lstStyle/>
        <a:p>
          <a:endParaRPr lang="en-US"/>
        </a:p>
      </dgm:t>
    </dgm:pt>
    <dgm:pt modelId="{B5527F1A-78A5-4338-B722-94AC05555A02}" type="sibTrans" cxnId="{6CE21E11-1AB0-4E53-B5B4-38E208BACCE3}">
      <dgm:prSet/>
      <dgm:spPr/>
      <dgm:t>
        <a:bodyPr/>
        <a:lstStyle/>
        <a:p>
          <a:endParaRPr lang="en-US"/>
        </a:p>
      </dgm:t>
    </dgm:pt>
    <dgm:pt modelId="{E3E22DC4-CDC7-469A-9EC8-DE8E50CD6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Download the app from Google Play or the App Store.</a:t>
          </a:r>
        </a:p>
      </dgm:t>
    </dgm:pt>
    <dgm:pt modelId="{5BBBBE31-9641-43DF-BC3E-67FBCEAC64B0}" type="sibTrans" cxnId="{0AE191DE-C679-4946-8AC1-56A4749F5912}">
      <dgm:prSet/>
      <dgm:spPr/>
      <dgm:t>
        <a:bodyPr/>
        <a:lstStyle/>
        <a:p>
          <a:endParaRPr lang="en-US"/>
        </a:p>
      </dgm:t>
    </dgm:pt>
    <dgm:pt modelId="{FDDB6E35-AC7A-48A6-BF85-64D784DDD850}" type="parTrans" cxnId="{0AE191DE-C679-4946-8AC1-56A4749F5912}">
      <dgm:prSet/>
      <dgm:spPr/>
      <dgm:t>
        <a:bodyPr/>
        <a:lstStyle/>
        <a:p>
          <a:endParaRPr lang="en-US"/>
        </a:p>
      </dgm:t>
    </dgm:pt>
    <dgm:pt modelId="{B170051C-11B4-461D-BC75-2A0923439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Website</a:t>
          </a:r>
          <a:r>
            <a:rPr lang="en-US" dirty="0">
              <a:hlinkClick xmlns:r="http://schemas.openxmlformats.org/officeDocument/2006/relationships" r:id="" action="ppaction://hlinkfile"/>
            </a:rPr>
            <a:t>flickfinder.com</a:t>
          </a:r>
          <a:endParaRPr lang="en-US" dirty="0"/>
        </a:p>
      </dgm:t>
    </dgm:pt>
    <dgm:pt modelId="{43DB6D5E-7121-4885-8937-9969329309B4}" type="sibTrans" cxnId="{63DC7D15-3A77-4E95-870C-1CA90DF938D8}">
      <dgm:prSet/>
      <dgm:spPr/>
      <dgm:t>
        <a:bodyPr/>
        <a:lstStyle/>
        <a:p>
          <a:endParaRPr lang="en-US"/>
        </a:p>
      </dgm:t>
    </dgm:pt>
    <dgm:pt modelId="{A24CA3BE-F9C8-4560-89FC-B9A136EE416D}" type="parTrans" cxnId="{63DC7D15-3A77-4E95-870C-1CA90DF938D8}">
      <dgm:prSet/>
      <dgm:spPr/>
      <dgm:t>
        <a:bodyPr/>
        <a:lstStyle/>
        <a:p>
          <a:endParaRPr lang="en-US"/>
        </a:p>
      </dgm:t>
    </dgm:pt>
    <dgm:pt modelId="{2674220C-FC76-48D0-B668-75380D8C4E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Contact Us</a:t>
          </a:r>
          <a:r>
            <a:rPr lang="en-US" dirty="0"/>
            <a:t>support@flickfinder.com</a:t>
          </a:r>
        </a:p>
      </dgm:t>
    </dgm:pt>
    <dgm:pt modelId="{064D5DFF-45FA-4AAE-B6CA-DBAF7FD4C456}" type="sibTrans" cxnId="{1EA27AFE-F5C6-471D-ACBC-57B8ABC57359}">
      <dgm:prSet/>
      <dgm:spPr/>
      <dgm:t>
        <a:bodyPr/>
        <a:lstStyle/>
        <a:p>
          <a:endParaRPr lang="en-US"/>
        </a:p>
      </dgm:t>
    </dgm:pt>
    <dgm:pt modelId="{7659DA21-D541-43AB-BC1B-30BBE2BBBA9E}" type="parTrans" cxnId="{1EA27AFE-F5C6-471D-ACBC-57B8ABC57359}">
      <dgm:prSet/>
      <dgm:spPr/>
      <dgm:t>
        <a:bodyPr/>
        <a:lstStyle/>
        <a:p>
          <a:endParaRPr lang="en-US"/>
        </a:p>
      </dgm:t>
    </dgm:pt>
    <dgm:pt modelId="{DFCE4266-0009-45E3-BA4C-072A57E93FA5}" type="pres">
      <dgm:prSet presAssocID="{D59F74B8-53BB-415D-AE62-8D09BB7506ED}" presName="root" presStyleCnt="0">
        <dgm:presLayoutVars>
          <dgm:dir/>
          <dgm:resizeHandles val="exact"/>
        </dgm:presLayoutVars>
      </dgm:prSet>
      <dgm:spPr/>
    </dgm:pt>
    <dgm:pt modelId="{C8D97140-1000-4C77-B176-71F9707DF614}" type="pres">
      <dgm:prSet presAssocID="{072FCD66-32D8-4B06-A5CA-53BE9E8C80E0}" presName="compNode" presStyleCnt="0"/>
      <dgm:spPr/>
    </dgm:pt>
    <dgm:pt modelId="{C0D0CC76-EB8A-49FA-B35E-F5E15081CC7B}" type="pres">
      <dgm:prSet presAssocID="{072FCD66-32D8-4B06-A5CA-53BE9E8C80E0}" presName="bgRect" presStyleLbl="bgShp" presStyleIdx="0" presStyleCnt="4"/>
      <dgm:spPr/>
    </dgm:pt>
    <dgm:pt modelId="{E5E52CC0-A01C-4C8F-87E0-00CDA4CE60EA}" type="pres">
      <dgm:prSet presAssocID="{072FCD66-32D8-4B06-A5CA-53BE9E8C80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A2913A-63B0-4FC5-9B58-6A71F5C77EC9}" type="pres">
      <dgm:prSet presAssocID="{072FCD66-32D8-4B06-A5CA-53BE9E8C80E0}" presName="spaceRect" presStyleCnt="0"/>
      <dgm:spPr/>
    </dgm:pt>
    <dgm:pt modelId="{A4055D1A-D0E9-4810-906D-2F939BB0CCF9}" type="pres">
      <dgm:prSet presAssocID="{072FCD66-32D8-4B06-A5CA-53BE9E8C80E0}" presName="parTx" presStyleLbl="revTx" presStyleIdx="0" presStyleCnt="4">
        <dgm:presLayoutVars>
          <dgm:chMax val="0"/>
          <dgm:chPref val="0"/>
        </dgm:presLayoutVars>
      </dgm:prSet>
      <dgm:spPr/>
    </dgm:pt>
    <dgm:pt modelId="{25A44C69-13BC-4950-BBDF-0940583FBB45}" type="pres">
      <dgm:prSet presAssocID="{B5527F1A-78A5-4338-B722-94AC05555A02}" presName="sibTrans" presStyleCnt="0"/>
      <dgm:spPr/>
    </dgm:pt>
    <dgm:pt modelId="{D57642C2-010B-48CA-B270-4029A9815E4F}" type="pres">
      <dgm:prSet presAssocID="{E3E22DC4-CDC7-469A-9EC8-DE8E50CD606A}" presName="compNode" presStyleCnt="0"/>
      <dgm:spPr/>
    </dgm:pt>
    <dgm:pt modelId="{1F278A2C-3345-4443-89FE-003343AE8136}" type="pres">
      <dgm:prSet presAssocID="{E3E22DC4-CDC7-469A-9EC8-DE8E50CD606A}" presName="bgRect" presStyleLbl="bgShp" presStyleIdx="1" presStyleCnt="4"/>
      <dgm:spPr/>
    </dgm:pt>
    <dgm:pt modelId="{082A3059-9E80-4A57-98F8-295F805DFA00}" type="pres">
      <dgm:prSet presAssocID="{E3E22DC4-CDC7-469A-9EC8-DE8E50CD6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F8EDE3A-B1BD-496E-89C2-6679AEE94FF9}" type="pres">
      <dgm:prSet presAssocID="{E3E22DC4-CDC7-469A-9EC8-DE8E50CD606A}" presName="spaceRect" presStyleCnt="0"/>
      <dgm:spPr/>
    </dgm:pt>
    <dgm:pt modelId="{B180D2F7-607D-43DA-A397-02886A417EAB}" type="pres">
      <dgm:prSet presAssocID="{E3E22DC4-CDC7-469A-9EC8-DE8E50CD606A}" presName="parTx" presStyleLbl="revTx" presStyleIdx="1" presStyleCnt="4">
        <dgm:presLayoutVars>
          <dgm:chMax val="0"/>
          <dgm:chPref val="0"/>
        </dgm:presLayoutVars>
      </dgm:prSet>
      <dgm:spPr/>
    </dgm:pt>
    <dgm:pt modelId="{322E3B58-D94F-4C9B-BE7A-07FE7032A221}" type="pres">
      <dgm:prSet presAssocID="{5BBBBE31-9641-43DF-BC3E-67FBCEAC64B0}" presName="sibTrans" presStyleCnt="0"/>
      <dgm:spPr/>
    </dgm:pt>
    <dgm:pt modelId="{403D6017-6735-4AD3-9001-86B7FF5FD30B}" type="pres">
      <dgm:prSet presAssocID="{B170051C-11B4-461D-BC75-2A0923439FDA}" presName="compNode" presStyleCnt="0"/>
      <dgm:spPr/>
    </dgm:pt>
    <dgm:pt modelId="{55C0456E-79AD-4E7C-907E-9D3757795821}" type="pres">
      <dgm:prSet presAssocID="{B170051C-11B4-461D-BC75-2A0923439FDA}" presName="bgRect" presStyleLbl="bgShp" presStyleIdx="2" presStyleCnt="4"/>
      <dgm:spPr/>
    </dgm:pt>
    <dgm:pt modelId="{7FCB9989-FDA3-4137-B636-186B5017CBE3}" type="pres">
      <dgm:prSet presAssocID="{B170051C-11B4-461D-BC75-2A0923439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9D1F5E-3DE8-469C-9E9D-B4AD79189EE9}" type="pres">
      <dgm:prSet presAssocID="{B170051C-11B4-461D-BC75-2A0923439FDA}" presName="spaceRect" presStyleCnt="0"/>
      <dgm:spPr/>
    </dgm:pt>
    <dgm:pt modelId="{5BFED746-0D30-4CB1-B244-A14934257CC1}" type="pres">
      <dgm:prSet presAssocID="{B170051C-11B4-461D-BC75-2A0923439FDA}" presName="parTx" presStyleLbl="revTx" presStyleIdx="2" presStyleCnt="4">
        <dgm:presLayoutVars>
          <dgm:chMax val="0"/>
          <dgm:chPref val="0"/>
        </dgm:presLayoutVars>
      </dgm:prSet>
      <dgm:spPr/>
    </dgm:pt>
    <dgm:pt modelId="{C9A96ED6-68D5-469B-8557-8D6B9BE66F03}" type="pres">
      <dgm:prSet presAssocID="{43DB6D5E-7121-4885-8937-9969329309B4}" presName="sibTrans" presStyleCnt="0"/>
      <dgm:spPr/>
    </dgm:pt>
    <dgm:pt modelId="{0D6302A4-746B-4167-9A56-8BF3F672D146}" type="pres">
      <dgm:prSet presAssocID="{2674220C-FC76-48D0-B668-75380D8C4EFE}" presName="compNode" presStyleCnt="0"/>
      <dgm:spPr/>
    </dgm:pt>
    <dgm:pt modelId="{6D15F215-F5D9-457C-BB1B-FDCE6A7D9C1B}" type="pres">
      <dgm:prSet presAssocID="{2674220C-FC76-48D0-B668-75380D8C4EFE}" presName="bgRect" presStyleLbl="bgShp" presStyleIdx="3" presStyleCnt="4"/>
      <dgm:spPr/>
    </dgm:pt>
    <dgm:pt modelId="{86862582-86D7-42B2-9741-8C88BF6EAF83}" type="pres">
      <dgm:prSet presAssocID="{2674220C-FC76-48D0-B668-75380D8C4E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9284141-386F-40E9-B9D7-349E258B1DF8}" type="pres">
      <dgm:prSet presAssocID="{2674220C-FC76-48D0-B668-75380D8C4EFE}" presName="spaceRect" presStyleCnt="0"/>
      <dgm:spPr/>
    </dgm:pt>
    <dgm:pt modelId="{1705C111-76B8-4E9D-A418-F248AC842CD7}" type="pres">
      <dgm:prSet presAssocID="{2674220C-FC76-48D0-B668-75380D8C4EF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E21E11-1AB0-4E53-B5B4-38E208BACCE3}" srcId="{D59F74B8-53BB-415D-AE62-8D09BB7506ED}" destId="{072FCD66-32D8-4B06-A5CA-53BE9E8C80E0}" srcOrd="0" destOrd="0" parTransId="{436F3997-63DC-49BD-BD12-07B06C2B46DF}" sibTransId="{B5527F1A-78A5-4338-B722-94AC05555A02}"/>
    <dgm:cxn modelId="{63DC7D15-3A77-4E95-870C-1CA90DF938D8}" srcId="{D59F74B8-53BB-415D-AE62-8D09BB7506ED}" destId="{B170051C-11B4-461D-BC75-2A0923439FDA}" srcOrd="2" destOrd="0" parTransId="{A24CA3BE-F9C8-4560-89FC-B9A136EE416D}" sibTransId="{43DB6D5E-7121-4885-8937-9969329309B4}"/>
    <dgm:cxn modelId="{0A563D41-D037-48EB-8856-0C7BA63723E5}" type="presOf" srcId="{E3E22DC4-CDC7-469A-9EC8-DE8E50CD606A}" destId="{B180D2F7-607D-43DA-A397-02886A417EAB}" srcOrd="0" destOrd="0" presId="urn:microsoft.com/office/officeart/2018/2/layout/IconVerticalSolidList"/>
    <dgm:cxn modelId="{866F6C74-648E-45D1-8524-22DF226EB027}" type="presOf" srcId="{B170051C-11B4-461D-BC75-2A0923439FDA}" destId="{5BFED746-0D30-4CB1-B244-A14934257CC1}" srcOrd="0" destOrd="0" presId="urn:microsoft.com/office/officeart/2018/2/layout/IconVerticalSolidList"/>
    <dgm:cxn modelId="{9471BAC5-2285-4870-BA11-4F866B6D91C4}" type="presOf" srcId="{D59F74B8-53BB-415D-AE62-8D09BB7506ED}" destId="{DFCE4266-0009-45E3-BA4C-072A57E93FA5}" srcOrd="0" destOrd="0" presId="urn:microsoft.com/office/officeart/2018/2/layout/IconVerticalSolidList"/>
    <dgm:cxn modelId="{DE9150C6-A8AF-4822-A1BE-A791403308C8}" type="presOf" srcId="{2674220C-FC76-48D0-B668-75380D8C4EFE}" destId="{1705C111-76B8-4E9D-A418-F248AC842CD7}" srcOrd="0" destOrd="0" presId="urn:microsoft.com/office/officeart/2018/2/layout/IconVerticalSolidList"/>
    <dgm:cxn modelId="{0AE191DE-C679-4946-8AC1-56A4749F5912}" srcId="{D59F74B8-53BB-415D-AE62-8D09BB7506ED}" destId="{E3E22DC4-CDC7-469A-9EC8-DE8E50CD606A}" srcOrd="1" destOrd="0" parTransId="{FDDB6E35-AC7A-48A6-BF85-64D784DDD850}" sibTransId="{5BBBBE31-9641-43DF-BC3E-67FBCEAC64B0}"/>
    <dgm:cxn modelId="{CB6AE6F1-CECF-44C7-9859-31A8E88362F3}" type="presOf" srcId="{072FCD66-32D8-4B06-A5CA-53BE9E8C80E0}" destId="{A4055D1A-D0E9-4810-906D-2F939BB0CCF9}" srcOrd="0" destOrd="0" presId="urn:microsoft.com/office/officeart/2018/2/layout/IconVerticalSolidList"/>
    <dgm:cxn modelId="{1EA27AFE-F5C6-471D-ACBC-57B8ABC57359}" srcId="{D59F74B8-53BB-415D-AE62-8D09BB7506ED}" destId="{2674220C-FC76-48D0-B668-75380D8C4EFE}" srcOrd="3" destOrd="0" parTransId="{7659DA21-D541-43AB-BC1B-30BBE2BBBA9E}" sibTransId="{064D5DFF-45FA-4AAE-B6CA-DBAF7FD4C456}"/>
    <dgm:cxn modelId="{98F40DC1-72B5-4475-BD63-FFEE62E8E319}" type="presParOf" srcId="{DFCE4266-0009-45E3-BA4C-072A57E93FA5}" destId="{C8D97140-1000-4C77-B176-71F9707DF614}" srcOrd="0" destOrd="0" presId="urn:microsoft.com/office/officeart/2018/2/layout/IconVerticalSolidList"/>
    <dgm:cxn modelId="{584778F8-08A5-4111-BBA6-3B85D82338CA}" type="presParOf" srcId="{C8D97140-1000-4C77-B176-71F9707DF614}" destId="{C0D0CC76-EB8A-49FA-B35E-F5E15081CC7B}" srcOrd="0" destOrd="0" presId="urn:microsoft.com/office/officeart/2018/2/layout/IconVerticalSolidList"/>
    <dgm:cxn modelId="{72116EB5-2103-4664-A143-FB6A894446A7}" type="presParOf" srcId="{C8D97140-1000-4C77-B176-71F9707DF614}" destId="{E5E52CC0-A01C-4C8F-87E0-00CDA4CE60EA}" srcOrd="1" destOrd="0" presId="urn:microsoft.com/office/officeart/2018/2/layout/IconVerticalSolidList"/>
    <dgm:cxn modelId="{94B8F0B8-E184-42FF-B98C-45EBFE992743}" type="presParOf" srcId="{C8D97140-1000-4C77-B176-71F9707DF614}" destId="{80A2913A-63B0-4FC5-9B58-6A71F5C77EC9}" srcOrd="2" destOrd="0" presId="urn:microsoft.com/office/officeart/2018/2/layout/IconVerticalSolidList"/>
    <dgm:cxn modelId="{C534969C-32B3-4797-9F78-CD6E1C67E3B7}" type="presParOf" srcId="{C8D97140-1000-4C77-B176-71F9707DF614}" destId="{A4055D1A-D0E9-4810-906D-2F939BB0CCF9}" srcOrd="3" destOrd="0" presId="urn:microsoft.com/office/officeart/2018/2/layout/IconVerticalSolidList"/>
    <dgm:cxn modelId="{ECD82E7A-F009-4299-AFCA-305324073780}" type="presParOf" srcId="{DFCE4266-0009-45E3-BA4C-072A57E93FA5}" destId="{25A44C69-13BC-4950-BBDF-0940583FBB45}" srcOrd="1" destOrd="0" presId="urn:microsoft.com/office/officeart/2018/2/layout/IconVerticalSolidList"/>
    <dgm:cxn modelId="{5EFF317A-14D2-4F8E-8415-FE336FFFA0B3}" type="presParOf" srcId="{DFCE4266-0009-45E3-BA4C-072A57E93FA5}" destId="{D57642C2-010B-48CA-B270-4029A9815E4F}" srcOrd="2" destOrd="0" presId="urn:microsoft.com/office/officeart/2018/2/layout/IconVerticalSolidList"/>
    <dgm:cxn modelId="{BCFC728B-0E62-43A4-8B20-C4336CB56F60}" type="presParOf" srcId="{D57642C2-010B-48CA-B270-4029A9815E4F}" destId="{1F278A2C-3345-4443-89FE-003343AE8136}" srcOrd="0" destOrd="0" presId="urn:microsoft.com/office/officeart/2018/2/layout/IconVerticalSolidList"/>
    <dgm:cxn modelId="{6D2C956C-513B-448A-8C72-74BE3C4B75C0}" type="presParOf" srcId="{D57642C2-010B-48CA-B270-4029A9815E4F}" destId="{082A3059-9E80-4A57-98F8-295F805DFA00}" srcOrd="1" destOrd="0" presId="urn:microsoft.com/office/officeart/2018/2/layout/IconVerticalSolidList"/>
    <dgm:cxn modelId="{581C87DB-18BD-480C-B466-469256D866A2}" type="presParOf" srcId="{D57642C2-010B-48CA-B270-4029A9815E4F}" destId="{6F8EDE3A-B1BD-496E-89C2-6679AEE94FF9}" srcOrd="2" destOrd="0" presId="urn:microsoft.com/office/officeart/2018/2/layout/IconVerticalSolidList"/>
    <dgm:cxn modelId="{1540929F-E150-4ED3-BE8E-66E73BB5DCC7}" type="presParOf" srcId="{D57642C2-010B-48CA-B270-4029A9815E4F}" destId="{B180D2F7-607D-43DA-A397-02886A417EAB}" srcOrd="3" destOrd="0" presId="urn:microsoft.com/office/officeart/2018/2/layout/IconVerticalSolidList"/>
    <dgm:cxn modelId="{70359B08-CCCD-4D2B-9551-7C81BC624F40}" type="presParOf" srcId="{DFCE4266-0009-45E3-BA4C-072A57E93FA5}" destId="{322E3B58-D94F-4C9B-BE7A-07FE7032A221}" srcOrd="3" destOrd="0" presId="urn:microsoft.com/office/officeart/2018/2/layout/IconVerticalSolidList"/>
    <dgm:cxn modelId="{AF649857-D7A2-46CE-BB2C-DF1FB5D2269F}" type="presParOf" srcId="{DFCE4266-0009-45E3-BA4C-072A57E93FA5}" destId="{403D6017-6735-4AD3-9001-86B7FF5FD30B}" srcOrd="4" destOrd="0" presId="urn:microsoft.com/office/officeart/2018/2/layout/IconVerticalSolidList"/>
    <dgm:cxn modelId="{C6A4786D-6A03-42B2-B6A5-71E07C3E0A4C}" type="presParOf" srcId="{403D6017-6735-4AD3-9001-86B7FF5FD30B}" destId="{55C0456E-79AD-4E7C-907E-9D3757795821}" srcOrd="0" destOrd="0" presId="urn:microsoft.com/office/officeart/2018/2/layout/IconVerticalSolidList"/>
    <dgm:cxn modelId="{2568E3ED-0290-4902-B4C2-2AC554B14265}" type="presParOf" srcId="{403D6017-6735-4AD3-9001-86B7FF5FD30B}" destId="{7FCB9989-FDA3-4137-B636-186B5017CBE3}" srcOrd="1" destOrd="0" presId="urn:microsoft.com/office/officeart/2018/2/layout/IconVerticalSolidList"/>
    <dgm:cxn modelId="{EDEB4C21-6052-4723-ABFF-3EF12E9310C0}" type="presParOf" srcId="{403D6017-6735-4AD3-9001-86B7FF5FD30B}" destId="{8D9D1F5E-3DE8-469C-9E9D-B4AD79189EE9}" srcOrd="2" destOrd="0" presId="urn:microsoft.com/office/officeart/2018/2/layout/IconVerticalSolidList"/>
    <dgm:cxn modelId="{0FC19EFD-218A-4607-9AA3-9BAB4E2B34D6}" type="presParOf" srcId="{403D6017-6735-4AD3-9001-86B7FF5FD30B}" destId="{5BFED746-0D30-4CB1-B244-A14934257CC1}" srcOrd="3" destOrd="0" presId="urn:microsoft.com/office/officeart/2018/2/layout/IconVerticalSolidList"/>
    <dgm:cxn modelId="{AB54F666-8B49-4471-8F6D-26A2E3F9ED1C}" type="presParOf" srcId="{DFCE4266-0009-45E3-BA4C-072A57E93FA5}" destId="{C9A96ED6-68D5-469B-8557-8D6B9BE66F03}" srcOrd="5" destOrd="0" presId="urn:microsoft.com/office/officeart/2018/2/layout/IconVerticalSolidList"/>
    <dgm:cxn modelId="{66720A9D-0738-4DE8-8632-962584BF2ACB}" type="presParOf" srcId="{DFCE4266-0009-45E3-BA4C-072A57E93FA5}" destId="{0D6302A4-746B-4167-9A56-8BF3F672D146}" srcOrd="6" destOrd="0" presId="urn:microsoft.com/office/officeart/2018/2/layout/IconVerticalSolidList"/>
    <dgm:cxn modelId="{B371BCE3-31AC-4805-B3E7-BBEDF6FBC519}" type="presParOf" srcId="{0D6302A4-746B-4167-9A56-8BF3F672D146}" destId="{6D15F215-F5D9-457C-BB1B-FDCE6A7D9C1B}" srcOrd="0" destOrd="0" presId="urn:microsoft.com/office/officeart/2018/2/layout/IconVerticalSolidList"/>
    <dgm:cxn modelId="{C0E601A0-2951-4876-A28A-7CFBFFC585EF}" type="presParOf" srcId="{0D6302A4-746B-4167-9A56-8BF3F672D146}" destId="{86862582-86D7-42B2-9741-8C88BF6EAF83}" srcOrd="1" destOrd="0" presId="urn:microsoft.com/office/officeart/2018/2/layout/IconVerticalSolidList"/>
    <dgm:cxn modelId="{141D9EB5-E6AF-46A8-BA7C-3E09F8677D6E}" type="presParOf" srcId="{0D6302A4-746B-4167-9A56-8BF3F672D146}" destId="{09284141-386F-40E9-B9D7-349E258B1DF8}" srcOrd="2" destOrd="0" presId="urn:microsoft.com/office/officeart/2018/2/layout/IconVerticalSolidList"/>
    <dgm:cxn modelId="{ED317E4A-354F-4BEA-BF03-CEEB51B59DAB}" type="presParOf" srcId="{0D6302A4-746B-4167-9A56-8BF3F672D146}" destId="{1705C111-76B8-4E9D-A418-F248AC842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09DE4B-AEE9-42B7-BBBA-C1B0E5D3041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1A499B-25D8-49BF-90B8-325EF733E9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Thank you for  your interest in Flick Finder..</a:t>
          </a:r>
        </a:p>
      </dgm:t>
    </dgm:pt>
    <dgm:pt modelId="{85FC8E49-6F10-4481-9B5C-73C2D011942D}" type="parTrans" cxnId="{9C8D8455-8156-47F8-A056-0483F24BF9E1}">
      <dgm:prSet/>
      <dgm:spPr/>
      <dgm:t>
        <a:bodyPr/>
        <a:lstStyle/>
        <a:p>
          <a:endParaRPr lang="en-US"/>
        </a:p>
      </dgm:t>
    </dgm:pt>
    <dgm:pt modelId="{01DC6DB9-0E64-4632-B193-4B013DDFAEC7}" type="sibTrans" cxnId="{9C8D8455-8156-47F8-A056-0483F24BF9E1}">
      <dgm:prSet/>
      <dgm:spPr/>
      <dgm:t>
        <a:bodyPr/>
        <a:lstStyle/>
        <a:p>
          <a:endParaRPr lang="en-US"/>
        </a:p>
      </dgm:t>
    </dgm:pt>
    <dgm:pt modelId="{C126FAB8-2AB7-4387-962C-FEE8C2EDF7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Follow us on social media for the latest updates and movie news.</a:t>
          </a:r>
        </a:p>
      </dgm:t>
    </dgm:pt>
    <dgm:pt modelId="{D685A036-3D55-4AF1-98B0-78B9D745150A}" type="parTrans" cxnId="{24FE0CB9-1905-40EA-9BE9-861EB59B43B8}">
      <dgm:prSet/>
      <dgm:spPr/>
      <dgm:t>
        <a:bodyPr/>
        <a:lstStyle/>
        <a:p>
          <a:endParaRPr lang="en-US"/>
        </a:p>
      </dgm:t>
    </dgm:pt>
    <dgm:pt modelId="{65FF1893-D228-42A9-9024-9CD75F3DD74C}" type="sibTrans" cxnId="{24FE0CB9-1905-40EA-9BE9-861EB59B43B8}">
      <dgm:prSet/>
      <dgm:spPr/>
      <dgm:t>
        <a:bodyPr/>
        <a:lstStyle/>
        <a:p>
          <a:endParaRPr lang="en-US"/>
        </a:p>
      </dgm:t>
    </dgm:pt>
    <dgm:pt modelId="{7D287E35-F8FB-4095-B40C-3E1759D13F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Visit our website to get started today!</a:t>
          </a:r>
        </a:p>
      </dgm:t>
    </dgm:pt>
    <dgm:pt modelId="{951B815A-4A2A-49F6-9874-0D6E2C94A3BD}" type="parTrans" cxnId="{0072BEF3-8E51-4B1C-8AD1-F151C3ED084C}">
      <dgm:prSet/>
      <dgm:spPr/>
      <dgm:t>
        <a:bodyPr/>
        <a:lstStyle/>
        <a:p>
          <a:endParaRPr lang="en-US"/>
        </a:p>
      </dgm:t>
    </dgm:pt>
    <dgm:pt modelId="{5E65CAA2-0756-4820-AEC6-E71543957B60}" type="sibTrans" cxnId="{0072BEF3-8E51-4B1C-8AD1-F151C3ED084C}">
      <dgm:prSet/>
      <dgm:spPr/>
      <dgm:t>
        <a:bodyPr/>
        <a:lstStyle/>
        <a:p>
          <a:endParaRPr lang="en-US"/>
        </a:p>
      </dgm:t>
    </dgm:pt>
    <dgm:pt modelId="{2485F9EF-F3BF-41DD-8AD4-AA2F8E7CBA32}" type="pres">
      <dgm:prSet presAssocID="{6809DE4B-AEE9-42B7-BBBA-C1B0E5D30412}" presName="root" presStyleCnt="0">
        <dgm:presLayoutVars>
          <dgm:dir/>
          <dgm:resizeHandles val="exact"/>
        </dgm:presLayoutVars>
      </dgm:prSet>
      <dgm:spPr/>
    </dgm:pt>
    <dgm:pt modelId="{4684060B-6A6F-43C2-965D-BB9380733AAB}" type="pres">
      <dgm:prSet presAssocID="{FE1A499B-25D8-49BF-90B8-325EF733E934}" presName="compNode" presStyleCnt="0"/>
      <dgm:spPr/>
    </dgm:pt>
    <dgm:pt modelId="{0BCB5E3A-F5CD-439F-8BBE-5290044F529B}" type="pres">
      <dgm:prSet presAssocID="{FE1A499B-25D8-49BF-90B8-325EF733E93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340CF6-4E00-4949-8403-1CF45E2C9331}" type="pres">
      <dgm:prSet presAssocID="{FE1A499B-25D8-49BF-90B8-325EF733E9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2D0FD5F-EA52-477A-A65E-C19598D539E9}" type="pres">
      <dgm:prSet presAssocID="{FE1A499B-25D8-49BF-90B8-325EF733E934}" presName="spaceRect" presStyleCnt="0"/>
      <dgm:spPr/>
    </dgm:pt>
    <dgm:pt modelId="{E3DA81B8-D375-41BB-8583-15203C42C0AE}" type="pres">
      <dgm:prSet presAssocID="{FE1A499B-25D8-49BF-90B8-325EF733E934}" presName="textRect" presStyleLbl="revTx" presStyleIdx="0" presStyleCnt="3">
        <dgm:presLayoutVars>
          <dgm:chMax val="1"/>
          <dgm:chPref val="1"/>
        </dgm:presLayoutVars>
      </dgm:prSet>
      <dgm:spPr/>
    </dgm:pt>
    <dgm:pt modelId="{02349AB0-7704-4F66-B263-036D96505651}" type="pres">
      <dgm:prSet presAssocID="{01DC6DB9-0E64-4632-B193-4B013DDFAEC7}" presName="sibTrans" presStyleCnt="0"/>
      <dgm:spPr/>
    </dgm:pt>
    <dgm:pt modelId="{4204DBCC-92D4-4275-A9A1-82F88B68A395}" type="pres">
      <dgm:prSet presAssocID="{C126FAB8-2AB7-4387-962C-FEE8C2EDF77B}" presName="compNode" presStyleCnt="0"/>
      <dgm:spPr/>
    </dgm:pt>
    <dgm:pt modelId="{EA0FA1F0-4C4A-4A01-B506-B2046E891562}" type="pres">
      <dgm:prSet presAssocID="{C126FAB8-2AB7-4387-962C-FEE8C2EDF77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3872064-B30A-45E0-BC91-7F60118FBC2F}" type="pres">
      <dgm:prSet presAssocID="{C126FAB8-2AB7-4387-962C-FEE8C2EDF7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A94C14C-297F-49CA-B284-1887BBFD7104}" type="pres">
      <dgm:prSet presAssocID="{C126FAB8-2AB7-4387-962C-FEE8C2EDF77B}" presName="spaceRect" presStyleCnt="0"/>
      <dgm:spPr/>
    </dgm:pt>
    <dgm:pt modelId="{CBF95FAE-F8A1-4D3F-85E2-3D2E85A56E26}" type="pres">
      <dgm:prSet presAssocID="{C126FAB8-2AB7-4387-962C-FEE8C2EDF77B}" presName="textRect" presStyleLbl="revTx" presStyleIdx="1" presStyleCnt="3">
        <dgm:presLayoutVars>
          <dgm:chMax val="1"/>
          <dgm:chPref val="1"/>
        </dgm:presLayoutVars>
      </dgm:prSet>
      <dgm:spPr/>
    </dgm:pt>
    <dgm:pt modelId="{5E91743C-8340-45FB-99F5-E924FDD59941}" type="pres">
      <dgm:prSet presAssocID="{65FF1893-D228-42A9-9024-9CD75F3DD74C}" presName="sibTrans" presStyleCnt="0"/>
      <dgm:spPr/>
    </dgm:pt>
    <dgm:pt modelId="{45A6A9E6-AD24-405A-986E-C0B279E35F34}" type="pres">
      <dgm:prSet presAssocID="{7D287E35-F8FB-4095-B40C-3E1759D13F96}" presName="compNode" presStyleCnt="0"/>
      <dgm:spPr/>
    </dgm:pt>
    <dgm:pt modelId="{8E3CE77E-AD7E-48E3-B999-D896852E9DE0}" type="pres">
      <dgm:prSet presAssocID="{7D287E35-F8FB-4095-B40C-3E1759D13F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0A5D87E-55BD-4A31-AD97-4DAFD4AFC071}" type="pres">
      <dgm:prSet presAssocID="{7D287E35-F8FB-4095-B40C-3E1759D13F96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B4420467-8E6E-4F8C-88B0-5984B352D290}" type="pres">
      <dgm:prSet presAssocID="{7D287E35-F8FB-4095-B40C-3E1759D13F96}" presName="spaceRect" presStyleCnt="0"/>
      <dgm:spPr/>
    </dgm:pt>
    <dgm:pt modelId="{AFBDF110-C803-4F0B-ABA4-31999EB3B5B7}" type="pres">
      <dgm:prSet presAssocID="{7D287E35-F8FB-4095-B40C-3E1759D13F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D73A61-5DC9-4454-ABEB-2B686DD7D2AE}" type="presOf" srcId="{6809DE4B-AEE9-42B7-BBBA-C1B0E5D30412}" destId="{2485F9EF-F3BF-41DD-8AD4-AA2F8E7CBA32}" srcOrd="0" destOrd="0" presId="urn:microsoft.com/office/officeart/2018/5/layout/IconLeafLabelList"/>
    <dgm:cxn modelId="{1C4F4D6C-83C7-4B57-8883-EFE1E6F80EB5}" type="presOf" srcId="{C126FAB8-2AB7-4387-962C-FEE8C2EDF77B}" destId="{CBF95FAE-F8A1-4D3F-85E2-3D2E85A56E26}" srcOrd="0" destOrd="0" presId="urn:microsoft.com/office/officeart/2018/5/layout/IconLeafLabelList"/>
    <dgm:cxn modelId="{9C8D8455-8156-47F8-A056-0483F24BF9E1}" srcId="{6809DE4B-AEE9-42B7-BBBA-C1B0E5D30412}" destId="{FE1A499B-25D8-49BF-90B8-325EF733E934}" srcOrd="0" destOrd="0" parTransId="{85FC8E49-6F10-4481-9B5C-73C2D011942D}" sibTransId="{01DC6DB9-0E64-4632-B193-4B013DDFAEC7}"/>
    <dgm:cxn modelId="{078206A8-B4A5-4633-8E81-DD82BEB4D841}" type="presOf" srcId="{7D287E35-F8FB-4095-B40C-3E1759D13F96}" destId="{AFBDF110-C803-4F0B-ABA4-31999EB3B5B7}" srcOrd="0" destOrd="0" presId="urn:microsoft.com/office/officeart/2018/5/layout/IconLeafLabelList"/>
    <dgm:cxn modelId="{24FE0CB9-1905-40EA-9BE9-861EB59B43B8}" srcId="{6809DE4B-AEE9-42B7-BBBA-C1B0E5D30412}" destId="{C126FAB8-2AB7-4387-962C-FEE8C2EDF77B}" srcOrd="1" destOrd="0" parTransId="{D685A036-3D55-4AF1-98B0-78B9D745150A}" sibTransId="{65FF1893-D228-42A9-9024-9CD75F3DD74C}"/>
    <dgm:cxn modelId="{17298AD3-5FB1-4FCB-928A-BA036CDE2F6F}" type="presOf" srcId="{FE1A499B-25D8-49BF-90B8-325EF733E934}" destId="{E3DA81B8-D375-41BB-8583-15203C42C0AE}" srcOrd="0" destOrd="0" presId="urn:microsoft.com/office/officeart/2018/5/layout/IconLeafLabelList"/>
    <dgm:cxn modelId="{0072BEF3-8E51-4B1C-8AD1-F151C3ED084C}" srcId="{6809DE4B-AEE9-42B7-BBBA-C1B0E5D30412}" destId="{7D287E35-F8FB-4095-B40C-3E1759D13F96}" srcOrd="2" destOrd="0" parTransId="{951B815A-4A2A-49F6-9874-0D6E2C94A3BD}" sibTransId="{5E65CAA2-0756-4820-AEC6-E71543957B60}"/>
    <dgm:cxn modelId="{292F350D-0C26-45F7-978C-122671A1EC60}" type="presParOf" srcId="{2485F9EF-F3BF-41DD-8AD4-AA2F8E7CBA32}" destId="{4684060B-6A6F-43C2-965D-BB9380733AAB}" srcOrd="0" destOrd="0" presId="urn:microsoft.com/office/officeart/2018/5/layout/IconLeafLabelList"/>
    <dgm:cxn modelId="{AA6398E7-64BD-42C3-A607-81D375B62824}" type="presParOf" srcId="{4684060B-6A6F-43C2-965D-BB9380733AAB}" destId="{0BCB5E3A-F5CD-439F-8BBE-5290044F529B}" srcOrd="0" destOrd="0" presId="urn:microsoft.com/office/officeart/2018/5/layout/IconLeafLabelList"/>
    <dgm:cxn modelId="{0F85BBFB-91B3-4B05-9E19-0BF1FBAF6540}" type="presParOf" srcId="{4684060B-6A6F-43C2-965D-BB9380733AAB}" destId="{F7340CF6-4E00-4949-8403-1CF45E2C9331}" srcOrd="1" destOrd="0" presId="urn:microsoft.com/office/officeart/2018/5/layout/IconLeafLabelList"/>
    <dgm:cxn modelId="{646A5468-1A6E-4C4D-86D3-7D4F26F19972}" type="presParOf" srcId="{4684060B-6A6F-43C2-965D-BB9380733AAB}" destId="{82D0FD5F-EA52-477A-A65E-C19598D539E9}" srcOrd="2" destOrd="0" presId="urn:microsoft.com/office/officeart/2018/5/layout/IconLeafLabelList"/>
    <dgm:cxn modelId="{3C3421EB-03C2-4D0E-94BD-F8657FF6876A}" type="presParOf" srcId="{4684060B-6A6F-43C2-965D-BB9380733AAB}" destId="{E3DA81B8-D375-41BB-8583-15203C42C0AE}" srcOrd="3" destOrd="0" presId="urn:microsoft.com/office/officeart/2018/5/layout/IconLeafLabelList"/>
    <dgm:cxn modelId="{92C71613-6E6E-46E4-B8C5-CF74D285BF09}" type="presParOf" srcId="{2485F9EF-F3BF-41DD-8AD4-AA2F8E7CBA32}" destId="{02349AB0-7704-4F66-B263-036D96505651}" srcOrd="1" destOrd="0" presId="urn:microsoft.com/office/officeart/2018/5/layout/IconLeafLabelList"/>
    <dgm:cxn modelId="{D7448AFB-F20E-4EEC-8260-BC8DB5A311F1}" type="presParOf" srcId="{2485F9EF-F3BF-41DD-8AD4-AA2F8E7CBA32}" destId="{4204DBCC-92D4-4275-A9A1-82F88B68A395}" srcOrd="2" destOrd="0" presId="urn:microsoft.com/office/officeart/2018/5/layout/IconLeafLabelList"/>
    <dgm:cxn modelId="{E3B0B10B-80F3-4D32-AF1D-568835F73713}" type="presParOf" srcId="{4204DBCC-92D4-4275-A9A1-82F88B68A395}" destId="{EA0FA1F0-4C4A-4A01-B506-B2046E891562}" srcOrd="0" destOrd="0" presId="urn:microsoft.com/office/officeart/2018/5/layout/IconLeafLabelList"/>
    <dgm:cxn modelId="{7B1807FE-D89E-45E0-92FE-37E67979F853}" type="presParOf" srcId="{4204DBCC-92D4-4275-A9A1-82F88B68A395}" destId="{63872064-B30A-45E0-BC91-7F60118FBC2F}" srcOrd="1" destOrd="0" presId="urn:microsoft.com/office/officeart/2018/5/layout/IconLeafLabelList"/>
    <dgm:cxn modelId="{3E2FC7C0-C4D5-48B9-89C7-F6C31CC82DD4}" type="presParOf" srcId="{4204DBCC-92D4-4275-A9A1-82F88B68A395}" destId="{7A94C14C-297F-49CA-B284-1887BBFD7104}" srcOrd="2" destOrd="0" presId="urn:microsoft.com/office/officeart/2018/5/layout/IconLeafLabelList"/>
    <dgm:cxn modelId="{0B05CFA0-8F33-45F2-A7E2-2FDC93ED2044}" type="presParOf" srcId="{4204DBCC-92D4-4275-A9A1-82F88B68A395}" destId="{CBF95FAE-F8A1-4D3F-85E2-3D2E85A56E26}" srcOrd="3" destOrd="0" presId="urn:microsoft.com/office/officeart/2018/5/layout/IconLeafLabelList"/>
    <dgm:cxn modelId="{36E955DA-FD22-4856-9E69-9B0960E3B464}" type="presParOf" srcId="{2485F9EF-F3BF-41DD-8AD4-AA2F8E7CBA32}" destId="{5E91743C-8340-45FB-99F5-E924FDD59941}" srcOrd="3" destOrd="0" presId="urn:microsoft.com/office/officeart/2018/5/layout/IconLeafLabelList"/>
    <dgm:cxn modelId="{B41EF44F-7509-4228-A66F-A0D7A6D4C701}" type="presParOf" srcId="{2485F9EF-F3BF-41DD-8AD4-AA2F8E7CBA32}" destId="{45A6A9E6-AD24-405A-986E-C0B279E35F34}" srcOrd="4" destOrd="0" presId="urn:microsoft.com/office/officeart/2018/5/layout/IconLeafLabelList"/>
    <dgm:cxn modelId="{DBBDFB57-363F-4E3C-9E3D-A0228838B561}" type="presParOf" srcId="{45A6A9E6-AD24-405A-986E-C0B279E35F34}" destId="{8E3CE77E-AD7E-48E3-B999-D896852E9DE0}" srcOrd="0" destOrd="0" presId="urn:microsoft.com/office/officeart/2018/5/layout/IconLeafLabelList"/>
    <dgm:cxn modelId="{374C39C5-310B-4D3C-A231-BAC361AD3CD7}" type="presParOf" srcId="{45A6A9E6-AD24-405A-986E-C0B279E35F34}" destId="{B0A5D87E-55BD-4A31-AD97-4DAFD4AFC071}" srcOrd="1" destOrd="0" presId="urn:microsoft.com/office/officeart/2018/5/layout/IconLeafLabelList"/>
    <dgm:cxn modelId="{DF6FE376-FFE5-4B71-8CB6-5D3F171242A2}" type="presParOf" srcId="{45A6A9E6-AD24-405A-986E-C0B279E35F34}" destId="{B4420467-8E6E-4F8C-88B0-5984B352D290}" srcOrd="2" destOrd="0" presId="urn:microsoft.com/office/officeart/2018/5/layout/IconLeafLabelList"/>
    <dgm:cxn modelId="{545F9F30-4F0F-49DB-842F-766C697588A4}" type="presParOf" srcId="{45A6A9E6-AD24-405A-986E-C0B279E35F34}" destId="{AFBDF110-C803-4F0B-ABA4-31999EB3B5B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ED505-4869-4118-99BE-CF1D41D581B3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E1094D-3241-4E25-B5F2-93CF45070EB4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FFC08B-1589-4348-B630-1C4372999B76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 have to switch between multiple apps or websites, leading to frustration.</a:t>
          </a:r>
        </a:p>
      </dsp:txBody>
      <dsp:txXfrm>
        <a:off x="1350519" y="499"/>
        <a:ext cx="5863080" cy="1169280"/>
      </dsp:txXfrm>
    </dsp:sp>
    <dsp:sp modelId="{82D2E5DF-C37B-479E-9494-B45B6E0F120E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873A60-155C-4998-90AB-9DB55150DFA2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F39BE-ED42-4154-9FC6-ED2738388796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Lack of a centralized app that provides cinema locations, ticket prices, and movie listings.</a:t>
          </a:r>
        </a:p>
      </dsp:txBody>
      <dsp:txXfrm>
        <a:off x="1350519" y="1462100"/>
        <a:ext cx="5863080" cy="1169280"/>
      </dsp:txXfrm>
    </dsp:sp>
    <dsp:sp modelId="{028C7DA6-D477-43B5-BD75-08D93860AEC7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3FEE7D-AE92-4819-B710-0D7BC2E114E6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E1EA1F-E27D-44DD-9789-E1F3205AF962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b="0" i="0" kern="1200" dirty="0"/>
            <a:t>Finding comprehensive and up-to-date movie information across different platforms is time-consuming.</a:t>
          </a:r>
          <a:endParaRPr lang="en-US" sz="2000" kern="1200" dirty="0"/>
        </a:p>
      </dsp:txBody>
      <dsp:txXfrm>
        <a:off x="1350519" y="2923701"/>
        <a:ext cx="5863080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4175C-045B-4D21-A685-ED42BE0BD08F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Convenience</a:t>
          </a:r>
          <a:r>
            <a:rPr lang="en-US" sz="2100" kern="1200" dirty="0"/>
            <a:t>: Access all movie-related information in one place.</a:t>
          </a:r>
        </a:p>
      </dsp:txBody>
      <dsp:txXfrm>
        <a:off x="1505181" y="1478"/>
        <a:ext cx="3146557" cy="1887934"/>
      </dsp:txXfrm>
    </dsp:sp>
    <dsp:sp modelId="{5CDABBFB-43E9-42AA-87DE-EF178F0A6359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1" kern="1200"/>
            <a:t>Personalization</a:t>
          </a:r>
          <a:r>
            <a:rPr lang="en-US" sz="2100" kern="1200"/>
            <a:t>: Customize your movie experience with favorites and location-based recommendations.</a:t>
          </a:r>
        </a:p>
      </dsp:txBody>
      <dsp:txXfrm>
        <a:off x="4966394" y="1478"/>
        <a:ext cx="3146557" cy="1887934"/>
      </dsp:txXfrm>
    </dsp:sp>
    <dsp:sp modelId="{87E94517-3910-44A2-A32D-05379A29AE72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1" kern="1200"/>
            <a:t>User-Friendly</a:t>
          </a:r>
          <a:r>
            <a:rPr lang="en-US" sz="2100" kern="1200"/>
            <a:t>: Easy to navigate, minimal learning curve required.</a:t>
          </a:r>
        </a:p>
      </dsp:txBody>
      <dsp:txXfrm>
        <a:off x="1505181" y="2204068"/>
        <a:ext cx="3146557" cy="1887934"/>
      </dsp:txXfrm>
    </dsp:sp>
    <dsp:sp modelId="{5A88FE2F-9C13-4BD4-BE60-51047F420433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1" kern="1200"/>
            <a:t>Scalable</a:t>
          </a:r>
          <a:r>
            <a:rPr lang="en-US" sz="2100" kern="1200"/>
            <a:t>: Perfect for all movie lovers, from casual watchers to frequent cinema-goers.</a:t>
          </a:r>
        </a:p>
      </dsp:txBody>
      <dsp:txXfrm>
        <a:off x="4966394" y="2204068"/>
        <a:ext cx="3146557" cy="1887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EF50A-58F2-46D5-A95C-0D1084CFE482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8078-0916-4D23-B7AD-C72E31C4C520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Testimonial 1 : "Flick Finder made it so easy for me to find the best cinema nearby and check ticket prices!"</a:t>
          </a:r>
          <a:endParaRPr lang="en-US" sz="1600" kern="1200" dirty="0"/>
        </a:p>
      </dsp:txBody>
      <dsp:txXfrm>
        <a:off x="111066" y="2893916"/>
        <a:ext cx="4320000" cy="720000"/>
      </dsp:txXfrm>
    </dsp:sp>
    <dsp:sp modelId="{CDFA61F9-F3C9-4F5C-92B1-1593E9E850C8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519EC-B284-4CBD-9FA9-E627AF4BE2C8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b="1" kern="1200" dirty="0"/>
            <a:t>Testimonial 2:"Since using Flick Finder, I’ve saved so much time and found great movie deals for my favorite shows."</a:t>
          </a:r>
          <a:endParaRPr lang="en-US" sz="1600" kern="1200" dirty="0"/>
        </a:p>
      </dsp:txBody>
      <dsp:txXfrm>
        <a:off x="5187066" y="289391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5CAB-A733-46D9-B4D4-508BA9C4EA20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DCA00-BD50-4F66-A3AD-89A3310A2BAE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40B57-9054-4B17-B005-D397A4C53228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Basic Plan :  Free access to all movie listings and cinema locations.</a:t>
          </a:r>
        </a:p>
      </dsp:txBody>
      <dsp:txXfrm>
        <a:off x="1725424" y="809181"/>
        <a:ext cx="4903379" cy="1493874"/>
      </dsp:txXfrm>
    </dsp:sp>
    <dsp:sp modelId="{FA958AFF-2E19-4BF6-829D-33A987B1A03B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4ACDF-ED13-4A6E-9731-995657167B85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2B5A-79D4-4D0B-B326-6B7C7682EA4A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</a:t>
          </a:r>
          <a:r>
            <a:rPr lang="en-US" sz="2300" b="1" kern="1200" dirty="0"/>
            <a:t>Premium Plan :  Unlock advanced features like price comparisons and exclusive deals.</a:t>
          </a:r>
          <a:endParaRPr lang="en-US" sz="2300" kern="1200" dirty="0"/>
        </a:p>
      </dsp:txBody>
      <dsp:txXfrm>
        <a:off x="1725424" y="2676524"/>
        <a:ext cx="4903379" cy="14938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C76-EB8A-49FA-B35E-F5E15081CC7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52CC0-A01C-4C8F-87E0-00CDA4CE60E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55D1A-D0E9-4810-906D-2F939BB0CCF9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 Up Today</a:t>
          </a:r>
          <a:endParaRPr lang="en-US" sz="2200" kern="1200" dirty="0"/>
        </a:p>
      </dsp:txBody>
      <dsp:txXfrm>
        <a:off x="1209819" y="2066"/>
        <a:ext cx="5418984" cy="1047462"/>
      </dsp:txXfrm>
    </dsp:sp>
    <dsp:sp modelId="{1F278A2C-3345-4443-89FE-003343AE8136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A3059-9E80-4A57-98F8-295F805DFA00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0D2F7-607D-43DA-A397-02886A417EAB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Download the app from Google Play or the App Store.</a:t>
          </a:r>
        </a:p>
      </dsp:txBody>
      <dsp:txXfrm>
        <a:off x="1209819" y="1311395"/>
        <a:ext cx="5418984" cy="1047462"/>
      </dsp:txXfrm>
    </dsp:sp>
    <dsp:sp modelId="{55C0456E-79AD-4E7C-907E-9D375779582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B9989-FDA3-4137-B636-186B5017CBE3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ED746-0D30-4CB1-B244-A14934257CC1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Website</a:t>
          </a:r>
          <a:r>
            <a:rPr lang="en-US" sz="2200" kern="1200" dirty="0">
              <a:hlinkClick xmlns:r="http://schemas.openxmlformats.org/officeDocument/2006/relationships" r:id="" action="ppaction://hlinkfile"/>
            </a:rPr>
            <a:t>flickfinder.com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6D15F215-F5D9-457C-BB1B-FDCE6A7D9C1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62582-86D7-42B2-9741-8C88BF6EAF83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5C111-76B8-4E9D-A418-F248AC842CD7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Contact Us</a:t>
          </a:r>
          <a:r>
            <a:rPr lang="en-US" sz="2200" kern="1200" dirty="0"/>
            <a:t>support@flickfinder.com</a:t>
          </a:r>
        </a:p>
      </dsp:txBody>
      <dsp:txXfrm>
        <a:off x="1209819" y="3930051"/>
        <a:ext cx="5418984" cy="1047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5E3A-F5CD-439F-8BBE-5290044F529B}">
      <dsp:nvSpPr>
        <dsp:cNvPr id="0" name=""/>
        <dsp:cNvSpPr/>
      </dsp:nvSpPr>
      <dsp:spPr>
        <a:xfrm>
          <a:off x="443299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40CF6-4E00-4949-8403-1CF45E2C9331}">
      <dsp:nvSpPr>
        <dsp:cNvPr id="0" name=""/>
        <dsp:cNvSpPr/>
      </dsp:nvSpPr>
      <dsp:spPr>
        <a:xfrm>
          <a:off x="721174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81B8-D375-41BB-8583-15203C42C0AE}">
      <dsp:nvSpPr>
        <dsp:cNvPr id="0" name=""/>
        <dsp:cNvSpPr/>
      </dsp:nvSpPr>
      <dsp:spPr>
        <a:xfrm>
          <a:off x="26487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Thank you for  your interest in Flick Finder..</a:t>
          </a:r>
        </a:p>
      </dsp:txBody>
      <dsp:txXfrm>
        <a:off x="26487" y="2541741"/>
        <a:ext cx="2137500" cy="720000"/>
      </dsp:txXfrm>
    </dsp:sp>
    <dsp:sp modelId="{EA0FA1F0-4C4A-4A01-B506-B2046E891562}">
      <dsp:nvSpPr>
        <dsp:cNvPr id="0" name=""/>
        <dsp:cNvSpPr/>
      </dsp:nvSpPr>
      <dsp:spPr>
        <a:xfrm>
          <a:off x="2954862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72064-B30A-45E0-BC91-7F60118FBC2F}">
      <dsp:nvSpPr>
        <dsp:cNvPr id="0" name=""/>
        <dsp:cNvSpPr/>
      </dsp:nvSpPr>
      <dsp:spPr>
        <a:xfrm>
          <a:off x="3232737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95FAE-F8A1-4D3F-85E2-3D2E85A56E26}">
      <dsp:nvSpPr>
        <dsp:cNvPr id="0" name=""/>
        <dsp:cNvSpPr/>
      </dsp:nvSpPr>
      <dsp:spPr>
        <a:xfrm>
          <a:off x="2538049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Follow us on social media for the latest updates and movie news.</a:t>
          </a:r>
        </a:p>
      </dsp:txBody>
      <dsp:txXfrm>
        <a:off x="2538049" y="2541741"/>
        <a:ext cx="2137500" cy="720000"/>
      </dsp:txXfrm>
    </dsp:sp>
    <dsp:sp modelId="{8E3CE77E-AD7E-48E3-B999-D896852E9DE0}">
      <dsp:nvSpPr>
        <dsp:cNvPr id="0" name=""/>
        <dsp:cNvSpPr/>
      </dsp:nvSpPr>
      <dsp:spPr>
        <a:xfrm>
          <a:off x="5466424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5D87E-55BD-4A31-AD97-4DAFD4AFC071}">
      <dsp:nvSpPr>
        <dsp:cNvPr id="0" name=""/>
        <dsp:cNvSpPr/>
      </dsp:nvSpPr>
      <dsp:spPr>
        <a:xfrm>
          <a:off x="5744299" y="1109616"/>
          <a:ext cx="748125" cy="74812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DF110-C803-4F0B-ABA4-31999EB3B5B7}">
      <dsp:nvSpPr>
        <dsp:cNvPr id="0" name=""/>
        <dsp:cNvSpPr/>
      </dsp:nvSpPr>
      <dsp:spPr>
        <a:xfrm>
          <a:off x="5049612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Visit our website to get started today!</a:t>
          </a:r>
        </a:p>
      </dsp:txBody>
      <dsp:txXfrm>
        <a:off x="5049612" y="2541741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97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45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B2C363-41DC-3855-267A-88F68188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2" r="37487" b="-2"/>
          <a:stretch/>
        </p:blipFill>
        <p:spPr>
          <a:xfrm>
            <a:off x="4726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649" y="1371601"/>
            <a:ext cx="3254273" cy="2676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Introducing </a:t>
            </a:r>
            <a:r>
              <a:rPr lang="en-US" sz="3600" dirty="0"/>
              <a:t>Flick Finder:</a:t>
            </a:r>
            <a:br>
              <a:rPr lang="en-US" sz="3600" dirty="0"/>
            </a:br>
            <a:r>
              <a:rPr lang="en-US" sz="3600" dirty="0"/>
              <a:t>Enhance Your Moviegoing Experience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2" y="4050832"/>
            <a:ext cx="3059791" cy="1096901"/>
          </a:xfrm>
        </p:spPr>
        <p:txBody>
          <a:bodyPr>
            <a:normAutofit/>
          </a:bodyPr>
          <a:lstStyle/>
          <a:p>
            <a:r>
              <a:rPr lang="en-US" sz="1400" dirty="0"/>
              <a:t>Streamline Operations, Maximize Productivity</a:t>
            </a:r>
          </a:p>
          <a:p>
            <a:r>
              <a:rPr lang="en-US" sz="1400" dirty="0"/>
              <a:t>Your Company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447369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Challenge Moviegoers Face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14522-E39A-C292-F258-EB047C2DC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27117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 dirty="0"/>
              <a:t>Introducing Flick Finder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C161C-6AE5-7A5E-6F8C-B2C90B8B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/>
              <a:t>Flick Finder is designed to streamline the moviegoing experience.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Consider  all movie-related information (listings, cinemas, ticket prices) in one platform.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Simple, user-friendly interface with robust features tailored to movie lovers.</a:t>
            </a:r>
          </a:p>
          <a:p>
            <a:pPr lvl="0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0F16092-EEEB-79F7-67D3-5A76305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49" r="1194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dirty="0"/>
              <a:t>What Sets Us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Comprehensive Movie Listings</a:t>
            </a:r>
            <a:r>
              <a:rPr lang="en-US" sz="1600" dirty="0"/>
              <a:t>: Browse all movies currently playing in cinemas with details like synopsis, cast, and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Cinema Locations</a:t>
            </a:r>
            <a:r>
              <a:rPr lang="en-US" sz="1600" dirty="0"/>
              <a:t>: Find nearby cinemas and showtimes for your chosen movies.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Up-to-date Ticket Prices</a:t>
            </a:r>
            <a:r>
              <a:rPr lang="en-US" sz="1600" dirty="0"/>
              <a:t>: Compare prices for the best deals across cinemas.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Favorites List</a:t>
            </a:r>
            <a:r>
              <a:rPr lang="en-US" sz="1600" dirty="0"/>
              <a:t>: Add your favorite movies to a list for easy tracking.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Why Choose Flick Finder?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61026-66F5-15A9-9E14-E0CF8086A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0465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What Our Customers Say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4CFCA-7199-8FAA-0972-E0D17148A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39195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67" y="158912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Affordable Pricing Plans to Suit Every Business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FD070-29A9-31D9-C95C-DB63E096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201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Ready to Enhance Your Movie Experience?</a:t>
            </a:r>
            <a:br>
              <a:rPr lang="en-US" sz="2400" dirty="0"/>
            </a:br>
            <a:endParaRPr lang="en-US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CAA460-3CF4-DF52-2197-E1A0946B5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7152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r>
              <a:rPr dirty="0"/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6F2F2-75A9-E22D-BA04-6652FC0F1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833064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377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Introducing Flick Finder: Enhance Your Moviegoing Experience</vt:lpstr>
      <vt:lpstr>The Challenge Moviegoers Face Today</vt:lpstr>
      <vt:lpstr>Introducing Flick Finder</vt:lpstr>
      <vt:lpstr>What Sets Us Apart</vt:lpstr>
      <vt:lpstr>Why Choose Flick Finder?</vt:lpstr>
      <vt:lpstr>What Our Customers Say</vt:lpstr>
      <vt:lpstr>Affordable Pricing Plans to Suit Every Business</vt:lpstr>
      <vt:lpstr>Ready to Enhance Your Movie Experience?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Roqya</dc:creator>
  <cp:keywords/>
  <dc:description>generated using python-pptx</dc:description>
  <cp:lastModifiedBy>Roqya Mohmmed</cp:lastModifiedBy>
  <cp:revision>6</cp:revision>
  <dcterms:created xsi:type="dcterms:W3CDTF">2013-01-27T09:14:16Z</dcterms:created>
  <dcterms:modified xsi:type="dcterms:W3CDTF">2024-10-16T21:44:33Z</dcterms:modified>
  <cp:category/>
</cp:coreProperties>
</file>