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8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23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731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98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3054B91-4677-49B9-B4B3-82F38EE02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5706978" cy="24819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Web Development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3E466E5-FE05-4232-A87C-3F01E968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310" y="2422088"/>
            <a:ext cx="3353781" cy="543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CCSW321-Project Phase II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62F01C2-94CD-4CFB-9C6C-AE41C02254AC}"/>
              </a:ext>
            </a:extLst>
          </p:cNvPr>
          <p:cNvSpPr txBox="1"/>
          <p:nvPr/>
        </p:nvSpPr>
        <p:spPr>
          <a:xfrm>
            <a:off x="453190" y="4488000"/>
            <a:ext cx="4284134" cy="28469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Aft>
                <a:spcPts val="600"/>
              </a:spcAft>
            </a:pPr>
            <a:r>
              <a:rPr lang="en-US" dirty="0"/>
              <a:t>Prepared by :</a:t>
            </a:r>
          </a:p>
          <a:p>
            <a:pPr marL="285750" indent="-285750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Abrar Ghandurah  1910929</a:t>
            </a:r>
          </a:p>
          <a:p>
            <a:pPr marL="285750" indent="-285750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Sama Alehamdi     1915286</a:t>
            </a:r>
          </a:p>
          <a:p>
            <a:pPr marL="285750" indent="-285750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Wejdan Almuflihi  1913733</a:t>
            </a:r>
          </a:p>
          <a:p>
            <a:pPr marL="285750" indent="-285750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Jona ekram            1915456</a:t>
            </a:r>
          </a:p>
          <a:p>
            <a:pPr algn="l" rtl="0">
              <a:spcAft>
                <a:spcPts val="600"/>
              </a:spcAft>
            </a:pPr>
            <a:endParaRPr lang="en-US" dirty="0"/>
          </a:p>
          <a:p>
            <a:pPr algn="l" rtl="0">
              <a:spcAft>
                <a:spcPts val="600"/>
              </a:spcAft>
            </a:pPr>
            <a:endParaRPr lang="ar-SA" dirty="0"/>
          </a:p>
        </p:txBody>
      </p:sp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A2F7CEB3-529C-490D-A5BF-80B1CB095E8E}"/>
              </a:ext>
            </a:extLst>
          </p:cNvPr>
          <p:cNvSpPr txBox="1"/>
          <p:nvPr/>
        </p:nvSpPr>
        <p:spPr>
          <a:xfrm>
            <a:off x="3384894" y="192505"/>
            <a:ext cx="57109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/>
              <a:t>Introduction </a:t>
            </a:r>
            <a:endParaRPr lang="ar-SA" sz="4800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6A8DE6D-B508-4628-92CA-0682493057F9}"/>
              </a:ext>
            </a:extLst>
          </p:cNvPr>
          <p:cNvSpPr txBox="1"/>
          <p:nvPr/>
        </p:nvSpPr>
        <p:spPr>
          <a:xfrm>
            <a:off x="233478" y="2009382"/>
            <a:ext cx="631170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Our team members have created a gaming website that’s called “Gamer’s Hub” that provides an environment for the people who are passionate about video games and to ensure that they are all having fun while playing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424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2F7CEB3-529C-490D-A5BF-80B1CB095E8E}"/>
              </a:ext>
            </a:extLst>
          </p:cNvPr>
          <p:cNvSpPr txBox="1"/>
          <p:nvPr/>
        </p:nvSpPr>
        <p:spPr>
          <a:xfrm>
            <a:off x="3384894" y="192505"/>
            <a:ext cx="57109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Home Page </a:t>
            </a:r>
            <a:endParaRPr kumimoji="0" lang="ar-SA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6A8DE6D-B508-4628-92CA-0682493057F9}"/>
              </a:ext>
            </a:extLst>
          </p:cNvPr>
          <p:cNvSpPr txBox="1"/>
          <p:nvPr/>
        </p:nvSpPr>
        <p:spPr>
          <a:xfrm>
            <a:off x="474110" y="2463423"/>
            <a:ext cx="642399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In the home page “index.html” we have added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A brief intro of the website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Links to live gaming sites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Upcoming events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Menu bar to transition between pages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Contact info in the page footer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7D543B00-3A23-46FE-8463-C8EB2243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88" y="1398883"/>
            <a:ext cx="5710989" cy="5083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562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2F7CEB3-529C-490D-A5BF-80B1CB095E8E}"/>
              </a:ext>
            </a:extLst>
          </p:cNvPr>
          <p:cNvSpPr txBox="1"/>
          <p:nvPr/>
        </p:nvSpPr>
        <p:spPr>
          <a:xfrm>
            <a:off x="3384894" y="192505"/>
            <a:ext cx="57109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About Us Page</a:t>
            </a:r>
            <a:endParaRPr kumimoji="0" lang="ar-SA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6A8DE6D-B508-4628-92CA-0682493057F9}"/>
              </a:ext>
            </a:extLst>
          </p:cNvPr>
          <p:cNvSpPr txBox="1"/>
          <p:nvPr/>
        </p:nvSpPr>
        <p:spPr>
          <a:xfrm>
            <a:off x="409951" y="1499852"/>
            <a:ext cx="583043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In the about us page “aboutus.html” we have added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Detail table of subjects using “show table” button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The user can choose a from the drop-down menu a specified subject to appear to the user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Menu bar to transition between pages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Contact info in the page footer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D81C724D-5E96-4393-8E1D-54C5EDF9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28" y="1216006"/>
            <a:ext cx="5514349" cy="5398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78E2AC86-F0FA-4D8C-81E1-687B957754FC}"/>
              </a:ext>
            </a:extLst>
          </p:cNvPr>
          <p:cNvSpPr txBox="1"/>
          <p:nvPr/>
        </p:nvSpPr>
        <p:spPr>
          <a:xfrm>
            <a:off x="409950" y="3603823"/>
            <a:ext cx="583043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In this page we have also include JavaScript “script.js”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 show/hide info of course from database that we have created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Show/hide course from database when user choose course name from the options 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47C5B916-F251-4B3C-ADE6-1FA926BB259B}"/>
              </a:ext>
            </a:extLst>
          </p:cNvPr>
          <p:cNvSpPr txBox="1"/>
          <p:nvPr/>
        </p:nvSpPr>
        <p:spPr>
          <a:xfrm>
            <a:off x="0" y="5428610"/>
            <a:ext cx="624038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We have linked this page with php page “getCourse.php” to 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To output from database the course detail*</a:t>
            </a:r>
          </a:p>
          <a:p>
            <a:pPr lvl="1" algn="l" rtl="0">
              <a:defRPr/>
            </a:pPr>
            <a:endParaRPr lang="en-US" dirty="0">
              <a:solidFill>
                <a:prstClr val="white"/>
              </a:solidFill>
              <a:latin typeface="Walbaum Display"/>
            </a:endParaRPr>
          </a:p>
          <a:p>
            <a:pPr lvl="1" algn="l" rtl="0">
              <a:defRPr/>
            </a:pPr>
            <a:r>
              <a:rPr lang="en-US" sz="1200" dirty="0">
                <a:solidFill>
                  <a:prstClr val="white"/>
                </a:solidFill>
                <a:latin typeface="Walbaum Display"/>
              </a:rPr>
              <a:t>*Note (we have tested the database using our local host using the program XAMP</a:t>
            </a:r>
          </a:p>
        </p:txBody>
      </p:sp>
    </p:spTree>
    <p:extLst>
      <p:ext uri="{BB962C8B-B14F-4D97-AF65-F5344CB8AC3E}">
        <p14:creationId xmlns:p14="http://schemas.microsoft.com/office/powerpoint/2010/main" val="4969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2F7CEB3-529C-490D-A5BF-80B1CB095E8E}"/>
              </a:ext>
            </a:extLst>
          </p:cNvPr>
          <p:cNvSpPr txBox="1"/>
          <p:nvPr/>
        </p:nvSpPr>
        <p:spPr>
          <a:xfrm>
            <a:off x="3384894" y="192505"/>
            <a:ext cx="57109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Contact Us Page</a:t>
            </a:r>
            <a:endParaRPr kumimoji="0" lang="ar-SA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6A8DE6D-B508-4628-92CA-0682493057F9}"/>
              </a:ext>
            </a:extLst>
          </p:cNvPr>
          <p:cNvSpPr txBox="1"/>
          <p:nvPr/>
        </p:nvSpPr>
        <p:spPr>
          <a:xfrm>
            <a:off x="409951" y="1499852"/>
            <a:ext cx="583043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In the contact us page “aboutus.html” we have added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User form to fill out using &lt;form&gt; elements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Menu bar to transition between pages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Contact info in the page footer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8E2AC86-F0FA-4D8C-81E1-687B957754FC}"/>
              </a:ext>
            </a:extLst>
          </p:cNvPr>
          <p:cNvSpPr txBox="1"/>
          <p:nvPr/>
        </p:nvSpPr>
        <p:spPr>
          <a:xfrm>
            <a:off x="439185" y="2700181"/>
            <a:ext cx="6048444" cy="30777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In this page we have also include JavaScript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Validation Form function that validates all the input included 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First &amp; last name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Age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Email format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Gender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Phone number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Walbaum Display"/>
            </a:endParaRPr>
          </a:p>
          <a:p>
            <a:pPr algn="l" rtl="0">
              <a:defRPr/>
            </a:pPr>
            <a:r>
              <a:rPr lang="en-US" sz="1400" dirty="0">
                <a:solidFill>
                  <a:prstClr val="white"/>
                </a:solidFill>
                <a:latin typeface="Walbaum Display"/>
              </a:rPr>
              <a:t>Note : incase of an error a message will appear to the user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Walbaum Display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5C77192-8E42-4C8F-AA1A-CA7C23E6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14" y="1216007"/>
            <a:ext cx="5324343" cy="5449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615A705-D3A4-4D23-84AF-003E8A563398}"/>
              </a:ext>
            </a:extLst>
          </p:cNvPr>
          <p:cNvSpPr txBox="1"/>
          <p:nvPr/>
        </p:nvSpPr>
        <p:spPr>
          <a:xfrm>
            <a:off x="0" y="5607552"/>
            <a:ext cx="624038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We have linked this page with php page “form.php” to 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Save the form inputs into a database using MySQL*</a:t>
            </a:r>
          </a:p>
          <a:p>
            <a:pPr lvl="1" algn="l" rtl="0">
              <a:defRPr/>
            </a:pPr>
            <a:endParaRPr lang="en-US" dirty="0">
              <a:solidFill>
                <a:prstClr val="white"/>
              </a:solidFill>
              <a:latin typeface="Walbaum Display"/>
            </a:endParaRPr>
          </a:p>
          <a:p>
            <a:pPr lvl="1" algn="l" rtl="0">
              <a:defRPr/>
            </a:pPr>
            <a:r>
              <a:rPr lang="en-US" sz="1200" dirty="0">
                <a:solidFill>
                  <a:prstClr val="white"/>
                </a:solidFill>
                <a:latin typeface="Walbaum Display"/>
              </a:rPr>
              <a:t>*Note (we have tested the database using our local host using the program XAMP</a:t>
            </a:r>
          </a:p>
        </p:txBody>
      </p:sp>
    </p:spTree>
    <p:extLst>
      <p:ext uri="{BB962C8B-B14F-4D97-AF65-F5344CB8AC3E}">
        <p14:creationId xmlns:p14="http://schemas.microsoft.com/office/powerpoint/2010/main" val="20401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2F7CEB3-529C-490D-A5BF-80B1CB095E8E}"/>
              </a:ext>
            </a:extLst>
          </p:cNvPr>
          <p:cNvSpPr txBox="1"/>
          <p:nvPr/>
        </p:nvSpPr>
        <p:spPr>
          <a:xfrm>
            <a:off x="3384894" y="192505"/>
            <a:ext cx="57109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Buy Game Page</a:t>
            </a:r>
            <a:endParaRPr kumimoji="0" lang="ar-SA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6A8DE6D-B508-4628-92CA-0682493057F9}"/>
              </a:ext>
            </a:extLst>
          </p:cNvPr>
          <p:cNvSpPr txBox="1"/>
          <p:nvPr/>
        </p:nvSpPr>
        <p:spPr>
          <a:xfrm>
            <a:off x="409951" y="1499852"/>
            <a:ext cx="583043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In the Buy Game  page “page4.html” we have added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Search bar used to search from an upcoming game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Menu bar to transition between pages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Contact info in the page footer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615A705-D3A4-4D23-84AF-003E8A563398}"/>
              </a:ext>
            </a:extLst>
          </p:cNvPr>
          <p:cNvSpPr txBox="1"/>
          <p:nvPr/>
        </p:nvSpPr>
        <p:spPr>
          <a:xfrm>
            <a:off x="0" y="2932712"/>
            <a:ext cx="624038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We have linked this page with php page “search.php” to 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To Output from the database for the game searched: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If found “recordFound.html”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Walbaum Display"/>
              </a:rPr>
              <a:t>If not found “searchOuput.html” 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BBFC14B-DA3C-4059-8F6B-50C8DC12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07" y="1216007"/>
            <a:ext cx="5461446" cy="5205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39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صورة تحتوي على شخص, ثياب, بدلة الضغط, برتقالي&#10;&#10;تم إنشاء الوصف تلقائياً">
            <a:extLst>
              <a:ext uri="{FF2B5EF4-FFF2-40B4-BE49-F238E27FC236}">
                <a16:creationId xmlns:a16="http://schemas.microsoft.com/office/drawing/2014/main" id="{6545F5E4-F806-4EF4-A531-89A73B52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03" y="115420"/>
            <a:ext cx="2800197" cy="674258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FA86BB-97FA-42F6-B808-9247BD44E6E6}"/>
              </a:ext>
            </a:extLst>
          </p:cNvPr>
          <p:cNvSpPr txBox="1"/>
          <p:nvPr/>
        </p:nvSpPr>
        <p:spPr>
          <a:xfrm>
            <a:off x="2390273" y="2367171"/>
            <a:ext cx="7411453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dirty="0"/>
              <a:t>Thank you For Your Time </a:t>
            </a:r>
            <a:endParaRPr lang="ar-SA" sz="6600" dirty="0"/>
          </a:p>
        </p:txBody>
      </p:sp>
    </p:spTree>
    <p:extLst>
      <p:ext uri="{BB962C8B-B14F-4D97-AF65-F5344CB8AC3E}">
        <p14:creationId xmlns:p14="http://schemas.microsoft.com/office/powerpoint/2010/main" val="238905386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تدرج الرمادي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440</Words>
  <Application>Microsoft Office PowerPoint</Application>
  <PresentationFormat>شاشة عريضة</PresentationFormat>
  <Paragraphs>58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0" baseType="lpstr">
      <vt:lpstr>Arial</vt:lpstr>
      <vt:lpstr>Walbaum Display</vt:lpstr>
      <vt:lpstr>RegattaVTI</vt:lpstr>
      <vt:lpstr>Web Development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</dc:title>
  <dc:creator>ابرار محمد موسى غندوره</dc:creator>
  <cp:lastModifiedBy>ابرار محمد موسى غندوره</cp:lastModifiedBy>
  <cp:revision>2</cp:revision>
  <dcterms:created xsi:type="dcterms:W3CDTF">2021-12-12T21:00:59Z</dcterms:created>
  <dcterms:modified xsi:type="dcterms:W3CDTF">2021-12-14T09:44:30Z</dcterms:modified>
</cp:coreProperties>
</file>