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086EC6-F614-4488-B031-8F4E5FA19C74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8EF14E-6E75-4934-8DF2-F97F520ADC9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68680"/>
            <a:ext cx="7772400" cy="132343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BVRIT HYDERABAD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College of Engineering for Women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of CSE </a:t>
            </a:r>
            <a:endParaRPr lang="en-US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708920"/>
            <a:ext cx="8640960" cy="3744416"/>
          </a:xfrm>
        </p:spPr>
        <p:txBody>
          <a:bodyPr>
            <a:normAutofit lnSpcReduction="10000"/>
          </a:bodyPr>
          <a:lstStyle/>
          <a:p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BIKE SHARING PREDICTION</a:t>
            </a:r>
          </a:p>
          <a:p>
            <a:pPr lvl="0"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Dated: </a:t>
            </a:r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 February 2021</a:t>
            </a:r>
          </a:p>
          <a:p>
            <a:pPr lvl="0"/>
            <a:endParaRPr lang="en-GB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NISCHALA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18WH5A0506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D.TRIPURA : 17WH1A0521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K.JAGADISHWARI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18WH5A0510    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U.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CHANDRASHEKAR</a:t>
            </a:r>
          </a:p>
          <a:p>
            <a:pPr algn="r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Professor,CSE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endParaRPr lang="en-GB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299" y="116632"/>
            <a:ext cx="28194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79634" y="322894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8"/>
            <a:ext cx="7164432" cy="4680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5736" y="551723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Fig: Box Plot On Count Across Temperature.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48681"/>
            <a:ext cx="6883873" cy="4592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3728" y="5517232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Weekday wise hourly distribution of 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98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2" b="12022"/>
          <a:stretch>
            <a:fillRect/>
          </a:stretch>
        </p:blipFill>
        <p:spPr>
          <a:xfrm>
            <a:off x="1835696" y="189968"/>
            <a:ext cx="5904656" cy="3959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19872" y="479715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Fig: ViolinPlot </a:t>
            </a:r>
            <a:endParaRPr lang="en-IN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0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640"/>
            <a:ext cx="6728040" cy="58857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1538" y="6237312"/>
            <a:ext cx="3554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ig: Correlation Analysis.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2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Bike-Sharing-Demand: https://www.kaggle.com/c/bike-sharing-demand/notebooks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https://medium.com/@limavallantin/analysing-bike-sharing-trends-with-python a9f574c596b9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Research-papers: https://www.researchgate.net/publication/337062461_Regression_Model_for_Bike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Sharing_Service_by_Using_Machine_Learning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set link: http://archive.ics.uci.edu/ml/datasets/Bike+Sharing+Dataset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658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7406640" cy="4824536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result corresponds to the high correlation of the hour and temperature variable with the bicycle sharing count in the feature correlation matrix.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Hence, here hr and temp have highest correlation with hr having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impotance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0.62 and temp having a importance 0.12 respectively.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11" y="1556792"/>
            <a:ext cx="5474138" cy="2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2276872"/>
            <a:ext cx="43924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Any </a:t>
            </a: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Questions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??</a:t>
            </a: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86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749808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4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00811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628800"/>
            <a:ext cx="7416824" cy="40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Libraries used</a:t>
            </a:r>
          </a:p>
          <a:p>
            <a:r>
              <a:rPr lang="en-US" dirty="0" smtClean="0"/>
              <a:t>Blot Graphs</a:t>
            </a:r>
          </a:p>
          <a:p>
            <a:r>
              <a:rPr lang="en-US" dirty="0" smtClean="0"/>
              <a:t>Violin Graphs</a:t>
            </a:r>
          </a:p>
          <a:p>
            <a:r>
              <a:rPr lang="en-US" dirty="0" smtClean="0"/>
              <a:t>Correlation Analysis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75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  <a:endParaRPr lang="en-IN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412776"/>
            <a:ext cx="7406640" cy="51125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Bike sharing systems are new generation of traditional bike rentals where whole process from membership, rental and return back has become automatic.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Through these systems, user is able to easily rent a bike from a particular position and return back at another position.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Currently, there are about over 500 bike-sharing programs around the world which is composed of over 500 thousands bicycles.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Today, there exists great interest in these systems due to their important role in traffic, environmental, social, public, eco and health issues.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DATA-SET DESCRIPTION: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68760"/>
            <a:ext cx="7406640" cy="5040560"/>
          </a:xfrm>
        </p:spPr>
        <p:txBody>
          <a:bodyPr>
            <a:normAutofit fontScale="62500" lnSpcReduction="20000"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HOUR CSV: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bike sharing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dataset contains the hourly and daily count of rental bikes between years 2011 and 2012 in Capital bike share system with the corresponding weather and seasonal information.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0972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Attribute Information</a:t>
            </a:r>
            <a:r>
              <a:rPr lang="en-US" sz="2800" dirty="0" smtClean="0">
                <a:solidFill>
                  <a:srgbClr val="FFFF00"/>
                </a:solidFill>
              </a:rPr>
              <a:t>::</a:t>
            </a:r>
            <a:endParaRPr lang="en-US" sz="2800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Instant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hr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Season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Weathersit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Temp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Hum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Windspeed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Casual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Atemp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Count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Registered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1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52878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03272"/>
          </a:xfrm>
        </p:spPr>
        <p:txBody>
          <a:bodyPr>
            <a:normAutofit/>
          </a:bodyPr>
          <a:lstStyle/>
          <a:p>
            <a:pPr marL="0"/>
            <a:r>
              <a:rPr lang="en-GB" sz="1800" b="1" dirty="0">
                <a:solidFill>
                  <a:srgbClr val="FF0000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Software Requirements:</a:t>
            </a:r>
          </a:p>
          <a:p>
            <a:pPr marL="0"/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          </a:t>
            </a:r>
            <a:r>
              <a:rPr lang="en-GB" sz="1800" b="1" dirty="0">
                <a:latin typeface="Times New Roman" pitchFamily="18" charset="0"/>
                <a:ea typeface="+mn-lt"/>
                <a:cs typeface="Times New Roman" pitchFamily="18" charset="0"/>
              </a:rPr>
              <a:t>Operating system :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 windows 10</a:t>
            </a:r>
          </a:p>
          <a:p>
            <a:pPr marL="0"/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          </a:t>
            </a:r>
            <a:r>
              <a:rPr lang="en-GB" sz="1800" b="1" dirty="0">
                <a:latin typeface="Times New Roman" pitchFamily="18" charset="0"/>
                <a:ea typeface="+mn-lt"/>
                <a:cs typeface="Times New Roman" pitchFamily="18" charset="0"/>
              </a:rPr>
              <a:t>Cloud service :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 Google </a:t>
            </a:r>
            <a:r>
              <a:rPr lang="en-GB" sz="1800" dirty="0" smtClean="0">
                <a:latin typeface="Times New Roman" pitchFamily="18" charset="0"/>
                <a:ea typeface="+mn-lt"/>
                <a:cs typeface="Times New Roman" pitchFamily="18" charset="0"/>
              </a:rPr>
              <a:t>Collaborator 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or jupyter Notebook.</a:t>
            </a:r>
          </a:p>
          <a:p>
            <a:pPr marL="0"/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          </a:t>
            </a:r>
            <a:r>
              <a:rPr lang="en-GB" sz="1800" b="1" dirty="0">
                <a:latin typeface="Times New Roman" pitchFamily="18" charset="0"/>
                <a:ea typeface="+mn-lt"/>
                <a:cs typeface="Times New Roman" pitchFamily="18" charset="0"/>
              </a:rPr>
              <a:t>Coding Language :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 Python </a:t>
            </a:r>
            <a:r>
              <a:rPr lang="en-GB" sz="1800" dirty="0" smtClean="0">
                <a:latin typeface="Times New Roman" pitchFamily="18" charset="0"/>
                <a:ea typeface="+mn-lt"/>
                <a:cs typeface="Times New Roman" pitchFamily="18" charset="0"/>
              </a:rPr>
              <a:t>3</a:t>
            </a:r>
          </a:p>
          <a:p>
            <a:pPr marL="0"/>
            <a:endParaRPr lang="en-GB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/>
            <a:endParaRPr lang="en-GB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/>
            <a:r>
              <a:rPr lang="en-GB" sz="1800" b="1" dirty="0" smtClean="0">
                <a:solidFill>
                  <a:srgbClr val="FF0000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Hardware </a:t>
            </a:r>
            <a:r>
              <a:rPr lang="en-GB" sz="1800" b="1" dirty="0">
                <a:solidFill>
                  <a:srgbClr val="FF0000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Requirements:</a:t>
            </a:r>
          </a:p>
          <a:p>
            <a:pPr marL="0"/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          </a:t>
            </a:r>
            <a:r>
              <a:rPr lang="en-GB" sz="1800" b="1" dirty="0">
                <a:latin typeface="Times New Roman" pitchFamily="18" charset="0"/>
                <a:ea typeface="+mn-lt"/>
                <a:cs typeface="Times New Roman" pitchFamily="18" charset="0"/>
              </a:rPr>
              <a:t>Processor :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 Intel Core i5</a:t>
            </a:r>
          </a:p>
          <a:p>
            <a:pPr marL="0"/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          </a:t>
            </a:r>
            <a:r>
              <a:rPr lang="en-GB" sz="1800" b="1" dirty="0">
                <a:latin typeface="Times New Roman" pitchFamily="18" charset="0"/>
                <a:ea typeface="+mn-lt"/>
                <a:cs typeface="Times New Roman" pitchFamily="18" charset="0"/>
              </a:rPr>
              <a:t>Physical Memory :</a:t>
            </a:r>
            <a:r>
              <a:rPr lang="en-GB" sz="1800" dirty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ea typeface="+mn-lt"/>
                <a:cs typeface="Times New Roman" pitchFamily="18" charset="0"/>
              </a:rPr>
              <a:t>4GB RAM</a:t>
            </a:r>
          </a:p>
          <a:p>
            <a:pPr marL="0"/>
            <a:r>
              <a:rPr lang="en-GB" sz="18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           Hard Disk Drive </a:t>
            </a:r>
            <a:r>
              <a:rPr lang="en-GB" sz="1800" dirty="0" smtClean="0">
                <a:latin typeface="Times New Roman" pitchFamily="18" charset="0"/>
                <a:ea typeface="+mn-lt"/>
                <a:cs typeface="Times New Roman" pitchFamily="18" charset="0"/>
              </a:rPr>
              <a:t>: 1TB</a:t>
            </a:r>
            <a:endParaRPr lang="en-GB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1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LIBRARIES USED: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31264"/>
          </a:xfrm>
        </p:spPr>
        <p:txBody>
          <a:bodyPr>
            <a:normAutofit/>
          </a:bodyPr>
          <a:lstStyle/>
          <a:p>
            <a:pPr marL="370332" indent="-342900">
              <a:buFont typeface="Wingdings" pitchFamily="2" charset="2"/>
              <a:buChar char="v"/>
            </a:pP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Is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a Python library used for working with arrays</a:t>
            </a:r>
            <a:r>
              <a:rPr lang="en-US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</a:p>
          <a:p>
            <a:pPr marL="370332" indent="-342900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 is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used to analyze data</a:t>
            </a:r>
            <a:r>
              <a:rPr lang="en-US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</a:p>
          <a:p>
            <a:pPr marL="370332" indent="-342900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70332" indent="-342900"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matplotlib.pyplot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is a plotting library used for 2D graphics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3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3497"/>
            <a:ext cx="6961186" cy="3985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9142" y="5301208"/>
            <a:ext cx="578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Box Plot On Count Across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0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6672"/>
            <a:ext cx="7202541" cy="40014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4956" y="5085184"/>
            <a:ext cx="4477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Fig: Box Plot On Count Across Weather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48680"/>
            <a:ext cx="7151729" cy="37600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4795" y="5589240"/>
            <a:ext cx="639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Fig: Box Plot On Count Across Hour Of Day.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9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350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 BVRIT HYDERABAD College of Engineering for Women Department of CSE </vt:lpstr>
      <vt:lpstr>AGENDA</vt:lpstr>
      <vt:lpstr>ABSTRACT:</vt:lpstr>
      <vt:lpstr>DATA-SET DESCRIPTION:</vt:lpstr>
      <vt:lpstr>System Requirements:</vt:lpstr>
      <vt:lpstr>LIBRARIES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  <vt:lpstr>CONCLUSION: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BVRIT HYDERABAD College of Engineering for Women Department of CSE </dc:title>
  <dc:creator>Windows User</dc:creator>
  <cp:lastModifiedBy>Windows User</cp:lastModifiedBy>
  <cp:revision>23</cp:revision>
  <dcterms:created xsi:type="dcterms:W3CDTF">2021-02-22T18:37:26Z</dcterms:created>
  <dcterms:modified xsi:type="dcterms:W3CDTF">2021-02-23T06:45:57Z</dcterms:modified>
</cp:coreProperties>
</file>