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57" r:id="rId4"/>
    <p:sldId id="280" r:id="rId5"/>
    <p:sldId id="258" r:id="rId6"/>
    <p:sldId id="259" r:id="rId7"/>
    <p:sldId id="282" r:id="rId8"/>
    <p:sldId id="279" r:id="rId9"/>
    <p:sldId id="261" r:id="rId10"/>
    <p:sldId id="283" r:id="rId11"/>
    <p:sldId id="262" r:id="rId12"/>
    <p:sldId id="285" r:id="rId13"/>
    <p:sldId id="286" r:id="rId14"/>
    <p:sldId id="272" r:id="rId15"/>
    <p:sldId id="273" r:id="rId16"/>
    <p:sldId id="271" r:id="rId17"/>
    <p:sldId id="281" r:id="rId18"/>
    <p:sldId id="263" r:id="rId19"/>
    <p:sldId id="264" r:id="rId20"/>
    <p:sldId id="277" r:id="rId21"/>
    <p:sldId id="278" r:id="rId22"/>
    <p:sldId id="266" r:id="rId23"/>
    <p:sldId id="276" r:id="rId24"/>
    <p:sldId id="274" r:id="rId25"/>
    <p:sldId id="265" r:id="rId26"/>
    <p:sldId id="275" r:id="rId27"/>
    <p:sldId id="284" r:id="rId28"/>
    <p:sldId id="267" r:id="rId29"/>
    <p:sldId id="268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0C5BB-D1AD-4318-8924-96CC89234132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46F2B-BE8F-427A-A22C-AF93786F7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113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2493D-8B64-44A7-AE75-47DB6CB629B5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9793A-5098-40F3-9D24-958E86E46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2702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9793A-5098-40F3-9D24-958E86E46E86}" type="slidenum">
              <a:rPr lang="en-IN" smtClean="0"/>
              <a:t>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99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729E59-818D-48E0-B811-27BDBE368FF5}" type="datetime1">
              <a:rPr lang="en-IN" smtClean="0"/>
              <a:t>26-02-2021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7D3F1-7593-4E44-80BE-E4803B6828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1D7EF-6CD8-4733-B35D-7DAD1FFB5B34}" type="datetime1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7D3F1-7593-4E44-80BE-E4803B6828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44BAD9-2CC2-4AF0-AAD4-8212742C0063}" type="datetime1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7D3F1-7593-4E44-80BE-E4803B6828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44891-4D82-42AF-BB98-0F0C2A77D45B}" type="datetime1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7D3F1-7593-4E44-80BE-E4803B6828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AE14EB-C916-400C-90B8-8DEF6B56F81C}" type="datetime1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7D3F1-7593-4E44-80BE-E4803B68285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FCB210-77A9-4988-9ED7-1557AD2038CC}" type="datetime1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7D3F1-7593-4E44-80BE-E4803B6828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6F81C5-F7C1-4812-AD6E-09FD22055624}" type="datetime1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7D3F1-7593-4E44-80BE-E4803B6828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1F22A-09CE-4634-8B5F-A5F1CC5596EF}" type="datetime1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7D3F1-7593-4E44-80BE-E4803B6828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3E4BDA-7096-4EF5-913F-478BD4AE8A92}" type="datetime1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7D3F1-7593-4E44-80BE-E4803B68285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4EAD05-52B2-4377-A22A-FE27550DB9E7}" type="datetime1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7D3F1-7593-4E44-80BE-E4803B6828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01915F-4CA2-4E23-BE08-854320C8F965}" type="datetime1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7D3F1-7593-4E44-80BE-E4803B6828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66C06F-D103-43E2-84E2-07115F7BDDFC}" type="datetime1">
              <a:rPr lang="en-IN" smtClean="0"/>
              <a:t>26-02-2021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87D3F1-7593-4E44-80BE-E4803B682856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indsight.com/textdetective/" TargetMode="External"/><Relationship Id="rId2" Type="http://schemas.openxmlformats.org/officeDocument/2006/relationships/hyperlink" Target="https://www.slideshare.net/SarveshMeena/finger-reader-thesis-and-seminar-repor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ijecs.in/index.php/ijecs/issue/view/75" TargetMode="External"/><Relationship Id="rId5" Type="http://schemas.openxmlformats.org/officeDocument/2006/relationships/hyperlink" Target="http://www.ijecs.in/index.php/ijecs/article/view/3980" TargetMode="External"/><Relationship Id="rId4" Type="http://schemas.openxmlformats.org/officeDocument/2006/relationships/hyperlink" Target="https://www.seminarsonly.com/computer%20science/finger-reader-seminar-report-ppt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352928" cy="5760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BVRIT HYDERABAD College of 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Engineering for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Women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492896"/>
            <a:ext cx="7062936" cy="1800200"/>
          </a:xfrm>
        </p:spPr>
        <p:txBody>
          <a:bodyPr>
            <a:noAutofit/>
          </a:bodyPr>
          <a:lstStyle/>
          <a:p>
            <a:pPr algn="ctr"/>
            <a:endParaRPr lang="en-US" sz="32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SEMINAR</a:t>
            </a:r>
          </a:p>
          <a:p>
            <a:pPr algn="ctr"/>
            <a:r>
              <a:rPr lang="en-US" sz="32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ON</a:t>
            </a:r>
          </a:p>
          <a:p>
            <a:pPr algn="ctr"/>
            <a:r>
              <a:rPr lang="en-US" sz="32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FINGER READER</a:t>
            </a:r>
            <a:endParaRPr lang="en-IN" sz="32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44" y="33148"/>
            <a:ext cx="1396367" cy="1667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120" y="4725144"/>
            <a:ext cx="3240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- S. NISCHALA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- 18WH5A0506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- IV YEAR CSE-A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- COMPUTER SCIENCE                      AND ENGINEERING</a:t>
            </a:r>
            <a:endParaRPr lang="en-IN" sz="20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49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44" y="210328"/>
            <a:ext cx="5730750" cy="609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3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47667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SOFTWARE DETAILS:</a:t>
            </a:r>
            <a:endParaRPr lang="en-IN" sz="32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412776"/>
            <a:ext cx="6624736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accompany the hardware, a software stack that includes: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text extraction algorithm.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control driver.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Integration layer with Tesseract OCR.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 Text-to-Speech(TTS).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11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22" y="4437112"/>
            <a:ext cx="539190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2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12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90470" y="5949280"/>
            <a:ext cx="549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6 : Flow of the hardware control driver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70" y="476672"/>
            <a:ext cx="4363059" cy="50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13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63688" y="4869160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 7: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Flow Diagram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OCR.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6752"/>
            <a:ext cx="7416824" cy="283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8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COMPONENTS: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340768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TTL Serial JPEG Camera.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16 MHz AVR PROCESSOR.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Bluetooth module.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3.7V  polymer Lithium –ion battery.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3.3V  regulator.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 push button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4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IMPLEMENTATION:</a:t>
            </a:r>
            <a:endParaRPr lang="en-IN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556792"/>
            <a:ext cx="61926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these components are packaged into a wearable ABS nylon casing.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08" y="2420888"/>
            <a:ext cx="3404548" cy="41757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3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92" y="138767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WORKING:</a:t>
            </a:r>
            <a:endParaRPr lang="en-I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124744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finger-worn device with an embedded camera, a computation element and an earpiece for information loopback.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Autonomous and wireless, and includes a single button to initiate the interaction.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Speech processing engine and computer vision engine were implemented on a mobile phone.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would single click the pushbutton switch on the side if the ring using his thumb.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snapshot is taken from the camera and the image is transferred via Bluetooth to phone.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Mobile phone then analyzes the images using our computer vision engine.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2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17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835696" y="5733256"/>
            <a:ext cx="43204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5: </a:t>
            </a:r>
            <a:r>
              <a:rPr lang="en-IN" sz="2000" dirty="0"/>
              <a:t>Scene and Finger Detection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48680"/>
            <a:ext cx="6624736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WORKING..</a:t>
            </a:r>
            <a:endParaRPr lang="en-I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412776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 the android application uses a TTS module to readout the information through a headset.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novel-tracking based algorithm extracts text locally and sequentially, rather than in whole text blocks and pages like many existing devices use.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05064"/>
            <a:ext cx="5588640" cy="26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1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Working…</a:t>
            </a:r>
            <a:endParaRPr lang="en-I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268760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user veers away from a text line, tactile feedback is provided by two vibration motors embedded in the 3D printed case.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Auditory cues alert the user at the beginning and the end of reading passages.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79" y="3645024"/>
            <a:ext cx="7151453" cy="24482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15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404664"/>
            <a:ext cx="66967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FINGER READER:  </a:t>
            </a:r>
          </a:p>
          <a:p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WEARABLE DEVICE TO SUPPORT TEXT READING ON TO GO..</a:t>
            </a:r>
          </a:p>
          <a:p>
            <a: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endParaRPr lang="en-IN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97" y="3717032"/>
            <a:ext cx="5181143" cy="27363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77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64704"/>
            <a:ext cx="7661651" cy="2736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656" y="4581128"/>
            <a:ext cx="73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8:  Sequential text reading algorithm state machine.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96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4664"/>
            <a:ext cx="6768752" cy="5040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5661248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9:  Words Tracking process.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5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404664"/>
            <a:ext cx="5544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endParaRPr lang="en-IN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628800"/>
            <a:ext cx="6984776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Finger Reader wearable health device can help them gain access to a greater number of learning resources and contribute greatly to their quality of life.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index-finger worn device is more flexible.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lot more immediate than any solution that they have right now.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04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DISADVANTAGES: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628800"/>
            <a:ext cx="619268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camera doesn’t auto-focus, making it hard to adjust to different finger lengths.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OCR is limited to language recognition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fontAlgn="base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lot of effort that is required to make trainer data of different languages and implement that.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3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340768"/>
            <a:ext cx="78488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Virtual Walking Cane: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Used for navigation is certainly fashionable and appealing.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Reading Non-Braille: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Visually impaired people are mostly bound to reading Braille or listening to audio books but are limited. This will allows the user to read regular printed material using this ring.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Tourist Helper 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tourists visiting a new city often rely on maps and landmarks for navigation.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53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40466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CURRENCY DETECTOR: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1268760"/>
            <a:ext cx="72008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Intended to help the user to identify currency bills.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Simply point index finger to a currency note and click the button to deliver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image for processing.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detection algorithm based on a Bag of Visual Words (BoVW) scans the image and makes a decision.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use Opponent Space SURF features to retain color information for notes detection.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9" y="4537411"/>
            <a:ext cx="5247053" cy="193600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12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COLOR DETECTOR: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340768"/>
            <a:ext cx="7200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Aids a visually impaired person to understand the color of an object.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Users simply touch point to an object and click the button to delivery an image for processing.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Analyses the image and returns the average color via audio feedback.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use a calibration step to help the system adjust to different lighting conditions.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653136"/>
            <a:ext cx="4176464" cy="19346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554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40" y="83671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WORK:</a:t>
            </a:r>
            <a:r>
              <a:rPr lang="en-IN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27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835696" y="2204864"/>
            <a:ext cx="59046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Future Applications will included that adding more hardware such as a microphone, an infrared light source or a laser module, a second camera, a depth sensor or inertial sensors, will open up a multitude of new uses for this specific wearable design.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476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CONCLUSION:</a:t>
            </a: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556792"/>
            <a:ext cx="7056784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Finger Reader presents a new way for VI to read printed text locally and sequentially rather than in blocks like existing technologies dictate.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design is motivated by a user needs study that shows the benefit in using continuous multimodal feedback for text scanning, which again shows in a qualitative analysis we performed.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87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REFERENCES: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628800"/>
            <a:ext cx="67687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https://www.slideshare.net/SarveshMeena/finger-reader-thesis-and-seminar-report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Blindsight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, Text detective, 2013 http://blindsight.com/textdetective/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https://www.seminarsonly.com/computer%20science/finger-reader-seminar-report-ppt.php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G. Tejaswani, Afroz. B, Shruthi. Y, Sunitha .S, 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5"/>
              </a:rPr>
              <a:t>Agriculture Robotics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6"/>
              </a:rPr>
              <a:t>International Journal of Engineering and Computer Science: Vol. 7 No. 03 (2018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6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76672"/>
            <a:ext cx="7498080" cy="5771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CONTENTS: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HARDWARE DETAILS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SOFTWARE DETAILS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WORKING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246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1437" y="2564904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  <a:endParaRPr lang="en-IN" sz="4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07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0640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340768"/>
            <a:ext cx="41044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7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74" y="188640"/>
            <a:ext cx="6517352" cy="8640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052735"/>
            <a:ext cx="7992888" cy="557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Accessing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printed text in a mobile context is a major challenge for the blind.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preliminary study with blind people reveals numerous difficulties with existing state-of-the-art technologies including problems with alignment, focus, accuracy, mobility and efficiency. In this paper, we introduced a finger-worn device, FingerReader that assists blind users with reading printed text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introduce a novel computer vision algorithm for local sequential text scanning that enables reading single lines, blocks of text or skimming the text with complementary, multimodal feedback. This system is implemented in a small finger worm form factor that enables a more manageable eyes-free operation with trivial setup.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61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57200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INTRODUCTION:</a:t>
            </a:r>
            <a:endParaRPr lang="en-I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556792"/>
            <a:ext cx="75608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DR. Pattie Maes, founder and director of the MIT Media Lab’s Fluid Interfaces research group, who developed FingerReader.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Finger Reader is a 3D printed ring-like device worn on the index Finger.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has a small camera on the top which scans printed text and monitors finger movements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Finger-worn interface for interaction.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Finger reader is a device that assists visually impaired users with reading texts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93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908720"/>
            <a:ext cx="66247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design continues the work we have done on the eye ring.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work features novel hardware and software that includes haptic response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video-processing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algorithms and different output modalities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finger worn design helps focus the camera at a fixed distance and utilizes the sense of touch when scanning the surface.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Additionally, the device doesn’t have many buttons or parts in order to provide a simple interface for users and easily orient the device.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946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48680"/>
            <a:ext cx="7344816" cy="4328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1720" y="5301208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2:  Types of Finger Reader Prototypes.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9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04664"/>
            <a:ext cx="5728680" cy="72008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TECHNOLOGIES USED: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908720"/>
            <a:ext cx="727280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HARDWARE DETAILS:</a:t>
            </a:r>
            <a:b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finger Reader hardware was designed using: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Multimodal feedback via vibration motors.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new dual-material case design.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high-resolution mini video camera.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02" y="4221088"/>
            <a:ext cx="4086795" cy="21602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3F1-7593-4E44-80BE-E4803B68285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12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690</TotalTime>
  <Words>941</Words>
  <Application>Microsoft Office PowerPoint</Application>
  <PresentationFormat>On-screen Show (4:3)</PresentationFormat>
  <Paragraphs>170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         BVRIT HYDERABAD College of Engineering for Women</vt:lpstr>
      <vt:lpstr>PowerPoint Presentation</vt:lpstr>
      <vt:lpstr>PowerPoint Presentation</vt:lpstr>
      <vt:lpstr> </vt:lpstr>
      <vt:lpstr>ABSTRACT:</vt:lpstr>
      <vt:lpstr>PowerPoint Presentation</vt:lpstr>
      <vt:lpstr>PowerPoint Presentation</vt:lpstr>
      <vt:lpstr>PowerPoint Presentation</vt:lpstr>
      <vt:lpstr> TECHNOLOGIES USED:  </vt:lpstr>
      <vt:lpstr>PowerPoint Presentation</vt:lpstr>
      <vt:lpstr>PowerPoint Presentation</vt:lpstr>
      <vt:lpstr>PowerPoint Presentation</vt:lpstr>
      <vt:lpstr>PowerPoint Presentation</vt:lpstr>
      <vt:lpstr>COMPONENTS:</vt:lpstr>
      <vt:lpstr>IMPLEMENTATION:</vt:lpstr>
      <vt:lpstr>WORKING:</vt:lpstr>
      <vt:lpstr>PowerPoint Presentation</vt:lpstr>
      <vt:lpstr>WORKING..</vt:lpstr>
      <vt:lpstr>Working…</vt:lpstr>
      <vt:lpstr>PowerPoint Presentation</vt:lpstr>
      <vt:lpstr>PowerPoint Presentation</vt:lpstr>
      <vt:lpstr>PowerPoint Presentation</vt:lpstr>
      <vt:lpstr>DISADVANTAGES:</vt:lpstr>
      <vt:lpstr>APPLICATIONS:</vt:lpstr>
      <vt:lpstr>PowerPoint Presentation</vt:lpstr>
      <vt:lpstr>COLOR DETECTOR:</vt:lpstr>
      <vt:lpstr>FUTURE WORK: </vt:lpstr>
      <vt:lpstr>CONCLUSION:</vt:lpstr>
      <vt:lpstr>REFERENCES: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BVRIT HYDERABAD College of Engineering For Women</dc:title>
  <dc:creator>Windows User</dc:creator>
  <cp:lastModifiedBy>Windows User</cp:lastModifiedBy>
  <cp:revision>53</cp:revision>
  <dcterms:created xsi:type="dcterms:W3CDTF">2021-02-01T14:04:30Z</dcterms:created>
  <dcterms:modified xsi:type="dcterms:W3CDTF">2021-02-25T19:28:46Z</dcterms:modified>
</cp:coreProperties>
</file>