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a5d887b3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a5d887b3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a5d887b31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a5d887b3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a5d887b3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a5d887b3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2a5d887b3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2a5d887b3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a5d887b3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a5d887b3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a5d887b3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2a5d887b3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a5d887b3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a5d887b3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a5d887b3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a5d887b3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a5d887b3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a5d887b3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a5d887b3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2a5d887b3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PerforMance308/EEG_Dataset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4241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80">
                <a:latin typeface="Georgia"/>
                <a:ea typeface="Georgia"/>
                <a:cs typeface="Georgia"/>
                <a:sym typeface="Georgia"/>
              </a:rPr>
              <a:t>Deep Learning Final Project: Emotion Detection with </a:t>
            </a:r>
            <a:r>
              <a:rPr lang="en" sz="3880">
                <a:latin typeface="Georgia"/>
                <a:ea typeface="Georgia"/>
                <a:cs typeface="Georgia"/>
                <a:sym typeface="Georgia"/>
              </a:rPr>
              <a:t>EEG dataset</a:t>
            </a:r>
            <a:endParaRPr sz="388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86650"/>
            <a:ext cx="8520600" cy="15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Georgia"/>
                <a:ea typeface="Georgia"/>
                <a:cs typeface="Georgia"/>
                <a:sym typeface="Georgia"/>
              </a:rPr>
              <a:t>Group 8</a:t>
            </a:r>
            <a:endParaRPr sz="2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Georgia"/>
                <a:ea typeface="Georgia"/>
                <a:cs typeface="Georgia"/>
                <a:sym typeface="Georgia"/>
              </a:rPr>
              <a:t>Sama Samrin</a:t>
            </a:r>
            <a:endParaRPr sz="25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and Performance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</a:t>
            </a:r>
            <a:r>
              <a:rPr lang="en"/>
              <a:t>valuating the performance of the trained model on the test data and computing different performance metrics such as accuracy, precision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Plotting the accuracy (training and validation)  and loss values over epochs using matplotlib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999" y="2571749"/>
            <a:ext cx="2775150" cy="219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0865" y="2524062"/>
            <a:ext cx="3113860" cy="229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/>
              <a:t>THANK YOU</a:t>
            </a:r>
            <a:endParaRPr sz="2600"/>
          </a:p>
        </p:txBody>
      </p:sp>
      <p:sp>
        <p:nvSpPr>
          <p:cNvPr id="131" name="Google Shape;1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Dataset: EEG Brain Signal, 2019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Contains extracted differential entropy (DE) features of EEG signals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Training set contains 84,420 data and testing set contains 58,128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piece of data contains 310 values representing the data of 62 electrodes on 5 frequencies</a:t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466325" y="4457775"/>
            <a:ext cx="815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Ref: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https://github.com/PerforMance308/EEG_Dataset</a:t>
            </a:r>
            <a:endParaRPr sz="1200">
              <a:solidFill>
                <a:schemeClr val="lt2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6363" y="1933338"/>
            <a:ext cx="4471275" cy="160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Used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948650"/>
            <a:ext cx="8520600" cy="3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4734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5649"/>
              <a:buChar char="●"/>
            </a:pPr>
            <a:r>
              <a:rPr lang="en" sz="2082"/>
              <a:t>Keras</a:t>
            </a:r>
            <a:r>
              <a:rPr lang="en" sz="2200"/>
              <a:t>: </a:t>
            </a:r>
            <a:endParaRPr sz="2000"/>
          </a:p>
          <a:p>
            <a:pPr indent="-3365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Keras = high-level built-in Python NN library that runs on top of Tensorflow, </a:t>
            </a:r>
            <a:r>
              <a:rPr lang="en" sz="2000"/>
              <a:t>open-source framework for different DL libraries</a:t>
            </a:r>
            <a:endParaRPr sz="20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Used for building and training models</a:t>
            </a:r>
            <a:endParaRPr sz="2000"/>
          </a:p>
          <a:p>
            <a:pPr indent="-34734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4761"/>
              <a:buChar char="●"/>
            </a:pPr>
            <a:r>
              <a:rPr lang="en" sz="2100"/>
              <a:t>Numpy</a:t>
            </a:r>
            <a:r>
              <a:rPr lang="en" sz="2200"/>
              <a:t>: </a:t>
            </a:r>
            <a:endParaRPr sz="2200"/>
          </a:p>
          <a:p>
            <a:pPr indent="-3365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Used for high-performance linear algebra and array operations</a:t>
            </a:r>
            <a:endParaRPr sz="2000"/>
          </a:p>
          <a:p>
            <a:pPr indent="-34734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Scikit-learn or Sklearn</a:t>
            </a:r>
            <a:r>
              <a:rPr lang="en" sz="2200"/>
              <a:t>: </a:t>
            </a:r>
            <a:endParaRPr sz="2200"/>
          </a:p>
          <a:p>
            <a:pPr indent="-3365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Used for tasks like classification and preprocessing</a:t>
            </a:r>
            <a:endParaRPr sz="2000"/>
          </a:p>
          <a:p>
            <a:pPr indent="-34734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Pickle: </a:t>
            </a:r>
            <a:endParaRPr sz="2200"/>
          </a:p>
          <a:p>
            <a:pPr indent="-3365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SzPct val="100000"/>
              <a:buChar char="○"/>
            </a:pPr>
            <a:r>
              <a:rPr lang="en" sz="2000"/>
              <a:t>Used for loading the dataset</a:t>
            </a:r>
            <a:endParaRPr sz="2000"/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 Steps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Applied PCA from the sklearn.decomposition module to perform feature extraction with 60 components </a:t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Training and testing data are transformed using the fit_transform() and transform() methods of the PCA object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Converted the target variable to one-hot encoded arrays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200"/>
              </a:spcAft>
              <a:buSzPts val="2200"/>
              <a:buAutoNum type="arabicPeriod"/>
            </a:pPr>
            <a:r>
              <a:rPr lang="en" sz="2200"/>
              <a:t>Scaled the data to be in the range of 0 to 1 using the MinMaxScaler class of Sklearn</a:t>
            </a:r>
            <a:endParaRPr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</a:t>
            </a:r>
            <a:r>
              <a:rPr lang="en"/>
              <a:t>ugmentation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Applied to increase the size of the training data and reduce overfitting</a:t>
            </a:r>
            <a:endParaRPr sz="19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Used ImageDataGenerator function from Keras,, which applies random transformations to the data, such as rotation, shifting, shearing, zooming, and flipping</a:t>
            </a:r>
            <a:endParaRPr sz="19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Batch size</a:t>
            </a:r>
            <a:r>
              <a:rPr lang="en" sz="2300"/>
              <a:t>: </a:t>
            </a:r>
            <a:r>
              <a:rPr lang="en" sz="1900"/>
              <a:t>Set to 512, which means that the neural network will process 512 samples at a time during training</a:t>
            </a:r>
            <a:endParaRPr sz="1900"/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Augmentation (continued)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Augmented training data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Generated by applying the transformations defined in the ImageDataGenerator to the original training data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Combined original and augmented data to create the final training data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Reshaping augmented data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Reshaped the augmented data to match the input shape required by the neural network, which is a 3D tensor with shape (samples, timesteps, channels).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Reshaped the test data is to the same format as well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Final shape after preprocessing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 final shape of the data is (samples, timesteps, channels).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 final shape of the target variable is (samples, classes)</a:t>
            </a:r>
            <a:endParaRPr sz="1600"/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Classification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29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Chosen Learning Model: </a:t>
            </a:r>
            <a:r>
              <a:rPr lang="en"/>
              <a:t>CNN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Why CNN?: </a:t>
            </a:r>
            <a:r>
              <a:rPr lang="en"/>
              <a:t>Several research papers including the 2018 publication named “EEG Classification via Convolutional Neural Network-Based Interictal Epileptiform Event Detection” show the success of CNN in classifying EEG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700" y="2933038"/>
            <a:ext cx="8229600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501750" y="4281575"/>
            <a:ext cx="8229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</a:rPr>
              <a:t>Ref: Thomas J, Comoretto L, Jin J, Dauwels J, Cash SS, Westover MB. EEG CLassification Via Convolutional Neural Network-Based Interictal Epileptiform Event Detection. Annu Int Conf IEEE Eng Med Biol Soc. 2018 Jul;2018:3148-3151. doi: 10.1109/EMBC.2018.8512930. PMID: 30441062; PMCID: PMC6775768.</a:t>
            </a:r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Classification (continued)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CNN architecture </a:t>
            </a:r>
            <a:r>
              <a:rPr lang="en" sz="1900"/>
              <a:t>consists of several convolutional and pooling layers, with batch normalization and dropout to reduce overfitting.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Our CNN model architecture:</a:t>
            </a:r>
            <a:r>
              <a:rPr lang="en" sz="1900"/>
              <a:t> 6 Convolution Layers with 3x3 filters, 3 2x2  Maxpooling Layers etc.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Model compiled with: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Categorical cross-entropy loss function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Adam optimizer with a learning rate of 0.0005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Accuracy as the evaluation metric.</a:t>
            </a:r>
            <a:endParaRPr sz="15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Model trained for 200 epochs. The augmented training data is fed to the model in batches of size 256.</a:t>
            </a:r>
            <a:endParaRPr sz="1900"/>
          </a:p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Classification (continued)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training, the model is evaluated on the test data and the test accuracy is printed.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67187"/>
            <a:ext cx="9143999" cy="26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