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EB Garamond" pitchFamily="2" charset="0"/>
      <p:regular r:id="rId15"/>
      <p:bold r:id="rId16"/>
      <p:italic r:id="rId17"/>
      <p:boldItalic r:id="rId18"/>
    </p:embeddedFont>
    <p:embeddedFont>
      <p:font typeface="Fira Sans Extra Condensed" panose="020F0502020204030204" pitchFamily="34" charset="0"/>
      <p:regular r:id="rId19"/>
      <p:bold r:id="rId20"/>
      <p:italic r:id="rId21"/>
      <p:boldItalic r:id="rId22"/>
    </p:embeddedFont>
    <p:embeddedFont>
      <p:font typeface="Fira Sans Extra Condensed Medium" panose="020B0603050000020004" pitchFamily="34" charset="0"/>
      <p:regular r:id="rId23"/>
      <p:bold r:id="rId24"/>
      <p:italic r:id="rId25"/>
      <p:boldItalic r:id="rId26"/>
    </p:embeddedFont>
    <p:embeddedFont>
      <p:font typeface="Merriweather" pitchFamily="2" charset="77"/>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0"/>
  </p:normalViewPr>
  <p:slideViewPr>
    <p:cSldViewPr snapToGrid="0" snapToObjects="1">
      <p:cViewPr varScale="1">
        <p:scale>
          <a:sx n="159" d="100"/>
          <a:sy n="159"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2d931a361c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12d931a361c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2ec02ca9b2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2ec02ca9b2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2d931a361c_0_1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2d931a361c_0_1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98d2e9e266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98d2e9e26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2d931a361c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2d931a361c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d931a361c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d931a361c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2d931a361c_0_5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2d931a361c_0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2d931a361c_0_5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2d931a361c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2d931a361c_0_6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2d931a361c_0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Xinglin Chen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2d931a361c_0_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2d931a361c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2d931a361c_0_6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2d931a361c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2e36bb274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2e36bb27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highlight>
                  <a:srgbClr val="FFFFFF"/>
                </a:highlight>
                <a:latin typeface="Merriweather"/>
                <a:ea typeface="Merriweather"/>
                <a:cs typeface="Merriweather"/>
                <a:sym typeface="Merriweather"/>
              </a:rPr>
              <a:t>Yue Liu</a:t>
            </a:r>
            <a:endParaRPr sz="1200">
              <a:solidFill>
                <a:srgbClr val="333333"/>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r>
              <a:rPr lang="en" sz="1200">
                <a:solidFill>
                  <a:srgbClr val="333333"/>
                </a:solidFill>
                <a:highlight>
                  <a:srgbClr val="FFFFFF"/>
                </a:highlight>
                <a:latin typeface="Merriweather"/>
                <a:ea typeface="Merriweather"/>
                <a:cs typeface="Merriweather"/>
                <a:sym typeface="Merriweather"/>
              </a:rPr>
              <a:t>Figure on the left shows the monthly changes in average price, number of bidder, number of plates in shanghai from 2002 Jan to 2016 Dec. We would like to forecast changes in average bid price of plate based on changes in number of plates available and bidders. That’s why we define competitiveness as number of plate/ number of bidder.  A change in </a:t>
            </a:r>
            <a:r>
              <a:rPr lang="en" sz="1200">
                <a:solidFill>
                  <a:srgbClr val="333333"/>
                </a:solidFill>
                <a:highlight>
                  <a:schemeClr val="lt1"/>
                </a:highlight>
                <a:latin typeface="Merriweather"/>
                <a:ea typeface="Merriweather"/>
                <a:cs typeface="Merriweather"/>
                <a:sym typeface="Merriweather"/>
              </a:rPr>
              <a:t>competitiveness</a:t>
            </a:r>
            <a:r>
              <a:rPr lang="en" sz="1200">
                <a:solidFill>
                  <a:srgbClr val="333333"/>
                </a:solidFill>
                <a:highlight>
                  <a:srgbClr val="FFFFFF"/>
                </a:highlight>
                <a:latin typeface="Merriweather"/>
                <a:ea typeface="Merriweather"/>
                <a:cs typeface="Merriweather"/>
                <a:sym typeface="Merriweather"/>
              </a:rPr>
              <a:t> does not necessarily translate to an instant change in average bid price (e.g.). However, we will ignore this complexity here and try to measure the instantaneous effect of the average change of bid price on the average change of </a:t>
            </a:r>
            <a:r>
              <a:rPr lang="en" sz="1200">
                <a:solidFill>
                  <a:srgbClr val="333333"/>
                </a:solidFill>
                <a:highlight>
                  <a:schemeClr val="lt1"/>
                </a:highlight>
                <a:latin typeface="Merriweather"/>
                <a:ea typeface="Merriweather"/>
                <a:cs typeface="Merriweather"/>
                <a:sym typeface="Merriweather"/>
              </a:rPr>
              <a:t>competitiveness</a:t>
            </a:r>
            <a:r>
              <a:rPr lang="en" sz="1200">
                <a:solidFill>
                  <a:srgbClr val="333333"/>
                </a:solidFill>
                <a:highlight>
                  <a:srgbClr val="FFFFFF"/>
                </a:highlight>
                <a:latin typeface="Merriweather"/>
                <a:ea typeface="Merriweather"/>
                <a:cs typeface="Merriweather"/>
                <a:sym typeface="Merriweather"/>
              </a:rPr>
              <a:t>.</a:t>
            </a:r>
            <a:endParaRPr sz="1200">
              <a:solidFill>
                <a:srgbClr val="333333"/>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endParaRPr sz="1200">
              <a:solidFill>
                <a:srgbClr val="333333"/>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r>
              <a:rPr lang="en" sz="1200">
                <a:solidFill>
                  <a:srgbClr val="333333"/>
                </a:solidFill>
                <a:highlight>
                  <a:srgbClr val="FFFFFF"/>
                </a:highlight>
                <a:latin typeface="Merriweather"/>
                <a:ea typeface="Merriweather"/>
                <a:cs typeface="Merriweather"/>
                <a:sym typeface="Merriweather"/>
              </a:rPr>
              <a:t>After log, it is more Scattered around</a:t>
            </a:r>
            <a:endParaRPr sz="1200">
              <a:solidFill>
                <a:srgbClr val="333333"/>
              </a:solidFill>
              <a:highlight>
                <a:srgbClr val="FFFFFF"/>
              </a:highlight>
              <a:latin typeface="Merriweather"/>
              <a:ea typeface="Merriweather"/>
              <a:cs typeface="Merriweather"/>
              <a:sym typeface="Merriweathe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73700" y="912925"/>
            <a:ext cx="6996600" cy="9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10" name="Google Shape;10;p2"/>
          <p:cNvSpPr txBox="1">
            <a:spLocks noGrp="1"/>
          </p:cNvSpPr>
          <p:nvPr>
            <p:ph type="subTitle" idx="1"/>
          </p:nvPr>
        </p:nvSpPr>
        <p:spPr>
          <a:xfrm>
            <a:off x="1443150" y="1818850"/>
            <a:ext cx="6257700" cy="36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6725" y="411350"/>
            <a:ext cx="79701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6" name="Google Shape;16;p4"/>
          <p:cNvSpPr txBox="1">
            <a:spLocks noGrp="1"/>
          </p:cNvSpPr>
          <p:nvPr>
            <p:ph type="body" idx="1"/>
          </p:nvPr>
        </p:nvSpPr>
        <p:spPr>
          <a:xfrm>
            <a:off x="716725" y="1027175"/>
            <a:ext cx="7970100" cy="3704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6725" y="411350"/>
            <a:ext cx="79701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11300" y="411350"/>
            <a:ext cx="8321400" cy="48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a:solidFill>
                  <a:schemeClr val="dk1"/>
                </a:solidFill>
              </a:defRPr>
            </a:lvl1pPr>
            <a:lvl2pPr lvl="1" rtl="0">
              <a:spcBef>
                <a:spcPts val="0"/>
              </a:spcBef>
              <a:spcAft>
                <a:spcPts val="0"/>
              </a:spcAft>
              <a:buClr>
                <a:schemeClr val="dk1"/>
              </a:buClr>
              <a:buSzPts val="2500"/>
              <a:buNone/>
              <a:defRPr>
                <a:solidFill>
                  <a:schemeClr val="dk1"/>
                </a:solidFill>
              </a:defRPr>
            </a:lvl2pPr>
            <a:lvl3pPr lvl="2" rtl="0">
              <a:spcBef>
                <a:spcPts val="0"/>
              </a:spcBef>
              <a:spcAft>
                <a:spcPts val="0"/>
              </a:spcAft>
              <a:buClr>
                <a:schemeClr val="dk1"/>
              </a:buClr>
              <a:buSzPts val="2500"/>
              <a:buNone/>
              <a:defRPr>
                <a:solidFill>
                  <a:schemeClr val="dk1"/>
                </a:solidFill>
              </a:defRPr>
            </a:lvl3pPr>
            <a:lvl4pPr lvl="3" rtl="0">
              <a:spcBef>
                <a:spcPts val="0"/>
              </a:spcBef>
              <a:spcAft>
                <a:spcPts val="0"/>
              </a:spcAft>
              <a:buClr>
                <a:schemeClr val="dk1"/>
              </a:buClr>
              <a:buSzPts val="2500"/>
              <a:buNone/>
              <a:defRPr>
                <a:solidFill>
                  <a:schemeClr val="dk1"/>
                </a:solidFill>
              </a:defRPr>
            </a:lvl4pPr>
            <a:lvl5pPr lvl="4" rtl="0">
              <a:spcBef>
                <a:spcPts val="0"/>
              </a:spcBef>
              <a:spcAft>
                <a:spcPts val="0"/>
              </a:spcAft>
              <a:buClr>
                <a:schemeClr val="dk1"/>
              </a:buClr>
              <a:buSzPts val="2500"/>
              <a:buNone/>
              <a:defRPr>
                <a:solidFill>
                  <a:schemeClr val="dk1"/>
                </a:solidFill>
              </a:defRPr>
            </a:lvl5pPr>
            <a:lvl6pPr lvl="5" rtl="0">
              <a:spcBef>
                <a:spcPts val="0"/>
              </a:spcBef>
              <a:spcAft>
                <a:spcPts val="0"/>
              </a:spcAft>
              <a:buClr>
                <a:schemeClr val="dk1"/>
              </a:buClr>
              <a:buSzPts val="2500"/>
              <a:buNone/>
              <a:defRPr>
                <a:solidFill>
                  <a:schemeClr val="dk1"/>
                </a:solidFill>
              </a:defRPr>
            </a:lvl6pPr>
            <a:lvl7pPr lvl="6" rtl="0">
              <a:spcBef>
                <a:spcPts val="0"/>
              </a:spcBef>
              <a:spcAft>
                <a:spcPts val="0"/>
              </a:spcAft>
              <a:buClr>
                <a:schemeClr val="dk1"/>
              </a:buClr>
              <a:buSzPts val="2500"/>
              <a:buNone/>
              <a:defRPr>
                <a:solidFill>
                  <a:schemeClr val="dk1"/>
                </a:solidFill>
              </a:defRPr>
            </a:lvl7pPr>
            <a:lvl8pPr lvl="7" rtl="0">
              <a:spcBef>
                <a:spcPts val="0"/>
              </a:spcBef>
              <a:spcAft>
                <a:spcPts val="0"/>
              </a:spcAft>
              <a:buClr>
                <a:schemeClr val="dk1"/>
              </a:buClr>
              <a:buSzPts val="2500"/>
              <a:buNone/>
              <a:defRPr>
                <a:solidFill>
                  <a:schemeClr val="dk1"/>
                </a:solidFill>
              </a:defRPr>
            </a:lvl8pPr>
            <a:lvl9pPr lvl="8" rtl="0">
              <a:spcBef>
                <a:spcPts val="0"/>
              </a:spcBef>
              <a:spcAft>
                <a:spcPts val="0"/>
              </a:spcAft>
              <a:buClr>
                <a:schemeClr val="dk1"/>
              </a:buClr>
              <a:buSzPts val="2500"/>
              <a:buNone/>
              <a:defRPr>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725" y="411350"/>
            <a:ext cx="7970100" cy="481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6725" y="1027175"/>
            <a:ext cx="7970100" cy="3704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rtl="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rtl="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3"/>
          <p:cNvSpPr txBox="1"/>
          <p:nvPr/>
        </p:nvSpPr>
        <p:spPr>
          <a:xfrm>
            <a:off x="3693450" y="651950"/>
            <a:ext cx="5049300" cy="2159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3400" b="1">
                <a:solidFill>
                  <a:schemeClr val="dk1"/>
                </a:solidFill>
                <a:latin typeface="EB Garamond"/>
                <a:ea typeface="EB Garamond"/>
                <a:cs typeface="EB Garamond"/>
                <a:sym typeface="EB Garamond"/>
              </a:rPr>
              <a:t>Shanghai License Plate Bidding Price Analysis </a:t>
            </a:r>
            <a:endParaRPr sz="3400" b="1">
              <a:solidFill>
                <a:schemeClr val="dk1"/>
              </a:solidFill>
              <a:latin typeface="EB Garamond"/>
              <a:ea typeface="EB Garamond"/>
              <a:cs typeface="EB Garamond"/>
              <a:sym typeface="EB Garamond"/>
            </a:endParaRPr>
          </a:p>
          <a:p>
            <a:pPr marL="0" lvl="0" indent="0" algn="ctr" rtl="0">
              <a:lnSpc>
                <a:spcPct val="115000"/>
              </a:lnSpc>
              <a:spcBef>
                <a:spcPts val="0"/>
              </a:spcBef>
              <a:spcAft>
                <a:spcPts val="0"/>
              </a:spcAft>
              <a:buNone/>
            </a:pPr>
            <a:r>
              <a:rPr lang="en" sz="3400" b="1">
                <a:solidFill>
                  <a:schemeClr val="dk1"/>
                </a:solidFill>
                <a:latin typeface="EB Garamond"/>
                <a:ea typeface="EB Garamond"/>
                <a:cs typeface="EB Garamond"/>
                <a:sym typeface="EB Garamond"/>
              </a:rPr>
              <a:t>– Team 1</a:t>
            </a:r>
            <a:endParaRPr sz="1900" b="1">
              <a:solidFill>
                <a:schemeClr val="dk1"/>
              </a:solidFill>
              <a:highlight>
                <a:srgbClr val="FFFFFF"/>
              </a:highlight>
              <a:latin typeface="EB Garamond"/>
              <a:ea typeface="EB Garamond"/>
              <a:cs typeface="EB Garamond"/>
              <a:sym typeface="EB Garamond"/>
            </a:endParaRPr>
          </a:p>
          <a:p>
            <a:pPr marL="0" lvl="0" indent="0" algn="l" rtl="0">
              <a:lnSpc>
                <a:spcPct val="115000"/>
              </a:lnSpc>
              <a:spcBef>
                <a:spcPts val="0"/>
              </a:spcBef>
              <a:spcAft>
                <a:spcPts val="0"/>
              </a:spcAft>
              <a:buNone/>
            </a:pPr>
            <a:endParaRPr sz="1100">
              <a:solidFill>
                <a:schemeClr val="dk1"/>
              </a:solidFill>
            </a:endParaRPr>
          </a:p>
        </p:txBody>
      </p:sp>
      <p:grpSp>
        <p:nvGrpSpPr>
          <p:cNvPr id="52" name="Google Shape;52;p13"/>
          <p:cNvGrpSpPr/>
          <p:nvPr/>
        </p:nvGrpSpPr>
        <p:grpSpPr>
          <a:xfrm>
            <a:off x="276440" y="1976982"/>
            <a:ext cx="4319382" cy="4063571"/>
            <a:chOff x="3803739" y="1504409"/>
            <a:chExt cx="4937001" cy="4644612"/>
          </a:xfrm>
        </p:grpSpPr>
        <p:grpSp>
          <p:nvGrpSpPr>
            <p:cNvPr id="53" name="Google Shape;53;p13"/>
            <p:cNvGrpSpPr/>
            <p:nvPr/>
          </p:nvGrpSpPr>
          <p:grpSpPr>
            <a:xfrm>
              <a:off x="3803739" y="1504409"/>
              <a:ext cx="4641219" cy="4644612"/>
              <a:chOff x="3803739" y="1504409"/>
              <a:chExt cx="4641219" cy="4644612"/>
            </a:xfrm>
          </p:grpSpPr>
          <p:sp>
            <p:nvSpPr>
              <p:cNvPr id="54" name="Google Shape;54;p13"/>
              <p:cNvSpPr/>
              <p:nvPr/>
            </p:nvSpPr>
            <p:spPr>
              <a:xfrm>
                <a:off x="3916458" y="1620521"/>
                <a:ext cx="4528500" cy="4528500"/>
              </a:xfrm>
              <a:prstGeom prst="arc">
                <a:avLst>
                  <a:gd name="adj1" fmla="val 10794863"/>
                  <a:gd name="adj2" fmla="val 16542396"/>
                </a:avLst>
              </a:prstGeom>
              <a:noFill/>
              <a:ln w="190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3803739" y="3768357"/>
                <a:ext cx="232800" cy="2328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3973182" y="2903482"/>
                <a:ext cx="232800" cy="2328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4497967" y="2110668"/>
                <a:ext cx="232800" cy="2328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5302796" y="1630478"/>
                <a:ext cx="232800" cy="232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6264469" y="1504409"/>
                <a:ext cx="232800" cy="2328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13"/>
            <p:cNvGrpSpPr/>
            <p:nvPr/>
          </p:nvGrpSpPr>
          <p:grpSpPr>
            <a:xfrm>
              <a:off x="4369037" y="2108182"/>
              <a:ext cx="4371703" cy="2354081"/>
              <a:chOff x="2250499" y="2258859"/>
              <a:chExt cx="4642845" cy="2500086"/>
            </a:xfrm>
          </p:grpSpPr>
          <p:sp>
            <p:nvSpPr>
              <p:cNvPr id="61" name="Google Shape;61;p13"/>
              <p:cNvSpPr/>
              <p:nvPr/>
            </p:nvSpPr>
            <p:spPr>
              <a:xfrm>
                <a:off x="3134126" y="2610903"/>
                <a:ext cx="852263" cy="564701"/>
              </a:xfrm>
              <a:custGeom>
                <a:avLst/>
                <a:gdLst/>
                <a:ahLst/>
                <a:cxnLst/>
                <a:rect l="l" t="t" r="r" b="b"/>
                <a:pathLst>
                  <a:path w="24860" h="16472" extrusionOk="0">
                    <a:moveTo>
                      <a:pt x="24860" y="0"/>
                    </a:moveTo>
                    <a:cubicBezTo>
                      <a:pt x="22674" y="763"/>
                      <a:pt x="20183" y="966"/>
                      <a:pt x="17895" y="1525"/>
                    </a:cubicBezTo>
                    <a:cubicBezTo>
                      <a:pt x="16624" y="1881"/>
                      <a:pt x="15353" y="2237"/>
                      <a:pt x="14133" y="2695"/>
                    </a:cubicBezTo>
                    <a:cubicBezTo>
                      <a:pt x="11541" y="6101"/>
                      <a:pt x="8999" y="9507"/>
                      <a:pt x="6559" y="13065"/>
                    </a:cubicBezTo>
                    <a:cubicBezTo>
                      <a:pt x="6526" y="13148"/>
                      <a:pt x="6461" y="13182"/>
                      <a:pt x="6393" y="13182"/>
                    </a:cubicBezTo>
                    <a:cubicBezTo>
                      <a:pt x="6252" y="13182"/>
                      <a:pt x="6100" y="13033"/>
                      <a:pt x="6203" y="12862"/>
                    </a:cubicBezTo>
                    <a:cubicBezTo>
                      <a:pt x="8186" y="9405"/>
                      <a:pt x="10422" y="6151"/>
                      <a:pt x="12964" y="3152"/>
                    </a:cubicBezTo>
                    <a:lnTo>
                      <a:pt x="12964" y="3152"/>
                    </a:lnTo>
                    <a:cubicBezTo>
                      <a:pt x="12354" y="3355"/>
                      <a:pt x="11693" y="3610"/>
                      <a:pt x="11083" y="3915"/>
                    </a:cubicBezTo>
                    <a:cubicBezTo>
                      <a:pt x="6610" y="5846"/>
                      <a:pt x="1" y="9913"/>
                      <a:pt x="2848" y="15709"/>
                    </a:cubicBezTo>
                    <a:cubicBezTo>
                      <a:pt x="6406" y="15861"/>
                      <a:pt x="9914" y="16471"/>
                      <a:pt x="13472" y="16471"/>
                    </a:cubicBezTo>
                    <a:cubicBezTo>
                      <a:pt x="17082" y="16471"/>
                      <a:pt x="20386" y="15556"/>
                      <a:pt x="23843" y="15353"/>
                    </a:cubicBezTo>
                    <a:cubicBezTo>
                      <a:pt x="24046" y="12658"/>
                      <a:pt x="24555" y="10066"/>
                      <a:pt x="24758" y="7473"/>
                    </a:cubicBezTo>
                    <a:cubicBezTo>
                      <a:pt x="24860" y="5643"/>
                      <a:pt x="24809" y="3864"/>
                      <a:pt x="24860" y="2034"/>
                    </a:cubicBezTo>
                    <a:lnTo>
                      <a:pt x="24860" y="2034"/>
                    </a:lnTo>
                    <a:cubicBezTo>
                      <a:pt x="23589" y="3915"/>
                      <a:pt x="22267" y="5694"/>
                      <a:pt x="20793" y="7422"/>
                    </a:cubicBezTo>
                    <a:cubicBezTo>
                      <a:pt x="19115" y="9710"/>
                      <a:pt x="17285" y="11845"/>
                      <a:pt x="15303" y="13828"/>
                    </a:cubicBezTo>
                    <a:cubicBezTo>
                      <a:pt x="15264" y="13866"/>
                      <a:pt x="15220" y="13882"/>
                      <a:pt x="15176" y="13882"/>
                    </a:cubicBezTo>
                    <a:cubicBezTo>
                      <a:pt x="15045" y="13882"/>
                      <a:pt x="14921" y="13739"/>
                      <a:pt x="14998" y="13624"/>
                    </a:cubicBezTo>
                    <a:cubicBezTo>
                      <a:pt x="16472" y="11540"/>
                      <a:pt x="18200" y="9659"/>
                      <a:pt x="19776" y="7677"/>
                    </a:cubicBezTo>
                    <a:cubicBezTo>
                      <a:pt x="21505" y="5541"/>
                      <a:pt x="23030" y="3152"/>
                      <a:pt x="24860" y="1068"/>
                    </a:cubicBezTo>
                    <a:cubicBezTo>
                      <a:pt x="24860" y="712"/>
                      <a:pt x="24860" y="356"/>
                      <a:pt x="2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989484" y="4026037"/>
                <a:ext cx="179537" cy="188005"/>
              </a:xfrm>
              <a:custGeom>
                <a:avLst/>
                <a:gdLst/>
                <a:ahLst/>
                <a:cxnLst/>
                <a:rect l="l" t="t" r="r" b="b"/>
                <a:pathLst>
                  <a:path w="5237" h="5484" extrusionOk="0">
                    <a:moveTo>
                      <a:pt x="2288" y="0"/>
                    </a:moveTo>
                    <a:cubicBezTo>
                      <a:pt x="1119" y="407"/>
                      <a:pt x="356" y="1424"/>
                      <a:pt x="255" y="2644"/>
                    </a:cubicBezTo>
                    <a:cubicBezTo>
                      <a:pt x="153" y="3406"/>
                      <a:pt x="1" y="4220"/>
                      <a:pt x="509" y="4830"/>
                    </a:cubicBezTo>
                    <a:cubicBezTo>
                      <a:pt x="877" y="5239"/>
                      <a:pt x="1444" y="5484"/>
                      <a:pt x="2022" y="5484"/>
                    </a:cubicBezTo>
                    <a:cubicBezTo>
                      <a:pt x="2162" y="5484"/>
                      <a:pt x="2302" y="5469"/>
                      <a:pt x="2441" y="5440"/>
                    </a:cubicBezTo>
                    <a:cubicBezTo>
                      <a:pt x="3966" y="5389"/>
                      <a:pt x="5237" y="4067"/>
                      <a:pt x="5237" y="2542"/>
                    </a:cubicBezTo>
                    <a:cubicBezTo>
                      <a:pt x="5186" y="1017"/>
                      <a:pt x="3864" y="254"/>
                      <a:pt x="2491" y="51"/>
                    </a:cubicBezTo>
                    <a:cubicBezTo>
                      <a:pt x="2441" y="51"/>
                      <a:pt x="2339" y="51"/>
                      <a:pt x="2288" y="0"/>
                    </a:cubicBezTo>
                    <a:close/>
                  </a:path>
                </a:pathLst>
              </a:custGeom>
              <a:solidFill>
                <a:srgbClr val="CEE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316735" y="3285336"/>
                <a:ext cx="310257" cy="498468"/>
              </a:xfrm>
              <a:custGeom>
                <a:avLst/>
                <a:gdLst/>
                <a:ahLst/>
                <a:cxnLst/>
                <a:rect l="l" t="t" r="r" b="b"/>
                <a:pathLst>
                  <a:path w="9050" h="14540" extrusionOk="0">
                    <a:moveTo>
                      <a:pt x="9050" y="1"/>
                    </a:moveTo>
                    <a:lnTo>
                      <a:pt x="9050" y="1"/>
                    </a:lnTo>
                    <a:cubicBezTo>
                      <a:pt x="8440" y="103"/>
                      <a:pt x="7880" y="255"/>
                      <a:pt x="7321" y="458"/>
                    </a:cubicBezTo>
                    <a:cubicBezTo>
                      <a:pt x="6660" y="713"/>
                      <a:pt x="6101" y="1018"/>
                      <a:pt x="5491" y="1323"/>
                    </a:cubicBezTo>
                    <a:cubicBezTo>
                      <a:pt x="4220" y="4474"/>
                      <a:pt x="1" y="12608"/>
                      <a:pt x="3763" y="14540"/>
                    </a:cubicBezTo>
                    <a:cubicBezTo>
                      <a:pt x="4373" y="13218"/>
                      <a:pt x="5034" y="11947"/>
                      <a:pt x="5847" y="10727"/>
                    </a:cubicBezTo>
                    <a:cubicBezTo>
                      <a:pt x="6355" y="7016"/>
                      <a:pt x="7423" y="3356"/>
                      <a:pt x="905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773359" y="2485430"/>
                <a:ext cx="2537556" cy="1634761"/>
              </a:xfrm>
              <a:custGeom>
                <a:avLst/>
                <a:gdLst/>
                <a:ahLst/>
                <a:cxnLst/>
                <a:rect l="l" t="t" r="r" b="b"/>
                <a:pathLst>
                  <a:path w="74019" h="47685" extrusionOk="0">
                    <a:moveTo>
                      <a:pt x="50396" y="1126"/>
                    </a:moveTo>
                    <a:cubicBezTo>
                      <a:pt x="51592" y="1126"/>
                      <a:pt x="52780" y="1183"/>
                      <a:pt x="53938" y="1271"/>
                    </a:cubicBezTo>
                    <a:cubicBezTo>
                      <a:pt x="57954" y="1576"/>
                      <a:pt x="62733" y="2186"/>
                      <a:pt x="66139" y="4474"/>
                    </a:cubicBezTo>
                    <a:cubicBezTo>
                      <a:pt x="66189" y="4474"/>
                      <a:pt x="66189" y="4525"/>
                      <a:pt x="66240" y="4525"/>
                    </a:cubicBezTo>
                    <a:cubicBezTo>
                      <a:pt x="68833" y="5795"/>
                      <a:pt x="70104" y="10472"/>
                      <a:pt x="70968" y="12760"/>
                    </a:cubicBezTo>
                    <a:cubicBezTo>
                      <a:pt x="71578" y="14539"/>
                      <a:pt x="72900" y="18403"/>
                      <a:pt x="70816" y="19521"/>
                    </a:cubicBezTo>
                    <a:cubicBezTo>
                      <a:pt x="70816" y="19674"/>
                      <a:pt x="70714" y="19826"/>
                      <a:pt x="70561" y="19877"/>
                    </a:cubicBezTo>
                    <a:cubicBezTo>
                      <a:pt x="68270" y="20304"/>
                      <a:pt x="65880" y="20423"/>
                      <a:pt x="63473" y="20423"/>
                    </a:cubicBezTo>
                    <a:cubicBezTo>
                      <a:pt x="60434" y="20423"/>
                      <a:pt x="57369" y="20233"/>
                      <a:pt x="54446" y="20233"/>
                    </a:cubicBezTo>
                    <a:cubicBezTo>
                      <a:pt x="52587" y="20233"/>
                      <a:pt x="50537" y="20403"/>
                      <a:pt x="48499" y="20403"/>
                    </a:cubicBezTo>
                    <a:cubicBezTo>
                      <a:pt x="46080" y="20403"/>
                      <a:pt x="43678" y="20163"/>
                      <a:pt x="41636" y="19114"/>
                    </a:cubicBezTo>
                    <a:cubicBezTo>
                      <a:pt x="41432" y="19013"/>
                      <a:pt x="41280" y="18962"/>
                      <a:pt x="41127" y="18860"/>
                    </a:cubicBezTo>
                    <a:lnTo>
                      <a:pt x="40975" y="18708"/>
                    </a:lnTo>
                    <a:cubicBezTo>
                      <a:pt x="40924" y="18657"/>
                      <a:pt x="40873" y="18606"/>
                      <a:pt x="40873" y="18555"/>
                    </a:cubicBezTo>
                    <a:cubicBezTo>
                      <a:pt x="38789" y="16674"/>
                      <a:pt x="39501" y="11997"/>
                      <a:pt x="39501" y="9659"/>
                    </a:cubicBezTo>
                    <a:cubicBezTo>
                      <a:pt x="39551" y="6761"/>
                      <a:pt x="39806" y="1932"/>
                      <a:pt x="43669" y="1932"/>
                    </a:cubicBezTo>
                    <a:cubicBezTo>
                      <a:pt x="45833" y="1333"/>
                      <a:pt x="48128" y="1126"/>
                      <a:pt x="50396" y="1126"/>
                    </a:cubicBezTo>
                    <a:close/>
                    <a:moveTo>
                      <a:pt x="34021" y="2839"/>
                    </a:moveTo>
                    <a:cubicBezTo>
                      <a:pt x="34550" y="2839"/>
                      <a:pt x="35073" y="2873"/>
                      <a:pt x="35586" y="2949"/>
                    </a:cubicBezTo>
                    <a:lnTo>
                      <a:pt x="35688" y="2949"/>
                    </a:lnTo>
                    <a:cubicBezTo>
                      <a:pt x="35840" y="2949"/>
                      <a:pt x="35942" y="3050"/>
                      <a:pt x="35942" y="3152"/>
                    </a:cubicBezTo>
                    <a:cubicBezTo>
                      <a:pt x="37010" y="8439"/>
                      <a:pt x="36755" y="13878"/>
                      <a:pt x="35230" y="19064"/>
                    </a:cubicBezTo>
                    <a:lnTo>
                      <a:pt x="35230" y="19114"/>
                    </a:lnTo>
                    <a:cubicBezTo>
                      <a:pt x="35434" y="19318"/>
                      <a:pt x="35383" y="19623"/>
                      <a:pt x="35129" y="19724"/>
                    </a:cubicBezTo>
                    <a:cubicBezTo>
                      <a:pt x="31977" y="21097"/>
                      <a:pt x="28012" y="21250"/>
                      <a:pt x="24555" y="21351"/>
                    </a:cubicBezTo>
                    <a:cubicBezTo>
                      <a:pt x="23833" y="21371"/>
                      <a:pt x="23091" y="21385"/>
                      <a:pt x="22338" y="21385"/>
                    </a:cubicBezTo>
                    <a:cubicBezTo>
                      <a:pt x="19274" y="21385"/>
                      <a:pt x="16024" y="21151"/>
                      <a:pt x="13167" y="20131"/>
                    </a:cubicBezTo>
                    <a:cubicBezTo>
                      <a:pt x="13127" y="20145"/>
                      <a:pt x="13086" y="20151"/>
                      <a:pt x="13046" y="20151"/>
                    </a:cubicBezTo>
                    <a:cubicBezTo>
                      <a:pt x="12937" y="20151"/>
                      <a:pt x="12835" y="20104"/>
                      <a:pt x="12761" y="20030"/>
                    </a:cubicBezTo>
                    <a:cubicBezTo>
                      <a:pt x="8490" y="16573"/>
                      <a:pt x="13727" y="10625"/>
                      <a:pt x="16828" y="8541"/>
                    </a:cubicBezTo>
                    <a:cubicBezTo>
                      <a:pt x="19674" y="6761"/>
                      <a:pt x="22826" y="5389"/>
                      <a:pt x="26080" y="4423"/>
                    </a:cubicBezTo>
                    <a:cubicBezTo>
                      <a:pt x="28540" y="3702"/>
                      <a:pt x="31355" y="2839"/>
                      <a:pt x="34021" y="2839"/>
                    </a:cubicBezTo>
                    <a:close/>
                    <a:moveTo>
                      <a:pt x="43284" y="23077"/>
                    </a:moveTo>
                    <a:cubicBezTo>
                      <a:pt x="44157" y="23077"/>
                      <a:pt x="45051" y="23220"/>
                      <a:pt x="45906" y="23283"/>
                    </a:cubicBezTo>
                    <a:cubicBezTo>
                      <a:pt x="47126" y="23385"/>
                      <a:pt x="48905" y="23181"/>
                      <a:pt x="50024" y="23690"/>
                    </a:cubicBezTo>
                    <a:cubicBezTo>
                      <a:pt x="51498" y="24351"/>
                      <a:pt x="50634" y="25876"/>
                      <a:pt x="49464" y="26181"/>
                    </a:cubicBezTo>
                    <a:cubicBezTo>
                      <a:pt x="48532" y="26414"/>
                      <a:pt x="47579" y="26516"/>
                      <a:pt x="46631" y="26516"/>
                    </a:cubicBezTo>
                    <a:cubicBezTo>
                      <a:pt x="46132" y="26516"/>
                      <a:pt x="45635" y="26487"/>
                      <a:pt x="45143" y="26435"/>
                    </a:cubicBezTo>
                    <a:cubicBezTo>
                      <a:pt x="44076" y="26333"/>
                      <a:pt x="42297" y="26435"/>
                      <a:pt x="41483" y="25672"/>
                    </a:cubicBezTo>
                    <a:cubicBezTo>
                      <a:pt x="40822" y="25215"/>
                      <a:pt x="40771" y="24351"/>
                      <a:pt x="41381" y="23842"/>
                    </a:cubicBezTo>
                    <a:cubicBezTo>
                      <a:pt x="41331" y="23588"/>
                      <a:pt x="41483" y="23334"/>
                      <a:pt x="41737" y="23283"/>
                    </a:cubicBezTo>
                    <a:cubicBezTo>
                      <a:pt x="42236" y="23130"/>
                      <a:pt x="42756" y="23077"/>
                      <a:pt x="43284" y="23077"/>
                    </a:cubicBezTo>
                    <a:close/>
                    <a:moveTo>
                      <a:pt x="44505" y="39"/>
                    </a:moveTo>
                    <a:cubicBezTo>
                      <a:pt x="38379" y="39"/>
                      <a:pt x="32313" y="861"/>
                      <a:pt x="26436" y="2440"/>
                    </a:cubicBezTo>
                    <a:cubicBezTo>
                      <a:pt x="19827" y="4270"/>
                      <a:pt x="13777" y="7676"/>
                      <a:pt x="8846" y="12455"/>
                    </a:cubicBezTo>
                    <a:cubicBezTo>
                      <a:pt x="6610" y="14641"/>
                      <a:pt x="4678" y="17132"/>
                      <a:pt x="3102" y="19826"/>
                    </a:cubicBezTo>
                    <a:cubicBezTo>
                      <a:pt x="1678" y="22266"/>
                      <a:pt x="916" y="24808"/>
                      <a:pt x="1" y="27452"/>
                    </a:cubicBezTo>
                    <a:cubicBezTo>
                      <a:pt x="3206" y="25921"/>
                      <a:pt x="6682" y="25155"/>
                      <a:pt x="10216" y="25155"/>
                    </a:cubicBezTo>
                    <a:cubicBezTo>
                      <a:pt x="10437" y="25155"/>
                      <a:pt x="10658" y="25158"/>
                      <a:pt x="10880" y="25164"/>
                    </a:cubicBezTo>
                    <a:cubicBezTo>
                      <a:pt x="23640" y="25215"/>
                      <a:pt x="29689" y="36348"/>
                      <a:pt x="30655" y="47684"/>
                    </a:cubicBezTo>
                    <a:cubicBezTo>
                      <a:pt x="32180" y="47532"/>
                      <a:pt x="33705" y="47481"/>
                      <a:pt x="35230" y="47430"/>
                    </a:cubicBezTo>
                    <a:cubicBezTo>
                      <a:pt x="34671" y="41991"/>
                      <a:pt x="34925" y="36297"/>
                      <a:pt x="34925" y="30807"/>
                    </a:cubicBezTo>
                    <a:cubicBezTo>
                      <a:pt x="34925" y="27706"/>
                      <a:pt x="34925" y="23690"/>
                      <a:pt x="37620" y="21707"/>
                    </a:cubicBezTo>
                    <a:cubicBezTo>
                      <a:pt x="37365" y="15403"/>
                      <a:pt x="38077" y="9100"/>
                      <a:pt x="38331" y="2847"/>
                    </a:cubicBezTo>
                    <a:cubicBezTo>
                      <a:pt x="38331" y="2745"/>
                      <a:pt x="38420" y="2694"/>
                      <a:pt x="38509" y="2694"/>
                    </a:cubicBezTo>
                    <a:cubicBezTo>
                      <a:pt x="38598" y="2694"/>
                      <a:pt x="38687" y="2745"/>
                      <a:pt x="38687" y="2847"/>
                    </a:cubicBezTo>
                    <a:cubicBezTo>
                      <a:pt x="38687" y="9100"/>
                      <a:pt x="39043" y="15403"/>
                      <a:pt x="38535" y="21605"/>
                    </a:cubicBezTo>
                    <a:cubicBezTo>
                      <a:pt x="38535" y="21707"/>
                      <a:pt x="38535" y="21758"/>
                      <a:pt x="38484" y="21860"/>
                    </a:cubicBezTo>
                    <a:cubicBezTo>
                      <a:pt x="35942" y="25876"/>
                      <a:pt x="36145" y="29688"/>
                      <a:pt x="36145" y="34264"/>
                    </a:cubicBezTo>
                    <a:cubicBezTo>
                      <a:pt x="36145" y="38585"/>
                      <a:pt x="36450" y="43058"/>
                      <a:pt x="36094" y="47430"/>
                    </a:cubicBezTo>
                    <a:cubicBezTo>
                      <a:pt x="37450" y="47396"/>
                      <a:pt x="38811" y="47385"/>
                      <a:pt x="40175" y="47385"/>
                    </a:cubicBezTo>
                    <a:cubicBezTo>
                      <a:pt x="42901" y="47385"/>
                      <a:pt x="45635" y="47430"/>
                      <a:pt x="48346" y="47430"/>
                    </a:cubicBezTo>
                    <a:lnTo>
                      <a:pt x="66545" y="47379"/>
                    </a:lnTo>
                    <a:cubicBezTo>
                      <a:pt x="66800" y="42143"/>
                      <a:pt x="68884" y="37212"/>
                      <a:pt x="72442" y="33399"/>
                    </a:cubicBezTo>
                    <a:cubicBezTo>
                      <a:pt x="71680" y="31925"/>
                      <a:pt x="71476" y="30146"/>
                      <a:pt x="71121" y="28519"/>
                    </a:cubicBezTo>
                    <a:cubicBezTo>
                      <a:pt x="70663" y="26842"/>
                      <a:pt x="70409" y="25113"/>
                      <a:pt x="70358" y="23334"/>
                    </a:cubicBezTo>
                    <a:cubicBezTo>
                      <a:pt x="70358" y="23232"/>
                      <a:pt x="70409" y="23131"/>
                      <a:pt x="70511" y="23080"/>
                    </a:cubicBezTo>
                    <a:cubicBezTo>
                      <a:pt x="71019" y="22470"/>
                      <a:pt x="71578" y="21910"/>
                      <a:pt x="72188" y="21402"/>
                    </a:cubicBezTo>
                    <a:cubicBezTo>
                      <a:pt x="72849" y="20690"/>
                      <a:pt x="73357" y="19877"/>
                      <a:pt x="74018" y="19165"/>
                    </a:cubicBezTo>
                    <a:cubicBezTo>
                      <a:pt x="73103" y="16979"/>
                      <a:pt x="72595" y="14590"/>
                      <a:pt x="71832" y="12302"/>
                    </a:cubicBezTo>
                    <a:cubicBezTo>
                      <a:pt x="70866" y="9608"/>
                      <a:pt x="69596" y="7066"/>
                      <a:pt x="68680" y="4321"/>
                    </a:cubicBezTo>
                    <a:cubicBezTo>
                      <a:pt x="62936" y="0"/>
                      <a:pt x="54345" y="254"/>
                      <a:pt x="47431" y="102"/>
                    </a:cubicBezTo>
                    <a:cubicBezTo>
                      <a:pt x="46454" y="60"/>
                      <a:pt x="45479" y="39"/>
                      <a:pt x="44505" y="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3629114" y="3578141"/>
                <a:ext cx="352081" cy="540292"/>
              </a:xfrm>
              <a:custGeom>
                <a:avLst/>
                <a:gdLst/>
                <a:ahLst/>
                <a:cxnLst/>
                <a:rect l="l" t="t" r="r" b="b"/>
                <a:pathLst>
                  <a:path w="10270" h="15760" extrusionOk="0">
                    <a:moveTo>
                      <a:pt x="0" y="0"/>
                    </a:moveTo>
                    <a:lnTo>
                      <a:pt x="0" y="0"/>
                    </a:lnTo>
                    <a:cubicBezTo>
                      <a:pt x="3356" y="4220"/>
                      <a:pt x="5237" y="9964"/>
                      <a:pt x="5694" y="15759"/>
                    </a:cubicBezTo>
                    <a:cubicBezTo>
                      <a:pt x="7219" y="15658"/>
                      <a:pt x="8744" y="15556"/>
                      <a:pt x="10269" y="15556"/>
                    </a:cubicBezTo>
                    <a:cubicBezTo>
                      <a:pt x="9913" y="11388"/>
                      <a:pt x="9812" y="7219"/>
                      <a:pt x="9964" y="3101"/>
                    </a:cubicBezTo>
                    <a:lnTo>
                      <a:pt x="9964" y="3101"/>
                    </a:lnTo>
                    <a:cubicBezTo>
                      <a:pt x="9414" y="3431"/>
                      <a:pt x="8732" y="3563"/>
                      <a:pt x="8005" y="3563"/>
                    </a:cubicBezTo>
                    <a:cubicBezTo>
                      <a:pt x="6718" y="3563"/>
                      <a:pt x="5292" y="3150"/>
                      <a:pt x="4220" y="2695"/>
                    </a:cubicBezTo>
                    <a:cubicBezTo>
                      <a:pt x="2746" y="2085"/>
                      <a:pt x="1322" y="1220"/>
                      <a:pt x="153" y="153"/>
                    </a:cubicBezTo>
                    <a:cubicBezTo>
                      <a:pt x="102" y="102"/>
                      <a:pt x="51" y="51"/>
                      <a:pt x="0" y="0"/>
                    </a:cubicBezTo>
                    <a:close/>
                  </a:path>
                </a:pathLst>
              </a:custGeom>
              <a:solidFill>
                <a:srgbClr val="000000">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4010794" y="3520615"/>
                <a:ext cx="1246135" cy="591202"/>
              </a:xfrm>
              <a:custGeom>
                <a:avLst/>
                <a:gdLst/>
                <a:ahLst/>
                <a:cxnLst/>
                <a:rect l="l" t="t" r="r" b="b"/>
                <a:pathLst>
                  <a:path w="36349" h="17245" extrusionOk="0">
                    <a:moveTo>
                      <a:pt x="35382" y="1"/>
                    </a:moveTo>
                    <a:cubicBezTo>
                      <a:pt x="33451" y="1627"/>
                      <a:pt x="31621" y="3458"/>
                      <a:pt x="30045" y="5440"/>
                    </a:cubicBezTo>
                    <a:cubicBezTo>
                      <a:pt x="27147" y="8795"/>
                      <a:pt x="23995" y="12303"/>
                      <a:pt x="19623" y="13726"/>
                    </a:cubicBezTo>
                    <a:cubicBezTo>
                      <a:pt x="17823" y="14256"/>
                      <a:pt x="15969" y="14521"/>
                      <a:pt x="14118" y="14521"/>
                    </a:cubicBezTo>
                    <a:cubicBezTo>
                      <a:pt x="11527" y="14521"/>
                      <a:pt x="8939" y="14002"/>
                      <a:pt x="6508" y="12964"/>
                    </a:cubicBezTo>
                    <a:cubicBezTo>
                      <a:pt x="4576" y="12252"/>
                      <a:pt x="2898" y="10930"/>
                      <a:pt x="1729" y="9253"/>
                    </a:cubicBezTo>
                    <a:cubicBezTo>
                      <a:pt x="1068" y="8236"/>
                      <a:pt x="509" y="7169"/>
                      <a:pt x="102" y="6101"/>
                    </a:cubicBezTo>
                    <a:lnTo>
                      <a:pt x="102" y="6101"/>
                    </a:lnTo>
                    <a:cubicBezTo>
                      <a:pt x="153" y="9812"/>
                      <a:pt x="306" y="13574"/>
                      <a:pt x="0" y="17234"/>
                    </a:cubicBezTo>
                    <a:cubicBezTo>
                      <a:pt x="1064" y="17208"/>
                      <a:pt x="2132" y="17198"/>
                      <a:pt x="3201" y="17198"/>
                    </a:cubicBezTo>
                    <a:cubicBezTo>
                      <a:pt x="5603" y="17198"/>
                      <a:pt x="8014" y="17245"/>
                      <a:pt x="10413" y="17245"/>
                    </a:cubicBezTo>
                    <a:cubicBezTo>
                      <a:pt x="11027" y="17245"/>
                      <a:pt x="11640" y="17242"/>
                      <a:pt x="12252" y="17234"/>
                    </a:cubicBezTo>
                    <a:lnTo>
                      <a:pt x="30451" y="17183"/>
                    </a:lnTo>
                    <a:cubicBezTo>
                      <a:pt x="30706" y="11998"/>
                      <a:pt x="32790" y="7016"/>
                      <a:pt x="36348" y="3203"/>
                    </a:cubicBezTo>
                    <a:cubicBezTo>
                      <a:pt x="35891" y="2187"/>
                      <a:pt x="35535" y="1119"/>
                      <a:pt x="35382" y="1"/>
                    </a:cubicBezTo>
                    <a:close/>
                  </a:path>
                </a:pathLst>
              </a:custGeom>
              <a:solidFill>
                <a:srgbClr val="000000">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2492782" y="3701865"/>
                <a:ext cx="1131083" cy="955076"/>
              </a:xfrm>
              <a:custGeom>
                <a:avLst/>
                <a:gdLst/>
                <a:ahLst/>
                <a:cxnLst/>
                <a:rect l="l" t="t" r="r" b="b"/>
                <a:pathLst>
                  <a:path w="32993" h="27859" extrusionOk="0">
                    <a:moveTo>
                      <a:pt x="18161" y="4125"/>
                    </a:moveTo>
                    <a:cubicBezTo>
                      <a:pt x="21466" y="4125"/>
                      <a:pt x="24576" y="5968"/>
                      <a:pt x="25774" y="9354"/>
                    </a:cubicBezTo>
                    <a:cubicBezTo>
                      <a:pt x="27452" y="14133"/>
                      <a:pt x="24656" y="19267"/>
                      <a:pt x="19775" y="20488"/>
                    </a:cubicBezTo>
                    <a:cubicBezTo>
                      <a:pt x="19178" y="20613"/>
                      <a:pt x="18582" y="20674"/>
                      <a:pt x="17996" y="20674"/>
                    </a:cubicBezTo>
                    <a:cubicBezTo>
                      <a:pt x="13850" y="20674"/>
                      <a:pt x="10187" y="17647"/>
                      <a:pt x="9608" y="13371"/>
                    </a:cubicBezTo>
                    <a:cubicBezTo>
                      <a:pt x="8947" y="9202"/>
                      <a:pt x="11743" y="5288"/>
                      <a:pt x="15861" y="4423"/>
                    </a:cubicBezTo>
                    <a:cubicBezTo>
                      <a:pt x="16624" y="4223"/>
                      <a:pt x="17398" y="4125"/>
                      <a:pt x="18161" y="4125"/>
                    </a:cubicBezTo>
                    <a:close/>
                    <a:moveTo>
                      <a:pt x="17288" y="0"/>
                    </a:moveTo>
                    <a:cubicBezTo>
                      <a:pt x="10482" y="0"/>
                      <a:pt x="6145" y="5267"/>
                      <a:pt x="4880" y="11490"/>
                    </a:cubicBezTo>
                    <a:cubicBezTo>
                      <a:pt x="4982" y="11591"/>
                      <a:pt x="5033" y="11693"/>
                      <a:pt x="4982" y="11845"/>
                    </a:cubicBezTo>
                    <a:cubicBezTo>
                      <a:pt x="4372" y="13777"/>
                      <a:pt x="2186" y="14997"/>
                      <a:pt x="0" y="15302"/>
                    </a:cubicBezTo>
                    <a:cubicBezTo>
                      <a:pt x="966" y="19217"/>
                      <a:pt x="2491" y="22318"/>
                      <a:pt x="5897" y="24656"/>
                    </a:cubicBezTo>
                    <a:cubicBezTo>
                      <a:pt x="8998" y="26690"/>
                      <a:pt x="12608" y="27757"/>
                      <a:pt x="16319" y="27859"/>
                    </a:cubicBezTo>
                    <a:lnTo>
                      <a:pt x="17590" y="27859"/>
                    </a:lnTo>
                    <a:cubicBezTo>
                      <a:pt x="25113" y="27706"/>
                      <a:pt x="31722" y="23233"/>
                      <a:pt x="32993" y="15556"/>
                    </a:cubicBezTo>
                    <a:lnTo>
                      <a:pt x="32993" y="15506"/>
                    </a:lnTo>
                    <a:cubicBezTo>
                      <a:pt x="31925" y="15048"/>
                      <a:pt x="30349" y="14133"/>
                      <a:pt x="29994" y="12964"/>
                    </a:cubicBezTo>
                    <a:cubicBezTo>
                      <a:pt x="29943" y="12913"/>
                      <a:pt x="29943" y="12862"/>
                      <a:pt x="29892" y="12760"/>
                    </a:cubicBezTo>
                    <a:cubicBezTo>
                      <a:pt x="28977" y="5999"/>
                      <a:pt x="24961" y="51"/>
                      <a:pt x="17386" y="1"/>
                    </a:cubicBezTo>
                    <a:cubicBezTo>
                      <a:pt x="17353" y="0"/>
                      <a:pt x="17321" y="0"/>
                      <a:pt x="172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4153722" y="2570313"/>
                <a:ext cx="1085761" cy="569158"/>
              </a:xfrm>
              <a:custGeom>
                <a:avLst/>
                <a:gdLst/>
                <a:ahLst/>
                <a:cxnLst/>
                <a:rect l="l" t="t" r="r" b="b"/>
                <a:pathLst>
                  <a:path w="31671" h="16602" extrusionOk="0">
                    <a:moveTo>
                      <a:pt x="11001" y="1"/>
                    </a:moveTo>
                    <a:cubicBezTo>
                      <a:pt x="8114" y="1"/>
                      <a:pt x="5226" y="386"/>
                      <a:pt x="2339" y="523"/>
                    </a:cubicBezTo>
                    <a:cubicBezTo>
                      <a:pt x="0" y="2150"/>
                      <a:pt x="458" y="5607"/>
                      <a:pt x="508" y="8251"/>
                    </a:cubicBezTo>
                    <a:cubicBezTo>
                      <a:pt x="458" y="10741"/>
                      <a:pt x="51" y="14249"/>
                      <a:pt x="2237" y="15876"/>
                    </a:cubicBezTo>
                    <a:cubicBezTo>
                      <a:pt x="4774" y="16427"/>
                      <a:pt x="7361" y="16602"/>
                      <a:pt x="9972" y="16602"/>
                    </a:cubicBezTo>
                    <a:cubicBezTo>
                      <a:pt x="14493" y="16602"/>
                      <a:pt x="19084" y="16078"/>
                      <a:pt x="23612" y="16078"/>
                    </a:cubicBezTo>
                    <a:cubicBezTo>
                      <a:pt x="25637" y="16078"/>
                      <a:pt x="27650" y="16183"/>
                      <a:pt x="29638" y="16486"/>
                    </a:cubicBezTo>
                    <a:cubicBezTo>
                      <a:pt x="31671" y="14554"/>
                      <a:pt x="28875" y="9521"/>
                      <a:pt x="28062" y="7742"/>
                    </a:cubicBezTo>
                    <a:cubicBezTo>
                      <a:pt x="27299" y="5963"/>
                      <a:pt x="26537" y="3269"/>
                      <a:pt x="24656" y="2404"/>
                    </a:cubicBezTo>
                    <a:cubicBezTo>
                      <a:pt x="23639" y="2201"/>
                      <a:pt x="22622" y="1947"/>
                      <a:pt x="21605" y="1693"/>
                    </a:cubicBezTo>
                    <a:cubicBezTo>
                      <a:pt x="18606" y="6268"/>
                      <a:pt x="15353" y="10589"/>
                      <a:pt x="11845" y="14758"/>
                    </a:cubicBezTo>
                    <a:cubicBezTo>
                      <a:pt x="11808" y="14795"/>
                      <a:pt x="11761" y="14811"/>
                      <a:pt x="11715" y="14811"/>
                    </a:cubicBezTo>
                    <a:cubicBezTo>
                      <a:pt x="11571" y="14811"/>
                      <a:pt x="11425" y="14657"/>
                      <a:pt x="11540" y="14503"/>
                    </a:cubicBezTo>
                    <a:cubicBezTo>
                      <a:pt x="14387" y="9979"/>
                      <a:pt x="17539" y="5658"/>
                      <a:pt x="20894" y="1540"/>
                    </a:cubicBezTo>
                    <a:cubicBezTo>
                      <a:pt x="18352" y="778"/>
                      <a:pt x="15759" y="320"/>
                      <a:pt x="13167" y="66"/>
                    </a:cubicBezTo>
                    <a:lnTo>
                      <a:pt x="12709" y="66"/>
                    </a:lnTo>
                    <a:cubicBezTo>
                      <a:pt x="11387" y="2354"/>
                      <a:pt x="9710" y="4489"/>
                      <a:pt x="8185" y="6725"/>
                    </a:cubicBezTo>
                    <a:cubicBezTo>
                      <a:pt x="6812" y="8861"/>
                      <a:pt x="5338" y="10894"/>
                      <a:pt x="3762" y="12927"/>
                    </a:cubicBezTo>
                    <a:cubicBezTo>
                      <a:pt x="3725" y="12965"/>
                      <a:pt x="3678" y="12981"/>
                      <a:pt x="3632" y="12981"/>
                    </a:cubicBezTo>
                    <a:cubicBezTo>
                      <a:pt x="3488" y="12981"/>
                      <a:pt x="3342" y="12827"/>
                      <a:pt x="3457" y="12673"/>
                    </a:cubicBezTo>
                    <a:cubicBezTo>
                      <a:pt x="4880" y="10182"/>
                      <a:pt x="6456" y="7793"/>
                      <a:pt x="8134" y="5505"/>
                    </a:cubicBezTo>
                    <a:cubicBezTo>
                      <a:pt x="9405" y="3675"/>
                      <a:pt x="10625" y="1744"/>
                      <a:pt x="11947" y="15"/>
                    </a:cubicBezTo>
                    <a:cubicBezTo>
                      <a:pt x="11631" y="5"/>
                      <a:pt x="11316" y="1"/>
                      <a:pt x="110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2822179" y="3865151"/>
                <a:ext cx="562953" cy="504501"/>
              </a:xfrm>
              <a:custGeom>
                <a:avLst/>
                <a:gdLst/>
                <a:ahLst/>
                <a:cxnLst/>
                <a:rect l="l" t="t" r="r" b="b"/>
                <a:pathLst>
                  <a:path w="16421" h="14716" extrusionOk="0">
                    <a:moveTo>
                      <a:pt x="7345" y="3771"/>
                    </a:moveTo>
                    <a:cubicBezTo>
                      <a:pt x="7568" y="3771"/>
                      <a:pt x="7798" y="3806"/>
                      <a:pt x="8032" y="3880"/>
                    </a:cubicBezTo>
                    <a:cubicBezTo>
                      <a:pt x="8102" y="3874"/>
                      <a:pt x="8172" y="3871"/>
                      <a:pt x="8241" y="3871"/>
                    </a:cubicBezTo>
                    <a:cubicBezTo>
                      <a:pt x="9977" y="3871"/>
                      <a:pt x="11388" y="5676"/>
                      <a:pt x="11388" y="7387"/>
                    </a:cubicBezTo>
                    <a:cubicBezTo>
                      <a:pt x="11289" y="9662"/>
                      <a:pt x="9410" y="11408"/>
                      <a:pt x="7202" y="11408"/>
                    </a:cubicBezTo>
                    <a:cubicBezTo>
                      <a:pt x="7140" y="11408"/>
                      <a:pt x="7078" y="11406"/>
                      <a:pt x="7016" y="11403"/>
                    </a:cubicBezTo>
                    <a:cubicBezTo>
                      <a:pt x="6962" y="11406"/>
                      <a:pt x="6908" y="11408"/>
                      <a:pt x="6854" y="11408"/>
                    </a:cubicBezTo>
                    <a:cubicBezTo>
                      <a:pt x="5943" y="11408"/>
                      <a:pt x="5047" y="11005"/>
                      <a:pt x="4423" y="10285"/>
                    </a:cubicBezTo>
                    <a:cubicBezTo>
                      <a:pt x="3813" y="9421"/>
                      <a:pt x="3965" y="8099"/>
                      <a:pt x="4169" y="7082"/>
                    </a:cubicBezTo>
                    <a:cubicBezTo>
                      <a:pt x="4481" y="5564"/>
                      <a:pt x="5735" y="3771"/>
                      <a:pt x="7345" y="3771"/>
                    </a:cubicBezTo>
                    <a:close/>
                    <a:moveTo>
                      <a:pt x="7535" y="1"/>
                    </a:moveTo>
                    <a:cubicBezTo>
                      <a:pt x="7362" y="1"/>
                      <a:pt x="7189" y="6"/>
                      <a:pt x="7016" y="16"/>
                    </a:cubicBezTo>
                    <a:cubicBezTo>
                      <a:pt x="3152" y="1236"/>
                      <a:pt x="0" y="4896"/>
                      <a:pt x="1068" y="9167"/>
                    </a:cubicBezTo>
                    <a:cubicBezTo>
                      <a:pt x="1847" y="12458"/>
                      <a:pt x="4803" y="14716"/>
                      <a:pt x="8081" y="14716"/>
                    </a:cubicBezTo>
                    <a:cubicBezTo>
                      <a:pt x="8652" y="14716"/>
                      <a:pt x="9232" y="14648"/>
                      <a:pt x="9812" y="14504"/>
                    </a:cubicBezTo>
                    <a:cubicBezTo>
                      <a:pt x="14031" y="13488"/>
                      <a:pt x="16420" y="9014"/>
                      <a:pt x="14946" y="4947"/>
                    </a:cubicBezTo>
                    <a:cubicBezTo>
                      <a:pt x="13885" y="1765"/>
                      <a:pt x="10721" y="1"/>
                      <a:pt x="7535"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4218210" y="3314099"/>
                <a:ext cx="231818" cy="47961"/>
              </a:xfrm>
              <a:custGeom>
                <a:avLst/>
                <a:gdLst/>
                <a:ahLst/>
                <a:cxnLst/>
                <a:rect l="l" t="t" r="r" b="b"/>
                <a:pathLst>
                  <a:path w="6762" h="1399" extrusionOk="0">
                    <a:moveTo>
                      <a:pt x="1525" y="1"/>
                    </a:moveTo>
                    <a:cubicBezTo>
                      <a:pt x="1017" y="1"/>
                      <a:pt x="508" y="26"/>
                      <a:pt x="0" y="77"/>
                    </a:cubicBezTo>
                    <a:cubicBezTo>
                      <a:pt x="140" y="779"/>
                      <a:pt x="755" y="1309"/>
                      <a:pt x="1487" y="1309"/>
                    </a:cubicBezTo>
                    <a:cubicBezTo>
                      <a:pt x="1550" y="1309"/>
                      <a:pt x="1613" y="1305"/>
                      <a:pt x="1678" y="1297"/>
                    </a:cubicBezTo>
                    <a:lnTo>
                      <a:pt x="2288" y="1348"/>
                    </a:lnTo>
                    <a:cubicBezTo>
                      <a:pt x="2847" y="1348"/>
                      <a:pt x="3406" y="1399"/>
                      <a:pt x="3965" y="1399"/>
                    </a:cubicBezTo>
                    <a:cubicBezTo>
                      <a:pt x="4474" y="1399"/>
                      <a:pt x="5033" y="1399"/>
                      <a:pt x="5592" y="1348"/>
                    </a:cubicBezTo>
                    <a:lnTo>
                      <a:pt x="6761" y="1195"/>
                    </a:lnTo>
                    <a:lnTo>
                      <a:pt x="6507" y="331"/>
                    </a:lnTo>
                    <a:cubicBezTo>
                      <a:pt x="6260" y="112"/>
                      <a:pt x="5451" y="70"/>
                      <a:pt x="4662" y="70"/>
                    </a:cubicBezTo>
                    <a:cubicBezTo>
                      <a:pt x="4176" y="70"/>
                      <a:pt x="3697" y="86"/>
                      <a:pt x="3363" y="86"/>
                    </a:cubicBezTo>
                    <a:cubicBezTo>
                      <a:pt x="3235" y="86"/>
                      <a:pt x="3128" y="83"/>
                      <a:pt x="3050" y="77"/>
                    </a:cubicBezTo>
                    <a:cubicBezTo>
                      <a:pt x="2542" y="26"/>
                      <a:pt x="2033" y="1"/>
                      <a:pt x="1525" y="1"/>
                    </a:cubicBezTo>
                    <a:close/>
                  </a:path>
                </a:pathLst>
              </a:custGeom>
              <a:solidFill>
                <a:srgbClr val="CEE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826039" y="4141054"/>
                <a:ext cx="1230467" cy="106344"/>
              </a:xfrm>
              <a:custGeom>
                <a:avLst/>
                <a:gdLst/>
                <a:ahLst/>
                <a:cxnLst/>
                <a:rect l="l" t="t" r="r" b="b"/>
                <a:pathLst>
                  <a:path w="35892" h="3102" extrusionOk="0">
                    <a:moveTo>
                      <a:pt x="1" y="0"/>
                    </a:moveTo>
                    <a:cubicBezTo>
                      <a:pt x="52" y="865"/>
                      <a:pt x="103" y="1729"/>
                      <a:pt x="103" y="2593"/>
                    </a:cubicBezTo>
                    <a:cubicBezTo>
                      <a:pt x="103" y="2644"/>
                      <a:pt x="103" y="2695"/>
                      <a:pt x="103" y="2745"/>
                    </a:cubicBezTo>
                    <a:cubicBezTo>
                      <a:pt x="2949" y="2745"/>
                      <a:pt x="5847" y="3101"/>
                      <a:pt x="8694" y="3101"/>
                    </a:cubicBezTo>
                    <a:lnTo>
                      <a:pt x="17844" y="3101"/>
                    </a:lnTo>
                    <a:cubicBezTo>
                      <a:pt x="23589" y="3101"/>
                      <a:pt x="29232" y="3000"/>
                      <a:pt x="34925" y="3000"/>
                    </a:cubicBezTo>
                    <a:cubicBezTo>
                      <a:pt x="34874" y="2847"/>
                      <a:pt x="34976" y="2695"/>
                      <a:pt x="35129" y="2593"/>
                    </a:cubicBezTo>
                    <a:cubicBezTo>
                      <a:pt x="35332" y="2491"/>
                      <a:pt x="35586" y="2288"/>
                      <a:pt x="35790" y="2085"/>
                    </a:cubicBezTo>
                    <a:lnTo>
                      <a:pt x="35891" y="1983"/>
                    </a:lnTo>
                    <a:cubicBezTo>
                      <a:pt x="35840" y="1322"/>
                      <a:pt x="35840" y="763"/>
                      <a:pt x="35840" y="153"/>
                    </a:cubicBezTo>
                    <a:lnTo>
                      <a:pt x="17641" y="153"/>
                    </a:lnTo>
                    <a:cubicBezTo>
                      <a:pt x="14300" y="153"/>
                      <a:pt x="10926" y="252"/>
                      <a:pt x="7557" y="252"/>
                    </a:cubicBezTo>
                    <a:cubicBezTo>
                      <a:pt x="5031" y="252"/>
                      <a:pt x="2506" y="196"/>
                      <a:pt x="1"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2396925" y="3384652"/>
                <a:ext cx="1392521" cy="831385"/>
              </a:xfrm>
              <a:custGeom>
                <a:avLst/>
                <a:gdLst/>
                <a:ahLst/>
                <a:cxnLst/>
                <a:rect l="l" t="t" r="r" b="b"/>
                <a:pathLst>
                  <a:path w="40619" h="24251" extrusionOk="0">
                    <a:moveTo>
                      <a:pt x="10795" y="3961"/>
                    </a:moveTo>
                    <a:cubicBezTo>
                      <a:pt x="10805" y="3961"/>
                      <a:pt x="10817" y="3963"/>
                      <a:pt x="10828" y="3967"/>
                    </a:cubicBezTo>
                    <a:cubicBezTo>
                      <a:pt x="11388" y="4018"/>
                      <a:pt x="11794" y="4577"/>
                      <a:pt x="11693" y="5085"/>
                    </a:cubicBezTo>
                    <a:cubicBezTo>
                      <a:pt x="11693" y="5644"/>
                      <a:pt x="11235" y="6102"/>
                      <a:pt x="10727" y="6153"/>
                    </a:cubicBezTo>
                    <a:cubicBezTo>
                      <a:pt x="10638" y="6177"/>
                      <a:pt x="10549" y="6188"/>
                      <a:pt x="10462" y="6188"/>
                    </a:cubicBezTo>
                    <a:cubicBezTo>
                      <a:pt x="10000" y="6188"/>
                      <a:pt x="9584" y="5869"/>
                      <a:pt x="9456" y="5441"/>
                    </a:cubicBezTo>
                    <a:cubicBezTo>
                      <a:pt x="9303" y="4933"/>
                      <a:pt x="9456" y="4373"/>
                      <a:pt x="9913" y="4119"/>
                    </a:cubicBezTo>
                    <a:cubicBezTo>
                      <a:pt x="9938" y="4103"/>
                      <a:pt x="9964" y="4096"/>
                      <a:pt x="9992" y="4096"/>
                    </a:cubicBezTo>
                    <a:cubicBezTo>
                      <a:pt x="10135" y="4096"/>
                      <a:pt x="10288" y="4296"/>
                      <a:pt x="10117" y="4424"/>
                    </a:cubicBezTo>
                    <a:cubicBezTo>
                      <a:pt x="9742" y="4799"/>
                      <a:pt x="9928" y="5560"/>
                      <a:pt x="10475" y="5560"/>
                    </a:cubicBezTo>
                    <a:cubicBezTo>
                      <a:pt x="10522" y="5560"/>
                      <a:pt x="10572" y="5555"/>
                      <a:pt x="10625" y="5543"/>
                    </a:cubicBezTo>
                    <a:cubicBezTo>
                      <a:pt x="11286" y="5441"/>
                      <a:pt x="11032" y="4678"/>
                      <a:pt x="10676" y="4323"/>
                    </a:cubicBezTo>
                    <a:cubicBezTo>
                      <a:pt x="10582" y="4229"/>
                      <a:pt x="10662" y="3961"/>
                      <a:pt x="10795" y="3961"/>
                    </a:cubicBezTo>
                    <a:close/>
                    <a:moveTo>
                      <a:pt x="7596" y="5982"/>
                    </a:moveTo>
                    <a:cubicBezTo>
                      <a:pt x="7759" y="5982"/>
                      <a:pt x="7855" y="6267"/>
                      <a:pt x="7676" y="6356"/>
                    </a:cubicBezTo>
                    <a:cubicBezTo>
                      <a:pt x="6456" y="7119"/>
                      <a:pt x="5592" y="8288"/>
                      <a:pt x="5287" y="9609"/>
                    </a:cubicBezTo>
                    <a:cubicBezTo>
                      <a:pt x="6761" y="8898"/>
                      <a:pt x="7880" y="7729"/>
                      <a:pt x="8541" y="6254"/>
                    </a:cubicBezTo>
                    <a:cubicBezTo>
                      <a:pt x="8582" y="6152"/>
                      <a:pt x="8672" y="6107"/>
                      <a:pt x="8759" y="6107"/>
                    </a:cubicBezTo>
                    <a:cubicBezTo>
                      <a:pt x="8888" y="6107"/>
                      <a:pt x="9008" y="6204"/>
                      <a:pt x="8947" y="6356"/>
                    </a:cubicBezTo>
                    <a:cubicBezTo>
                      <a:pt x="8287" y="8237"/>
                      <a:pt x="6863" y="9711"/>
                      <a:pt x="4982" y="10474"/>
                    </a:cubicBezTo>
                    <a:cubicBezTo>
                      <a:pt x="4955" y="10480"/>
                      <a:pt x="4929" y="10484"/>
                      <a:pt x="4902" y="10484"/>
                    </a:cubicBezTo>
                    <a:cubicBezTo>
                      <a:pt x="4729" y="10484"/>
                      <a:pt x="4575" y="10345"/>
                      <a:pt x="4575" y="10169"/>
                    </a:cubicBezTo>
                    <a:cubicBezTo>
                      <a:pt x="4677" y="8339"/>
                      <a:pt x="5796" y="6712"/>
                      <a:pt x="7524" y="6000"/>
                    </a:cubicBezTo>
                    <a:cubicBezTo>
                      <a:pt x="7549" y="5988"/>
                      <a:pt x="7573" y="5982"/>
                      <a:pt x="7596" y="5982"/>
                    </a:cubicBezTo>
                    <a:close/>
                    <a:moveTo>
                      <a:pt x="21592" y="0"/>
                    </a:moveTo>
                    <a:cubicBezTo>
                      <a:pt x="15598" y="0"/>
                      <a:pt x="10158" y="1697"/>
                      <a:pt x="6101" y="6305"/>
                    </a:cubicBezTo>
                    <a:cubicBezTo>
                      <a:pt x="1830" y="11084"/>
                      <a:pt x="661" y="16981"/>
                      <a:pt x="0" y="23081"/>
                    </a:cubicBezTo>
                    <a:lnTo>
                      <a:pt x="51" y="23081"/>
                    </a:lnTo>
                    <a:cubicBezTo>
                      <a:pt x="584" y="23183"/>
                      <a:pt x="1125" y="23236"/>
                      <a:pt x="1664" y="23236"/>
                    </a:cubicBezTo>
                    <a:cubicBezTo>
                      <a:pt x="2463" y="23236"/>
                      <a:pt x="3258" y="23120"/>
                      <a:pt x="4016" y="22878"/>
                    </a:cubicBezTo>
                    <a:cubicBezTo>
                      <a:pt x="5135" y="22369"/>
                      <a:pt x="6202" y="21708"/>
                      <a:pt x="7117" y="20895"/>
                    </a:cubicBezTo>
                    <a:cubicBezTo>
                      <a:pt x="6965" y="13829"/>
                      <a:pt x="13319" y="8135"/>
                      <a:pt x="20182" y="8084"/>
                    </a:cubicBezTo>
                    <a:cubicBezTo>
                      <a:pt x="20239" y="8084"/>
                      <a:pt x="20296" y="8083"/>
                      <a:pt x="20353" y="8083"/>
                    </a:cubicBezTo>
                    <a:cubicBezTo>
                      <a:pt x="27463" y="8083"/>
                      <a:pt x="34460" y="14346"/>
                      <a:pt x="33603" y="21810"/>
                    </a:cubicBezTo>
                    <a:cubicBezTo>
                      <a:pt x="33908" y="22013"/>
                      <a:pt x="34162" y="22318"/>
                      <a:pt x="34518" y="22573"/>
                    </a:cubicBezTo>
                    <a:cubicBezTo>
                      <a:pt x="35128" y="23030"/>
                      <a:pt x="35840" y="23386"/>
                      <a:pt x="36551" y="23691"/>
                    </a:cubicBezTo>
                    <a:cubicBezTo>
                      <a:pt x="37924" y="24250"/>
                      <a:pt x="39297" y="23996"/>
                      <a:pt x="40618" y="24250"/>
                    </a:cubicBezTo>
                    <a:cubicBezTo>
                      <a:pt x="40364" y="18557"/>
                      <a:pt x="39602" y="12812"/>
                      <a:pt x="36399" y="7983"/>
                    </a:cubicBezTo>
                    <a:cubicBezTo>
                      <a:pt x="33273" y="2992"/>
                      <a:pt x="27848" y="1"/>
                      <a:pt x="22007" y="1"/>
                    </a:cubicBezTo>
                    <a:cubicBezTo>
                      <a:pt x="21958" y="1"/>
                      <a:pt x="21909" y="1"/>
                      <a:pt x="21860" y="1"/>
                    </a:cubicBezTo>
                    <a:cubicBezTo>
                      <a:pt x="21771" y="1"/>
                      <a:pt x="21681" y="0"/>
                      <a:pt x="2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5056514" y="3418900"/>
                <a:ext cx="1770691" cy="867107"/>
              </a:xfrm>
              <a:custGeom>
                <a:avLst/>
                <a:gdLst/>
                <a:ahLst/>
                <a:cxnLst/>
                <a:rect l="l" t="t" r="r" b="b"/>
                <a:pathLst>
                  <a:path w="51650" h="25293" extrusionOk="0">
                    <a:moveTo>
                      <a:pt x="14184" y="3385"/>
                    </a:moveTo>
                    <a:cubicBezTo>
                      <a:pt x="14714" y="3385"/>
                      <a:pt x="14997" y="4243"/>
                      <a:pt x="14997" y="4696"/>
                    </a:cubicBezTo>
                    <a:cubicBezTo>
                      <a:pt x="14997" y="5306"/>
                      <a:pt x="14488" y="5865"/>
                      <a:pt x="13828" y="5916"/>
                    </a:cubicBezTo>
                    <a:cubicBezTo>
                      <a:pt x="13758" y="5928"/>
                      <a:pt x="13688" y="5933"/>
                      <a:pt x="13618" y="5933"/>
                    </a:cubicBezTo>
                    <a:cubicBezTo>
                      <a:pt x="13074" y="5933"/>
                      <a:pt x="12539" y="5592"/>
                      <a:pt x="12404" y="5052"/>
                    </a:cubicBezTo>
                    <a:cubicBezTo>
                      <a:pt x="12201" y="4442"/>
                      <a:pt x="12455" y="3781"/>
                      <a:pt x="13014" y="3527"/>
                    </a:cubicBezTo>
                    <a:cubicBezTo>
                      <a:pt x="13063" y="3498"/>
                      <a:pt x="13108" y="3485"/>
                      <a:pt x="13147" y="3485"/>
                    </a:cubicBezTo>
                    <a:cubicBezTo>
                      <a:pt x="13314" y="3485"/>
                      <a:pt x="13382" y="3709"/>
                      <a:pt x="13218" y="3832"/>
                    </a:cubicBezTo>
                    <a:cubicBezTo>
                      <a:pt x="12515" y="4300"/>
                      <a:pt x="12891" y="5330"/>
                      <a:pt x="13671" y="5330"/>
                    </a:cubicBezTo>
                    <a:cubicBezTo>
                      <a:pt x="13737" y="5330"/>
                      <a:pt x="13806" y="5322"/>
                      <a:pt x="13878" y="5306"/>
                    </a:cubicBezTo>
                    <a:cubicBezTo>
                      <a:pt x="14234" y="5204"/>
                      <a:pt x="14438" y="4849"/>
                      <a:pt x="14387" y="4493"/>
                    </a:cubicBezTo>
                    <a:cubicBezTo>
                      <a:pt x="14336" y="4086"/>
                      <a:pt x="13980" y="3984"/>
                      <a:pt x="13828" y="3679"/>
                    </a:cubicBezTo>
                    <a:cubicBezTo>
                      <a:pt x="13828" y="3527"/>
                      <a:pt x="13878" y="3425"/>
                      <a:pt x="13980" y="3425"/>
                    </a:cubicBezTo>
                    <a:cubicBezTo>
                      <a:pt x="14052" y="3398"/>
                      <a:pt x="14120" y="3385"/>
                      <a:pt x="14184" y="3385"/>
                    </a:cubicBezTo>
                    <a:close/>
                    <a:moveTo>
                      <a:pt x="11337" y="5103"/>
                    </a:moveTo>
                    <a:cubicBezTo>
                      <a:pt x="11540" y="5103"/>
                      <a:pt x="11591" y="5408"/>
                      <a:pt x="11438" y="5510"/>
                    </a:cubicBezTo>
                    <a:cubicBezTo>
                      <a:pt x="10676" y="5916"/>
                      <a:pt x="9913" y="6272"/>
                      <a:pt x="9202" y="6780"/>
                    </a:cubicBezTo>
                    <a:cubicBezTo>
                      <a:pt x="8795" y="7035"/>
                      <a:pt x="7524" y="7899"/>
                      <a:pt x="7371" y="8407"/>
                    </a:cubicBezTo>
                    <a:cubicBezTo>
                      <a:pt x="7441" y="8965"/>
                      <a:pt x="7559" y="9236"/>
                      <a:pt x="7757" y="9236"/>
                    </a:cubicBezTo>
                    <a:cubicBezTo>
                      <a:pt x="7848" y="9236"/>
                      <a:pt x="7956" y="9180"/>
                      <a:pt x="8083" y="9068"/>
                    </a:cubicBezTo>
                    <a:cubicBezTo>
                      <a:pt x="8286" y="8916"/>
                      <a:pt x="8439" y="8814"/>
                      <a:pt x="8642" y="8661"/>
                    </a:cubicBezTo>
                    <a:cubicBezTo>
                      <a:pt x="8947" y="8407"/>
                      <a:pt x="9303" y="8153"/>
                      <a:pt x="9608" y="7848"/>
                    </a:cubicBezTo>
                    <a:cubicBezTo>
                      <a:pt x="10320" y="7289"/>
                      <a:pt x="10879" y="6526"/>
                      <a:pt x="11591" y="5967"/>
                    </a:cubicBezTo>
                    <a:cubicBezTo>
                      <a:pt x="11639" y="5931"/>
                      <a:pt x="11694" y="5914"/>
                      <a:pt x="11746" y="5914"/>
                    </a:cubicBezTo>
                    <a:cubicBezTo>
                      <a:pt x="11914" y="5914"/>
                      <a:pt x="12063" y="6079"/>
                      <a:pt x="11947" y="6272"/>
                    </a:cubicBezTo>
                    <a:cubicBezTo>
                      <a:pt x="11133" y="7492"/>
                      <a:pt x="10066" y="8509"/>
                      <a:pt x="8846" y="9322"/>
                    </a:cubicBezTo>
                    <a:cubicBezTo>
                      <a:pt x="8416" y="9653"/>
                      <a:pt x="7771" y="10091"/>
                      <a:pt x="7190" y="10091"/>
                    </a:cubicBezTo>
                    <a:cubicBezTo>
                      <a:pt x="6879" y="10091"/>
                      <a:pt x="6586" y="9965"/>
                      <a:pt x="6355" y="9627"/>
                    </a:cubicBezTo>
                    <a:cubicBezTo>
                      <a:pt x="5745" y="8610"/>
                      <a:pt x="7321" y="7289"/>
                      <a:pt x="7981" y="6730"/>
                    </a:cubicBezTo>
                    <a:cubicBezTo>
                      <a:pt x="8897" y="5916"/>
                      <a:pt x="10066" y="5306"/>
                      <a:pt x="11337" y="5103"/>
                    </a:cubicBezTo>
                    <a:close/>
                    <a:moveTo>
                      <a:pt x="22421" y="1"/>
                    </a:moveTo>
                    <a:cubicBezTo>
                      <a:pt x="21694" y="1"/>
                      <a:pt x="20964" y="40"/>
                      <a:pt x="20233" y="121"/>
                    </a:cubicBezTo>
                    <a:cubicBezTo>
                      <a:pt x="8897" y="1290"/>
                      <a:pt x="1881" y="10644"/>
                      <a:pt x="712" y="21319"/>
                    </a:cubicBezTo>
                    <a:cubicBezTo>
                      <a:pt x="712" y="21472"/>
                      <a:pt x="712" y="21625"/>
                      <a:pt x="763" y="21777"/>
                    </a:cubicBezTo>
                    <a:cubicBezTo>
                      <a:pt x="814" y="22031"/>
                      <a:pt x="814" y="22285"/>
                      <a:pt x="814" y="22540"/>
                    </a:cubicBezTo>
                    <a:cubicBezTo>
                      <a:pt x="864" y="22590"/>
                      <a:pt x="915" y="22641"/>
                      <a:pt x="915" y="22692"/>
                    </a:cubicBezTo>
                    <a:cubicBezTo>
                      <a:pt x="915" y="23353"/>
                      <a:pt x="559" y="23912"/>
                      <a:pt x="0" y="24115"/>
                    </a:cubicBezTo>
                    <a:cubicBezTo>
                      <a:pt x="801" y="24323"/>
                      <a:pt x="1636" y="24427"/>
                      <a:pt x="2476" y="24427"/>
                    </a:cubicBezTo>
                    <a:cubicBezTo>
                      <a:pt x="3075" y="24427"/>
                      <a:pt x="3677" y="24374"/>
                      <a:pt x="4270" y="24268"/>
                    </a:cubicBezTo>
                    <a:cubicBezTo>
                      <a:pt x="5694" y="23861"/>
                      <a:pt x="6558" y="22895"/>
                      <a:pt x="7778" y="22285"/>
                    </a:cubicBezTo>
                    <a:cubicBezTo>
                      <a:pt x="8337" y="18168"/>
                      <a:pt x="9812" y="13592"/>
                      <a:pt x="12963" y="10695"/>
                    </a:cubicBezTo>
                    <a:cubicBezTo>
                      <a:pt x="15639" y="8306"/>
                      <a:pt x="19257" y="7534"/>
                      <a:pt x="22763" y="7534"/>
                    </a:cubicBezTo>
                    <a:cubicBezTo>
                      <a:pt x="22988" y="7534"/>
                      <a:pt x="23212" y="7537"/>
                      <a:pt x="23436" y="7543"/>
                    </a:cubicBezTo>
                    <a:cubicBezTo>
                      <a:pt x="31671" y="7797"/>
                      <a:pt x="36145" y="14812"/>
                      <a:pt x="35636" y="22692"/>
                    </a:cubicBezTo>
                    <a:cubicBezTo>
                      <a:pt x="35636" y="22743"/>
                      <a:pt x="35636" y="22794"/>
                      <a:pt x="35636" y="22794"/>
                    </a:cubicBezTo>
                    <a:cubicBezTo>
                      <a:pt x="37961" y="24723"/>
                      <a:pt x="40407" y="25292"/>
                      <a:pt x="42949" y="25292"/>
                    </a:cubicBezTo>
                    <a:cubicBezTo>
                      <a:pt x="45632" y="25292"/>
                      <a:pt x="48423" y="24658"/>
                      <a:pt x="51294" y="24319"/>
                    </a:cubicBezTo>
                    <a:cubicBezTo>
                      <a:pt x="51243" y="23302"/>
                      <a:pt x="51650" y="22285"/>
                      <a:pt x="51599" y="21269"/>
                    </a:cubicBezTo>
                    <a:cubicBezTo>
                      <a:pt x="51599" y="20201"/>
                      <a:pt x="51294" y="19235"/>
                      <a:pt x="51141" y="18218"/>
                    </a:cubicBezTo>
                    <a:cubicBezTo>
                      <a:pt x="49858" y="18440"/>
                      <a:pt x="48574" y="18584"/>
                      <a:pt x="47290" y="18584"/>
                    </a:cubicBezTo>
                    <a:cubicBezTo>
                      <a:pt x="47099" y="18584"/>
                      <a:pt x="46909" y="18581"/>
                      <a:pt x="46719" y="18574"/>
                    </a:cubicBezTo>
                    <a:cubicBezTo>
                      <a:pt x="46401" y="18600"/>
                      <a:pt x="46080" y="18612"/>
                      <a:pt x="45758" y="18612"/>
                    </a:cubicBezTo>
                    <a:cubicBezTo>
                      <a:pt x="44793" y="18612"/>
                      <a:pt x="43821" y="18498"/>
                      <a:pt x="42906" y="18269"/>
                    </a:cubicBezTo>
                    <a:cubicBezTo>
                      <a:pt x="42851" y="18288"/>
                      <a:pt x="42796" y="18296"/>
                      <a:pt x="42743" y="18296"/>
                    </a:cubicBezTo>
                    <a:cubicBezTo>
                      <a:pt x="42499" y="18296"/>
                      <a:pt x="42287" y="18122"/>
                      <a:pt x="42245" y="17913"/>
                    </a:cubicBezTo>
                    <a:cubicBezTo>
                      <a:pt x="41177" y="12830"/>
                      <a:pt x="39449" y="8458"/>
                      <a:pt x="35484" y="4899"/>
                    </a:cubicBezTo>
                    <a:cubicBezTo>
                      <a:pt x="31821" y="1722"/>
                      <a:pt x="27201" y="1"/>
                      <a:pt x="22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2396925" y="3603269"/>
                <a:ext cx="1392521" cy="612765"/>
              </a:xfrm>
              <a:custGeom>
                <a:avLst/>
                <a:gdLst/>
                <a:ahLst/>
                <a:cxnLst/>
                <a:rect l="l" t="t" r="r" b="b"/>
                <a:pathLst>
                  <a:path w="40619" h="17874" extrusionOk="0">
                    <a:moveTo>
                      <a:pt x="20944" y="1"/>
                    </a:moveTo>
                    <a:cubicBezTo>
                      <a:pt x="18899" y="1"/>
                      <a:pt x="16864" y="437"/>
                      <a:pt x="14997" y="1301"/>
                    </a:cubicBezTo>
                    <a:cubicBezTo>
                      <a:pt x="11845" y="2775"/>
                      <a:pt x="9405" y="5520"/>
                      <a:pt x="7422" y="8265"/>
                    </a:cubicBezTo>
                    <a:cubicBezTo>
                      <a:pt x="6456" y="9587"/>
                      <a:pt x="5541" y="10960"/>
                      <a:pt x="4525" y="12230"/>
                    </a:cubicBezTo>
                    <a:cubicBezTo>
                      <a:pt x="3965" y="12942"/>
                      <a:pt x="3152" y="13959"/>
                      <a:pt x="2186" y="14010"/>
                    </a:cubicBezTo>
                    <a:cubicBezTo>
                      <a:pt x="2102" y="14016"/>
                      <a:pt x="2019" y="14019"/>
                      <a:pt x="1937" y="14019"/>
                    </a:cubicBezTo>
                    <a:cubicBezTo>
                      <a:pt x="1372" y="14019"/>
                      <a:pt x="851" y="13869"/>
                      <a:pt x="407" y="13603"/>
                    </a:cubicBezTo>
                    <a:cubicBezTo>
                      <a:pt x="254" y="14620"/>
                      <a:pt x="153" y="15687"/>
                      <a:pt x="0" y="16704"/>
                    </a:cubicBezTo>
                    <a:lnTo>
                      <a:pt x="51" y="16704"/>
                    </a:lnTo>
                    <a:cubicBezTo>
                      <a:pt x="584" y="16806"/>
                      <a:pt x="1125" y="16859"/>
                      <a:pt x="1664" y="16859"/>
                    </a:cubicBezTo>
                    <a:cubicBezTo>
                      <a:pt x="2463" y="16859"/>
                      <a:pt x="3258" y="16743"/>
                      <a:pt x="4016" y="16501"/>
                    </a:cubicBezTo>
                    <a:cubicBezTo>
                      <a:pt x="5135" y="15992"/>
                      <a:pt x="6202" y="15331"/>
                      <a:pt x="7117" y="14518"/>
                    </a:cubicBezTo>
                    <a:cubicBezTo>
                      <a:pt x="6965" y="7452"/>
                      <a:pt x="13319" y="1758"/>
                      <a:pt x="20182" y="1707"/>
                    </a:cubicBezTo>
                    <a:cubicBezTo>
                      <a:pt x="20239" y="1707"/>
                      <a:pt x="20296" y="1706"/>
                      <a:pt x="20353" y="1706"/>
                    </a:cubicBezTo>
                    <a:cubicBezTo>
                      <a:pt x="27463" y="1706"/>
                      <a:pt x="34460" y="7969"/>
                      <a:pt x="33603" y="15433"/>
                    </a:cubicBezTo>
                    <a:cubicBezTo>
                      <a:pt x="33908" y="15636"/>
                      <a:pt x="34162" y="15941"/>
                      <a:pt x="34518" y="16196"/>
                    </a:cubicBezTo>
                    <a:cubicBezTo>
                      <a:pt x="35128" y="16653"/>
                      <a:pt x="35840" y="17009"/>
                      <a:pt x="36551" y="17314"/>
                    </a:cubicBezTo>
                    <a:cubicBezTo>
                      <a:pt x="37924" y="17873"/>
                      <a:pt x="39297" y="17619"/>
                      <a:pt x="40618" y="17873"/>
                    </a:cubicBezTo>
                    <a:cubicBezTo>
                      <a:pt x="40618" y="17263"/>
                      <a:pt x="40567" y="16552"/>
                      <a:pt x="40517" y="15891"/>
                    </a:cubicBezTo>
                    <a:cubicBezTo>
                      <a:pt x="39863" y="16316"/>
                      <a:pt x="39104" y="16656"/>
                      <a:pt x="38348" y="16656"/>
                    </a:cubicBezTo>
                    <a:cubicBezTo>
                      <a:pt x="37929" y="16656"/>
                      <a:pt x="37510" y="16551"/>
                      <a:pt x="37111" y="16297"/>
                    </a:cubicBezTo>
                    <a:cubicBezTo>
                      <a:pt x="35789" y="15382"/>
                      <a:pt x="35077" y="13806"/>
                      <a:pt x="34518" y="12383"/>
                    </a:cubicBezTo>
                    <a:cubicBezTo>
                      <a:pt x="33806" y="10604"/>
                      <a:pt x="33400" y="8621"/>
                      <a:pt x="32485" y="6994"/>
                    </a:cubicBezTo>
                    <a:cubicBezTo>
                      <a:pt x="31010" y="4300"/>
                      <a:pt x="28875" y="1962"/>
                      <a:pt x="25927" y="894"/>
                    </a:cubicBezTo>
                    <a:cubicBezTo>
                      <a:pt x="24319" y="297"/>
                      <a:pt x="22628" y="1"/>
                      <a:pt x="20944" y="1"/>
                    </a:cubicBezTo>
                    <a:close/>
                  </a:path>
                </a:pathLst>
              </a:custGeom>
              <a:solidFill>
                <a:srgbClr val="000000">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056514" y="3596550"/>
                <a:ext cx="1770691" cy="687947"/>
              </a:xfrm>
              <a:custGeom>
                <a:avLst/>
                <a:gdLst/>
                <a:ahLst/>
                <a:cxnLst/>
                <a:rect l="l" t="t" r="r" b="b"/>
                <a:pathLst>
                  <a:path w="51650" h="20067" extrusionOk="0">
                    <a:moveTo>
                      <a:pt x="21737" y="0"/>
                    </a:moveTo>
                    <a:cubicBezTo>
                      <a:pt x="19077" y="0"/>
                      <a:pt x="16303" y="1151"/>
                      <a:pt x="14183" y="2564"/>
                    </a:cubicBezTo>
                    <a:cubicBezTo>
                      <a:pt x="11337" y="4496"/>
                      <a:pt x="9151" y="7241"/>
                      <a:pt x="7931" y="10495"/>
                    </a:cubicBezTo>
                    <a:cubicBezTo>
                      <a:pt x="7168" y="12426"/>
                      <a:pt x="6050" y="14968"/>
                      <a:pt x="3711" y="15273"/>
                    </a:cubicBezTo>
                    <a:cubicBezTo>
                      <a:pt x="3613" y="15283"/>
                      <a:pt x="3516" y="15287"/>
                      <a:pt x="3419" y="15287"/>
                    </a:cubicBezTo>
                    <a:cubicBezTo>
                      <a:pt x="2469" y="15287"/>
                      <a:pt x="1622" y="14838"/>
                      <a:pt x="1068" y="14053"/>
                    </a:cubicBezTo>
                    <a:cubicBezTo>
                      <a:pt x="915" y="14714"/>
                      <a:pt x="814" y="15426"/>
                      <a:pt x="763" y="16087"/>
                    </a:cubicBezTo>
                    <a:cubicBezTo>
                      <a:pt x="763" y="16239"/>
                      <a:pt x="763" y="16392"/>
                      <a:pt x="814" y="16544"/>
                    </a:cubicBezTo>
                    <a:cubicBezTo>
                      <a:pt x="864" y="16798"/>
                      <a:pt x="864" y="17053"/>
                      <a:pt x="864" y="17358"/>
                    </a:cubicBezTo>
                    <a:cubicBezTo>
                      <a:pt x="915" y="17358"/>
                      <a:pt x="915" y="17408"/>
                      <a:pt x="966" y="17510"/>
                    </a:cubicBezTo>
                    <a:cubicBezTo>
                      <a:pt x="966" y="18120"/>
                      <a:pt x="559" y="18679"/>
                      <a:pt x="0" y="18933"/>
                    </a:cubicBezTo>
                    <a:cubicBezTo>
                      <a:pt x="794" y="19132"/>
                      <a:pt x="1603" y="19235"/>
                      <a:pt x="2410" y="19235"/>
                    </a:cubicBezTo>
                    <a:cubicBezTo>
                      <a:pt x="3051" y="19235"/>
                      <a:pt x="3691" y="19170"/>
                      <a:pt x="4321" y="19035"/>
                    </a:cubicBezTo>
                    <a:cubicBezTo>
                      <a:pt x="5745" y="18679"/>
                      <a:pt x="6609" y="17663"/>
                      <a:pt x="7778" y="17053"/>
                    </a:cubicBezTo>
                    <a:cubicBezTo>
                      <a:pt x="8388" y="12935"/>
                      <a:pt x="9862" y="8410"/>
                      <a:pt x="13014" y="5513"/>
                    </a:cubicBezTo>
                    <a:cubicBezTo>
                      <a:pt x="15642" y="3076"/>
                      <a:pt x="19303" y="2301"/>
                      <a:pt x="22815" y="2301"/>
                    </a:cubicBezTo>
                    <a:cubicBezTo>
                      <a:pt x="23039" y="2301"/>
                      <a:pt x="23263" y="2304"/>
                      <a:pt x="23486" y="2310"/>
                    </a:cubicBezTo>
                    <a:cubicBezTo>
                      <a:pt x="31722" y="2615"/>
                      <a:pt x="36196" y="9580"/>
                      <a:pt x="35687" y="17459"/>
                    </a:cubicBezTo>
                    <a:cubicBezTo>
                      <a:pt x="35687" y="17510"/>
                      <a:pt x="35687" y="17561"/>
                      <a:pt x="35687" y="17612"/>
                    </a:cubicBezTo>
                    <a:cubicBezTo>
                      <a:pt x="37974" y="19505"/>
                      <a:pt x="40404" y="20066"/>
                      <a:pt x="42936" y="20066"/>
                    </a:cubicBezTo>
                    <a:cubicBezTo>
                      <a:pt x="45638" y="20066"/>
                      <a:pt x="48458" y="19427"/>
                      <a:pt x="51345" y="19086"/>
                    </a:cubicBezTo>
                    <a:cubicBezTo>
                      <a:pt x="51294" y="18120"/>
                      <a:pt x="51650" y="17103"/>
                      <a:pt x="51650" y="16087"/>
                    </a:cubicBezTo>
                    <a:cubicBezTo>
                      <a:pt x="51548" y="15121"/>
                      <a:pt x="51396" y="14206"/>
                      <a:pt x="51192" y="13342"/>
                    </a:cubicBezTo>
                    <a:cubicBezTo>
                      <a:pt x="50041" y="16257"/>
                      <a:pt x="46443" y="18535"/>
                      <a:pt x="43160" y="18535"/>
                    </a:cubicBezTo>
                    <a:cubicBezTo>
                      <a:pt x="41805" y="18535"/>
                      <a:pt x="40503" y="18147"/>
                      <a:pt x="39449" y="17256"/>
                    </a:cubicBezTo>
                    <a:cubicBezTo>
                      <a:pt x="38229" y="16188"/>
                      <a:pt x="37822" y="14816"/>
                      <a:pt x="37365" y="13342"/>
                    </a:cubicBezTo>
                    <a:cubicBezTo>
                      <a:pt x="36653" y="11156"/>
                      <a:pt x="35738" y="9020"/>
                      <a:pt x="34620" y="6987"/>
                    </a:cubicBezTo>
                    <a:cubicBezTo>
                      <a:pt x="33400" y="4903"/>
                      <a:pt x="31569" y="3174"/>
                      <a:pt x="29333" y="2158"/>
                    </a:cubicBezTo>
                    <a:cubicBezTo>
                      <a:pt x="28011" y="1548"/>
                      <a:pt x="26638" y="1039"/>
                      <a:pt x="25215" y="582"/>
                    </a:cubicBezTo>
                    <a:cubicBezTo>
                      <a:pt x="24300" y="277"/>
                      <a:pt x="23334" y="328"/>
                      <a:pt x="22368" y="22"/>
                    </a:cubicBezTo>
                    <a:cubicBezTo>
                      <a:pt x="22159" y="8"/>
                      <a:pt x="21948" y="0"/>
                      <a:pt x="21737" y="0"/>
                    </a:cubicBezTo>
                    <a:close/>
                  </a:path>
                </a:pathLst>
              </a:custGeom>
              <a:solidFill>
                <a:srgbClr val="000000">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730736" y="4050378"/>
                <a:ext cx="172818" cy="181046"/>
              </a:xfrm>
              <a:custGeom>
                <a:avLst/>
                <a:gdLst/>
                <a:ahLst/>
                <a:cxnLst/>
                <a:rect l="l" t="t" r="r" b="b"/>
                <a:pathLst>
                  <a:path w="5041" h="5281" extrusionOk="0">
                    <a:moveTo>
                      <a:pt x="3032" y="1"/>
                    </a:moveTo>
                    <a:cubicBezTo>
                      <a:pt x="1553" y="1"/>
                      <a:pt x="664" y="1448"/>
                      <a:pt x="414" y="2798"/>
                    </a:cubicBezTo>
                    <a:cubicBezTo>
                      <a:pt x="1" y="4039"/>
                      <a:pt x="959" y="5281"/>
                      <a:pt x="2200" y="5281"/>
                    </a:cubicBezTo>
                    <a:cubicBezTo>
                      <a:pt x="2331" y="5281"/>
                      <a:pt x="2465" y="5267"/>
                      <a:pt x="2600" y="5238"/>
                    </a:cubicBezTo>
                    <a:cubicBezTo>
                      <a:pt x="3973" y="5085"/>
                      <a:pt x="4990" y="3916"/>
                      <a:pt x="5041" y="2594"/>
                    </a:cubicBezTo>
                    <a:cubicBezTo>
                      <a:pt x="4990" y="1374"/>
                      <a:pt x="4227" y="358"/>
                      <a:pt x="3109" y="2"/>
                    </a:cubicBezTo>
                    <a:cubicBezTo>
                      <a:pt x="3083" y="1"/>
                      <a:pt x="3058" y="1"/>
                      <a:pt x="3032" y="1"/>
                    </a:cubicBezTo>
                    <a:close/>
                  </a:path>
                </a:pathLst>
              </a:custGeom>
              <a:solidFill>
                <a:srgbClr val="CEE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225566" y="2560371"/>
                <a:ext cx="360789" cy="511906"/>
              </a:xfrm>
              <a:custGeom>
                <a:avLst/>
                <a:gdLst/>
                <a:ahLst/>
                <a:cxnLst/>
                <a:rect l="l" t="t" r="r" b="b"/>
                <a:pathLst>
                  <a:path w="10524" h="14932" extrusionOk="0">
                    <a:moveTo>
                      <a:pt x="2542" y="0"/>
                    </a:moveTo>
                    <a:cubicBezTo>
                      <a:pt x="1271" y="356"/>
                      <a:pt x="1424" y="102"/>
                      <a:pt x="712" y="1830"/>
                    </a:cubicBezTo>
                    <a:cubicBezTo>
                      <a:pt x="0" y="3711"/>
                      <a:pt x="153" y="3457"/>
                      <a:pt x="915" y="4880"/>
                    </a:cubicBezTo>
                    <a:cubicBezTo>
                      <a:pt x="1678" y="6151"/>
                      <a:pt x="2339" y="7473"/>
                      <a:pt x="3050" y="8795"/>
                    </a:cubicBezTo>
                    <a:cubicBezTo>
                      <a:pt x="3762" y="10066"/>
                      <a:pt x="4423" y="12048"/>
                      <a:pt x="5389" y="13217"/>
                    </a:cubicBezTo>
                    <a:cubicBezTo>
                      <a:pt x="5939" y="13951"/>
                      <a:pt x="7687" y="14932"/>
                      <a:pt x="8883" y="14932"/>
                    </a:cubicBezTo>
                    <a:cubicBezTo>
                      <a:pt x="9013" y="14932"/>
                      <a:pt x="9137" y="14920"/>
                      <a:pt x="9252" y="14895"/>
                    </a:cubicBezTo>
                    <a:cubicBezTo>
                      <a:pt x="9710" y="14743"/>
                      <a:pt x="10117" y="14437"/>
                      <a:pt x="10523" y="14132"/>
                    </a:cubicBezTo>
                    <a:cubicBezTo>
                      <a:pt x="9303" y="11845"/>
                      <a:pt x="8287" y="9405"/>
                      <a:pt x="7067" y="7117"/>
                    </a:cubicBezTo>
                    <a:cubicBezTo>
                      <a:pt x="5897" y="5033"/>
                      <a:pt x="4626" y="2999"/>
                      <a:pt x="3559" y="915"/>
                    </a:cubicBezTo>
                    <a:cubicBezTo>
                      <a:pt x="3254" y="610"/>
                      <a:pt x="2898" y="305"/>
                      <a:pt x="2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3338046" y="2612651"/>
                <a:ext cx="650099" cy="561205"/>
              </a:xfrm>
              <a:custGeom>
                <a:avLst/>
                <a:gdLst/>
                <a:ahLst/>
                <a:cxnLst/>
                <a:rect l="l" t="t" r="r" b="b"/>
                <a:pathLst>
                  <a:path w="18963" h="16370" extrusionOk="0">
                    <a:moveTo>
                      <a:pt x="18963" y="0"/>
                    </a:moveTo>
                    <a:lnTo>
                      <a:pt x="18963" y="0"/>
                    </a:lnTo>
                    <a:cubicBezTo>
                      <a:pt x="16726" y="712"/>
                      <a:pt x="14286" y="915"/>
                      <a:pt x="11998" y="1474"/>
                    </a:cubicBezTo>
                    <a:cubicBezTo>
                      <a:pt x="10727" y="1830"/>
                      <a:pt x="9456" y="2186"/>
                      <a:pt x="8236" y="2644"/>
                    </a:cubicBezTo>
                    <a:cubicBezTo>
                      <a:pt x="5999" y="5490"/>
                      <a:pt x="3864" y="8337"/>
                      <a:pt x="1882" y="11286"/>
                    </a:cubicBezTo>
                    <a:cubicBezTo>
                      <a:pt x="967" y="13065"/>
                      <a:pt x="1" y="15098"/>
                      <a:pt x="1119" y="15963"/>
                    </a:cubicBezTo>
                    <a:cubicBezTo>
                      <a:pt x="2746" y="16115"/>
                      <a:pt x="4322" y="16319"/>
                      <a:pt x="5949" y="16369"/>
                    </a:cubicBezTo>
                    <a:cubicBezTo>
                      <a:pt x="7270" y="15861"/>
                      <a:pt x="8389" y="14946"/>
                      <a:pt x="9253" y="13828"/>
                    </a:cubicBezTo>
                    <a:cubicBezTo>
                      <a:pt x="9151" y="13828"/>
                      <a:pt x="8948" y="13726"/>
                      <a:pt x="9100" y="13573"/>
                    </a:cubicBezTo>
                    <a:cubicBezTo>
                      <a:pt x="10524" y="11489"/>
                      <a:pt x="12252" y="9659"/>
                      <a:pt x="13828" y="7676"/>
                    </a:cubicBezTo>
                    <a:cubicBezTo>
                      <a:pt x="15557" y="5490"/>
                      <a:pt x="17133" y="3152"/>
                      <a:pt x="18912" y="1017"/>
                    </a:cubicBezTo>
                    <a:cubicBezTo>
                      <a:pt x="18912" y="712"/>
                      <a:pt x="18912" y="356"/>
                      <a:pt x="18963" y="0"/>
                    </a:cubicBezTo>
                    <a:close/>
                  </a:path>
                </a:pathLst>
              </a:custGeom>
              <a:solidFill>
                <a:srgbClr val="FFFFFF">
                  <a:alpha val="11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4261750" y="2570827"/>
                <a:ext cx="608274" cy="566415"/>
              </a:xfrm>
              <a:custGeom>
                <a:avLst/>
                <a:gdLst/>
                <a:ahLst/>
                <a:cxnLst/>
                <a:rect l="l" t="t" r="r" b="b"/>
                <a:pathLst>
                  <a:path w="17743" h="16522" extrusionOk="0">
                    <a:moveTo>
                      <a:pt x="9558" y="0"/>
                    </a:moveTo>
                    <a:cubicBezTo>
                      <a:pt x="8236" y="2339"/>
                      <a:pt x="6559" y="4474"/>
                      <a:pt x="5034" y="6710"/>
                    </a:cubicBezTo>
                    <a:cubicBezTo>
                      <a:pt x="3763" y="8541"/>
                      <a:pt x="2543" y="10421"/>
                      <a:pt x="1170" y="12150"/>
                    </a:cubicBezTo>
                    <a:cubicBezTo>
                      <a:pt x="509" y="13777"/>
                      <a:pt x="1" y="15810"/>
                      <a:pt x="1780" y="16318"/>
                    </a:cubicBezTo>
                    <a:cubicBezTo>
                      <a:pt x="2543" y="16420"/>
                      <a:pt x="3254" y="16471"/>
                      <a:pt x="4017" y="16522"/>
                    </a:cubicBezTo>
                    <a:cubicBezTo>
                      <a:pt x="4068" y="16471"/>
                      <a:pt x="4068" y="16471"/>
                      <a:pt x="4169" y="16471"/>
                    </a:cubicBezTo>
                    <a:cubicBezTo>
                      <a:pt x="4341" y="16495"/>
                      <a:pt x="4508" y="16507"/>
                      <a:pt x="4671" y="16507"/>
                    </a:cubicBezTo>
                    <a:cubicBezTo>
                      <a:pt x="6547" y="16507"/>
                      <a:pt x="7927" y="14964"/>
                      <a:pt x="9050" y="13421"/>
                    </a:cubicBezTo>
                    <a:cubicBezTo>
                      <a:pt x="11744" y="9303"/>
                      <a:pt x="14642" y="5338"/>
                      <a:pt x="17743" y="1525"/>
                    </a:cubicBezTo>
                    <a:cubicBezTo>
                      <a:pt x="15201" y="763"/>
                      <a:pt x="12608" y="305"/>
                      <a:pt x="10016" y="0"/>
                    </a:cubicBezTo>
                    <a:close/>
                  </a:path>
                </a:pathLst>
              </a:custGeom>
              <a:solidFill>
                <a:srgbClr val="FFFFFF">
                  <a:alpha val="11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4866548" y="2718960"/>
                <a:ext cx="296304" cy="404362"/>
              </a:xfrm>
              <a:custGeom>
                <a:avLst/>
                <a:gdLst/>
                <a:ahLst/>
                <a:cxnLst/>
                <a:rect l="l" t="t" r="r" b="b"/>
                <a:pathLst>
                  <a:path w="8643" h="11795" extrusionOk="0">
                    <a:moveTo>
                      <a:pt x="5745" y="0"/>
                    </a:moveTo>
                    <a:cubicBezTo>
                      <a:pt x="4169" y="3559"/>
                      <a:pt x="0" y="7676"/>
                      <a:pt x="508" y="11794"/>
                    </a:cubicBezTo>
                    <a:cubicBezTo>
                      <a:pt x="1536" y="11765"/>
                      <a:pt x="2563" y="11735"/>
                      <a:pt x="3580" y="11735"/>
                    </a:cubicBezTo>
                    <a:cubicBezTo>
                      <a:pt x="4325" y="11735"/>
                      <a:pt x="5065" y="11751"/>
                      <a:pt x="5795" y="11794"/>
                    </a:cubicBezTo>
                    <a:cubicBezTo>
                      <a:pt x="7270" y="10320"/>
                      <a:pt x="8236" y="8439"/>
                      <a:pt x="8642" y="6405"/>
                    </a:cubicBezTo>
                    <a:cubicBezTo>
                      <a:pt x="8134" y="5135"/>
                      <a:pt x="7575" y="4067"/>
                      <a:pt x="7270" y="3406"/>
                    </a:cubicBezTo>
                    <a:cubicBezTo>
                      <a:pt x="6863" y="2237"/>
                      <a:pt x="6355" y="1068"/>
                      <a:pt x="5745" y="0"/>
                    </a:cubicBezTo>
                    <a:close/>
                  </a:path>
                </a:pathLst>
              </a:custGeom>
              <a:solidFill>
                <a:srgbClr val="FFFFFF">
                  <a:alpha val="11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260433" y="2558622"/>
                <a:ext cx="325924" cy="513723"/>
              </a:xfrm>
              <a:custGeom>
                <a:avLst/>
                <a:gdLst/>
                <a:ahLst/>
                <a:cxnLst/>
                <a:rect l="l" t="t" r="r" b="b"/>
                <a:pathLst>
                  <a:path w="9507" h="14985" extrusionOk="0">
                    <a:moveTo>
                      <a:pt x="1525" y="0"/>
                    </a:moveTo>
                    <a:cubicBezTo>
                      <a:pt x="508" y="305"/>
                      <a:pt x="407" y="204"/>
                      <a:pt x="0" y="1119"/>
                    </a:cubicBezTo>
                    <a:cubicBezTo>
                      <a:pt x="2389" y="1576"/>
                      <a:pt x="3457" y="4982"/>
                      <a:pt x="4372" y="6863"/>
                    </a:cubicBezTo>
                    <a:cubicBezTo>
                      <a:pt x="5643" y="9405"/>
                      <a:pt x="7219" y="12099"/>
                      <a:pt x="7778" y="14946"/>
                    </a:cubicBezTo>
                    <a:cubicBezTo>
                      <a:pt x="7854" y="14971"/>
                      <a:pt x="7930" y="14984"/>
                      <a:pt x="8007" y="14984"/>
                    </a:cubicBezTo>
                    <a:cubicBezTo>
                      <a:pt x="8083" y="14984"/>
                      <a:pt x="8159" y="14971"/>
                      <a:pt x="8235" y="14946"/>
                    </a:cubicBezTo>
                    <a:cubicBezTo>
                      <a:pt x="8693" y="14794"/>
                      <a:pt x="9100" y="14488"/>
                      <a:pt x="9506" y="14183"/>
                    </a:cubicBezTo>
                    <a:cubicBezTo>
                      <a:pt x="8286" y="11845"/>
                      <a:pt x="7320" y="9405"/>
                      <a:pt x="6050" y="7117"/>
                    </a:cubicBezTo>
                    <a:cubicBezTo>
                      <a:pt x="4931" y="5033"/>
                      <a:pt x="3660" y="3050"/>
                      <a:pt x="2593" y="966"/>
                    </a:cubicBezTo>
                    <a:cubicBezTo>
                      <a:pt x="2237" y="610"/>
                      <a:pt x="1881" y="305"/>
                      <a:pt x="1525" y="0"/>
                    </a:cubicBezTo>
                    <a:close/>
                  </a:path>
                </a:pathLst>
              </a:custGeom>
              <a:solidFill>
                <a:srgbClr val="FFFFFF">
                  <a:alpha val="11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236023" y="3720994"/>
                <a:ext cx="1075339" cy="983016"/>
              </a:xfrm>
              <a:custGeom>
                <a:avLst/>
                <a:gdLst/>
                <a:ahLst/>
                <a:cxnLst/>
                <a:rect l="l" t="t" r="r" b="b"/>
                <a:pathLst>
                  <a:path w="31367" h="28674" extrusionOk="0">
                    <a:moveTo>
                      <a:pt x="17337" y="4331"/>
                    </a:moveTo>
                    <a:cubicBezTo>
                      <a:pt x="20645" y="4331"/>
                      <a:pt x="23719" y="6338"/>
                      <a:pt x="25012" y="9508"/>
                    </a:cubicBezTo>
                    <a:cubicBezTo>
                      <a:pt x="26638" y="13778"/>
                      <a:pt x="24605" y="18557"/>
                      <a:pt x="20436" y="20336"/>
                    </a:cubicBezTo>
                    <a:cubicBezTo>
                      <a:pt x="19359" y="20784"/>
                      <a:pt x="18248" y="20996"/>
                      <a:pt x="17157" y="20996"/>
                    </a:cubicBezTo>
                    <a:cubicBezTo>
                      <a:pt x="13666" y="20996"/>
                      <a:pt x="10390" y="18828"/>
                      <a:pt x="9151" y="15303"/>
                    </a:cubicBezTo>
                    <a:cubicBezTo>
                      <a:pt x="7575" y="10982"/>
                      <a:pt x="10066" y="5390"/>
                      <a:pt x="14794" y="4526"/>
                    </a:cubicBezTo>
                    <a:cubicBezTo>
                      <a:pt x="14834" y="4513"/>
                      <a:pt x="14872" y="4506"/>
                      <a:pt x="14906" y="4506"/>
                    </a:cubicBezTo>
                    <a:cubicBezTo>
                      <a:pt x="15001" y="4506"/>
                      <a:pt x="15075" y="4553"/>
                      <a:pt x="15149" y="4628"/>
                    </a:cubicBezTo>
                    <a:cubicBezTo>
                      <a:pt x="15879" y="4427"/>
                      <a:pt x="16614" y="4331"/>
                      <a:pt x="17337" y="4331"/>
                    </a:cubicBezTo>
                    <a:close/>
                    <a:moveTo>
                      <a:pt x="17509" y="0"/>
                    </a:moveTo>
                    <a:cubicBezTo>
                      <a:pt x="13387" y="0"/>
                      <a:pt x="9348" y="1098"/>
                      <a:pt x="6863" y="4577"/>
                    </a:cubicBezTo>
                    <a:cubicBezTo>
                      <a:pt x="4982" y="7271"/>
                      <a:pt x="4271" y="10474"/>
                      <a:pt x="3203" y="13473"/>
                    </a:cubicBezTo>
                    <a:cubicBezTo>
                      <a:pt x="3254" y="13575"/>
                      <a:pt x="3305" y="13728"/>
                      <a:pt x="3254" y="13829"/>
                    </a:cubicBezTo>
                    <a:cubicBezTo>
                      <a:pt x="2644" y="15151"/>
                      <a:pt x="1424" y="16168"/>
                      <a:pt x="0" y="16524"/>
                    </a:cubicBezTo>
                    <a:cubicBezTo>
                      <a:pt x="1475" y="19472"/>
                      <a:pt x="2593" y="22471"/>
                      <a:pt x="4931" y="24962"/>
                    </a:cubicBezTo>
                    <a:cubicBezTo>
                      <a:pt x="6762" y="26843"/>
                      <a:pt x="9100" y="28165"/>
                      <a:pt x="11743" y="28622"/>
                    </a:cubicBezTo>
                    <a:cubicBezTo>
                      <a:pt x="13675" y="28622"/>
                      <a:pt x="15607" y="28673"/>
                      <a:pt x="17539" y="28673"/>
                    </a:cubicBezTo>
                    <a:lnTo>
                      <a:pt x="19166" y="28673"/>
                    </a:lnTo>
                    <a:cubicBezTo>
                      <a:pt x="25469" y="27555"/>
                      <a:pt x="29739" y="23183"/>
                      <a:pt x="31366" y="16371"/>
                    </a:cubicBezTo>
                    <a:cubicBezTo>
                      <a:pt x="30553" y="15812"/>
                      <a:pt x="29943" y="15049"/>
                      <a:pt x="29536" y="14134"/>
                    </a:cubicBezTo>
                    <a:cubicBezTo>
                      <a:pt x="29536" y="14083"/>
                      <a:pt x="29485" y="14033"/>
                      <a:pt x="29485" y="13982"/>
                    </a:cubicBezTo>
                    <a:cubicBezTo>
                      <a:pt x="28621" y="10779"/>
                      <a:pt x="28672" y="7627"/>
                      <a:pt x="26994" y="4679"/>
                    </a:cubicBezTo>
                    <a:cubicBezTo>
                      <a:pt x="25063" y="1324"/>
                      <a:pt x="21504" y="53"/>
                      <a:pt x="17793" y="2"/>
                    </a:cubicBezTo>
                    <a:cubicBezTo>
                      <a:pt x="17698" y="1"/>
                      <a:pt x="17604" y="0"/>
                      <a:pt x="175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2748984" y="3747186"/>
                <a:ext cx="149917" cy="135964"/>
              </a:xfrm>
              <a:custGeom>
                <a:avLst/>
                <a:gdLst/>
                <a:ahLst/>
                <a:cxnLst/>
                <a:rect l="l" t="t" r="r" b="b"/>
                <a:pathLst>
                  <a:path w="4373" h="3966" extrusionOk="0">
                    <a:moveTo>
                      <a:pt x="4372" y="0"/>
                    </a:moveTo>
                    <a:cubicBezTo>
                      <a:pt x="2644" y="915"/>
                      <a:pt x="1119" y="2288"/>
                      <a:pt x="0" y="3966"/>
                    </a:cubicBezTo>
                    <a:cubicBezTo>
                      <a:pt x="610" y="3203"/>
                      <a:pt x="1271" y="2441"/>
                      <a:pt x="2034" y="1780"/>
                    </a:cubicBezTo>
                    <a:cubicBezTo>
                      <a:pt x="2745" y="1119"/>
                      <a:pt x="3559" y="509"/>
                      <a:pt x="4372" y="0"/>
                    </a:cubicBezTo>
                    <a:close/>
                  </a:path>
                </a:pathLst>
              </a:custGeom>
              <a:solidFill>
                <a:srgbClr val="3F6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2494531" y="4168926"/>
                <a:ext cx="691889" cy="488011"/>
              </a:xfrm>
              <a:custGeom>
                <a:avLst/>
                <a:gdLst/>
                <a:ahLst/>
                <a:cxnLst/>
                <a:rect l="l" t="t" r="r" b="b"/>
                <a:pathLst>
                  <a:path w="20182" h="14235" extrusionOk="0">
                    <a:moveTo>
                      <a:pt x="3813" y="1"/>
                    </a:moveTo>
                    <a:cubicBezTo>
                      <a:pt x="2745" y="916"/>
                      <a:pt x="1373" y="1526"/>
                      <a:pt x="0" y="1678"/>
                    </a:cubicBezTo>
                    <a:cubicBezTo>
                      <a:pt x="915" y="5593"/>
                      <a:pt x="2440" y="8694"/>
                      <a:pt x="5846" y="11032"/>
                    </a:cubicBezTo>
                    <a:cubicBezTo>
                      <a:pt x="8998" y="13066"/>
                      <a:pt x="12607" y="14133"/>
                      <a:pt x="16318" y="14235"/>
                    </a:cubicBezTo>
                    <a:lnTo>
                      <a:pt x="17539" y="14235"/>
                    </a:lnTo>
                    <a:cubicBezTo>
                      <a:pt x="18403" y="14235"/>
                      <a:pt x="19318" y="14133"/>
                      <a:pt x="20182" y="13981"/>
                    </a:cubicBezTo>
                    <a:lnTo>
                      <a:pt x="20182" y="13981"/>
                    </a:lnTo>
                    <a:cubicBezTo>
                      <a:pt x="19608" y="14034"/>
                      <a:pt x="19033" y="14061"/>
                      <a:pt x="18460" y="14061"/>
                    </a:cubicBezTo>
                    <a:cubicBezTo>
                      <a:pt x="12491" y="14061"/>
                      <a:pt x="6760" y="11138"/>
                      <a:pt x="4626" y="4830"/>
                    </a:cubicBezTo>
                    <a:cubicBezTo>
                      <a:pt x="4067" y="3305"/>
                      <a:pt x="3813" y="1627"/>
                      <a:pt x="3813" y="1"/>
                    </a:cubicBezTo>
                    <a:close/>
                  </a:path>
                </a:pathLst>
              </a:custGeom>
              <a:solidFill>
                <a:srgbClr val="000000">
                  <a:alpha val="2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236023" y="4226451"/>
                <a:ext cx="932415" cy="477555"/>
              </a:xfrm>
              <a:custGeom>
                <a:avLst/>
                <a:gdLst/>
                <a:ahLst/>
                <a:cxnLst/>
                <a:rect l="l" t="t" r="r" b="b"/>
                <a:pathLst>
                  <a:path w="27198" h="13930" extrusionOk="0">
                    <a:moveTo>
                      <a:pt x="2745" y="0"/>
                    </a:moveTo>
                    <a:cubicBezTo>
                      <a:pt x="2034" y="864"/>
                      <a:pt x="1068" y="1475"/>
                      <a:pt x="0" y="1780"/>
                    </a:cubicBezTo>
                    <a:cubicBezTo>
                      <a:pt x="1475" y="4728"/>
                      <a:pt x="2593" y="7727"/>
                      <a:pt x="4931" y="10218"/>
                    </a:cubicBezTo>
                    <a:cubicBezTo>
                      <a:pt x="6762" y="12099"/>
                      <a:pt x="9100" y="13421"/>
                      <a:pt x="11743" y="13878"/>
                    </a:cubicBezTo>
                    <a:cubicBezTo>
                      <a:pt x="13675" y="13878"/>
                      <a:pt x="15607" y="13929"/>
                      <a:pt x="17539" y="13929"/>
                    </a:cubicBezTo>
                    <a:lnTo>
                      <a:pt x="19166" y="13929"/>
                    </a:lnTo>
                    <a:cubicBezTo>
                      <a:pt x="22216" y="13421"/>
                      <a:pt x="25012" y="11947"/>
                      <a:pt x="27198" y="9710"/>
                    </a:cubicBezTo>
                    <a:lnTo>
                      <a:pt x="27198" y="9710"/>
                    </a:lnTo>
                    <a:cubicBezTo>
                      <a:pt x="25113" y="10777"/>
                      <a:pt x="22826" y="11489"/>
                      <a:pt x="20436" y="11693"/>
                    </a:cubicBezTo>
                    <a:cubicBezTo>
                      <a:pt x="19629" y="11782"/>
                      <a:pt x="18810" y="11829"/>
                      <a:pt x="17988" y="11829"/>
                    </a:cubicBezTo>
                    <a:cubicBezTo>
                      <a:pt x="12756" y="11829"/>
                      <a:pt x="7432" y="9938"/>
                      <a:pt x="4576" y="5236"/>
                    </a:cubicBezTo>
                    <a:cubicBezTo>
                      <a:pt x="3610" y="3610"/>
                      <a:pt x="2949" y="1830"/>
                      <a:pt x="2745" y="0"/>
                    </a:cubicBezTo>
                    <a:close/>
                  </a:path>
                </a:pathLst>
              </a:custGeom>
              <a:solidFill>
                <a:srgbClr val="000000">
                  <a:alpha val="2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5535799" y="3902999"/>
                <a:ext cx="576872" cy="497062"/>
              </a:xfrm>
              <a:custGeom>
                <a:avLst/>
                <a:gdLst/>
                <a:ahLst/>
                <a:cxnLst/>
                <a:rect l="l" t="t" r="r" b="b"/>
                <a:pathLst>
                  <a:path w="16827" h="14499" extrusionOk="0">
                    <a:moveTo>
                      <a:pt x="8175" y="3508"/>
                    </a:moveTo>
                    <a:cubicBezTo>
                      <a:pt x="8295" y="3508"/>
                      <a:pt x="8417" y="3518"/>
                      <a:pt x="8541" y="3538"/>
                    </a:cubicBezTo>
                    <a:cubicBezTo>
                      <a:pt x="8616" y="3532"/>
                      <a:pt x="8691" y="3530"/>
                      <a:pt x="8765" y="3530"/>
                    </a:cubicBezTo>
                    <a:cubicBezTo>
                      <a:pt x="10633" y="3530"/>
                      <a:pt x="11990" y="5342"/>
                      <a:pt x="11794" y="7249"/>
                    </a:cubicBezTo>
                    <a:cubicBezTo>
                      <a:pt x="11552" y="9189"/>
                      <a:pt x="9922" y="10666"/>
                      <a:pt x="7963" y="10666"/>
                    </a:cubicBezTo>
                    <a:cubicBezTo>
                      <a:pt x="7868" y="10666"/>
                      <a:pt x="7773" y="10662"/>
                      <a:pt x="7676" y="10655"/>
                    </a:cubicBezTo>
                    <a:cubicBezTo>
                      <a:pt x="3122" y="10313"/>
                      <a:pt x="5030" y="3508"/>
                      <a:pt x="8175" y="3508"/>
                    </a:cubicBezTo>
                    <a:close/>
                    <a:moveTo>
                      <a:pt x="8207" y="1"/>
                    </a:moveTo>
                    <a:cubicBezTo>
                      <a:pt x="7259" y="1"/>
                      <a:pt x="6289" y="152"/>
                      <a:pt x="5338" y="437"/>
                    </a:cubicBezTo>
                    <a:cubicBezTo>
                      <a:pt x="2186" y="2369"/>
                      <a:pt x="0" y="5318"/>
                      <a:pt x="1220" y="9334"/>
                    </a:cubicBezTo>
                    <a:cubicBezTo>
                      <a:pt x="2198" y="12471"/>
                      <a:pt x="5104" y="14499"/>
                      <a:pt x="8260" y="14499"/>
                    </a:cubicBezTo>
                    <a:cubicBezTo>
                      <a:pt x="9042" y="14499"/>
                      <a:pt x="9838" y="14374"/>
                      <a:pt x="10625" y="14112"/>
                    </a:cubicBezTo>
                    <a:cubicBezTo>
                      <a:pt x="14895" y="12790"/>
                      <a:pt x="16827" y="7605"/>
                      <a:pt x="14692" y="3742"/>
                    </a:cubicBezTo>
                    <a:cubicBezTo>
                      <a:pt x="13239" y="1135"/>
                      <a:pt x="10804" y="1"/>
                      <a:pt x="8207"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2558984" y="2301883"/>
                <a:ext cx="4201903" cy="1713748"/>
              </a:xfrm>
              <a:custGeom>
                <a:avLst/>
                <a:gdLst/>
                <a:ahLst/>
                <a:cxnLst/>
                <a:rect l="l" t="t" r="r" b="b"/>
                <a:pathLst>
                  <a:path w="122567" h="49989" extrusionOk="0">
                    <a:moveTo>
                      <a:pt x="99342" y="25632"/>
                    </a:moveTo>
                    <a:cubicBezTo>
                      <a:pt x="99355" y="25632"/>
                      <a:pt x="99370" y="25634"/>
                      <a:pt x="99386" y="25638"/>
                    </a:cubicBezTo>
                    <a:cubicBezTo>
                      <a:pt x="100453" y="25790"/>
                      <a:pt x="101521" y="26044"/>
                      <a:pt x="102588" y="26349"/>
                    </a:cubicBezTo>
                    <a:cubicBezTo>
                      <a:pt x="103097" y="26502"/>
                      <a:pt x="103910" y="26604"/>
                      <a:pt x="104317" y="27061"/>
                    </a:cubicBezTo>
                    <a:cubicBezTo>
                      <a:pt x="104825" y="27722"/>
                      <a:pt x="104368" y="28383"/>
                      <a:pt x="103656" y="28535"/>
                    </a:cubicBezTo>
                    <a:cubicBezTo>
                      <a:pt x="102995" y="28535"/>
                      <a:pt x="102334" y="28434"/>
                      <a:pt x="101724" y="28230"/>
                    </a:cubicBezTo>
                    <a:cubicBezTo>
                      <a:pt x="100758" y="27976"/>
                      <a:pt x="99843" y="27620"/>
                      <a:pt x="98928" y="27264"/>
                    </a:cubicBezTo>
                    <a:cubicBezTo>
                      <a:pt x="98369" y="27061"/>
                      <a:pt x="97454" y="26451"/>
                      <a:pt x="98267" y="25943"/>
                    </a:cubicBezTo>
                    <a:cubicBezTo>
                      <a:pt x="98295" y="25929"/>
                      <a:pt x="98325" y="25923"/>
                      <a:pt x="98355" y="25923"/>
                    </a:cubicBezTo>
                    <a:cubicBezTo>
                      <a:pt x="98544" y="25923"/>
                      <a:pt x="98748" y="26174"/>
                      <a:pt x="98572" y="26349"/>
                    </a:cubicBezTo>
                    <a:cubicBezTo>
                      <a:pt x="98572" y="26349"/>
                      <a:pt x="100657" y="27214"/>
                      <a:pt x="100860" y="27264"/>
                    </a:cubicBezTo>
                    <a:cubicBezTo>
                      <a:pt x="101521" y="27569"/>
                      <a:pt x="102283" y="27722"/>
                      <a:pt x="102995" y="27773"/>
                    </a:cubicBezTo>
                    <a:cubicBezTo>
                      <a:pt x="103758" y="27722"/>
                      <a:pt x="103148" y="27315"/>
                      <a:pt x="102792" y="27112"/>
                    </a:cubicBezTo>
                    <a:cubicBezTo>
                      <a:pt x="102385" y="26909"/>
                      <a:pt x="101927" y="26807"/>
                      <a:pt x="101470" y="26705"/>
                    </a:cubicBezTo>
                    <a:cubicBezTo>
                      <a:pt x="100758" y="26451"/>
                      <a:pt x="100047" y="26197"/>
                      <a:pt x="99284" y="25943"/>
                    </a:cubicBezTo>
                    <a:cubicBezTo>
                      <a:pt x="99143" y="25896"/>
                      <a:pt x="99176" y="25632"/>
                      <a:pt x="99342" y="25632"/>
                    </a:cubicBezTo>
                    <a:close/>
                    <a:moveTo>
                      <a:pt x="105547" y="27559"/>
                    </a:moveTo>
                    <a:cubicBezTo>
                      <a:pt x="105676" y="27559"/>
                      <a:pt x="105784" y="27692"/>
                      <a:pt x="105740" y="27824"/>
                    </a:cubicBezTo>
                    <a:cubicBezTo>
                      <a:pt x="105639" y="28027"/>
                      <a:pt x="105588" y="28281"/>
                      <a:pt x="105689" y="28535"/>
                    </a:cubicBezTo>
                    <a:cubicBezTo>
                      <a:pt x="105791" y="28840"/>
                      <a:pt x="106045" y="29095"/>
                      <a:pt x="106299" y="29196"/>
                    </a:cubicBezTo>
                    <a:cubicBezTo>
                      <a:pt x="106418" y="29236"/>
                      <a:pt x="106576" y="29268"/>
                      <a:pt x="106730" y="29268"/>
                    </a:cubicBezTo>
                    <a:cubicBezTo>
                      <a:pt x="106971" y="29268"/>
                      <a:pt x="107203" y="29190"/>
                      <a:pt x="107265" y="28942"/>
                    </a:cubicBezTo>
                    <a:cubicBezTo>
                      <a:pt x="107316" y="28637"/>
                      <a:pt x="107011" y="28535"/>
                      <a:pt x="106808" y="28535"/>
                    </a:cubicBezTo>
                    <a:cubicBezTo>
                      <a:pt x="106604" y="28535"/>
                      <a:pt x="106503" y="28281"/>
                      <a:pt x="106604" y="28129"/>
                    </a:cubicBezTo>
                    <a:cubicBezTo>
                      <a:pt x="106744" y="27974"/>
                      <a:pt x="106912" y="27909"/>
                      <a:pt x="107082" y="27909"/>
                    </a:cubicBezTo>
                    <a:cubicBezTo>
                      <a:pt x="107470" y="27909"/>
                      <a:pt x="107871" y="28248"/>
                      <a:pt x="107977" y="28637"/>
                    </a:cubicBezTo>
                    <a:cubicBezTo>
                      <a:pt x="108079" y="29247"/>
                      <a:pt x="107621" y="29857"/>
                      <a:pt x="106960" y="29959"/>
                    </a:cubicBezTo>
                    <a:cubicBezTo>
                      <a:pt x="106920" y="29962"/>
                      <a:pt x="106880" y="29963"/>
                      <a:pt x="106840" y="29963"/>
                    </a:cubicBezTo>
                    <a:cubicBezTo>
                      <a:pt x="106170" y="29963"/>
                      <a:pt x="105520" y="29566"/>
                      <a:pt x="105232" y="28942"/>
                    </a:cubicBezTo>
                    <a:cubicBezTo>
                      <a:pt x="104978" y="28535"/>
                      <a:pt x="104927" y="27773"/>
                      <a:pt x="105486" y="27569"/>
                    </a:cubicBezTo>
                    <a:cubicBezTo>
                      <a:pt x="105506" y="27563"/>
                      <a:pt x="105527" y="27559"/>
                      <a:pt x="105547" y="27559"/>
                    </a:cubicBezTo>
                    <a:close/>
                    <a:moveTo>
                      <a:pt x="118144" y="37838"/>
                    </a:moveTo>
                    <a:cubicBezTo>
                      <a:pt x="119008" y="37991"/>
                      <a:pt x="119263" y="39414"/>
                      <a:pt x="119517" y="40126"/>
                    </a:cubicBezTo>
                    <a:cubicBezTo>
                      <a:pt x="120076" y="41651"/>
                      <a:pt x="120432" y="43227"/>
                      <a:pt x="120534" y="44905"/>
                    </a:cubicBezTo>
                    <a:cubicBezTo>
                      <a:pt x="120618" y="46046"/>
                      <a:pt x="120456" y="48489"/>
                      <a:pt x="119083" y="48489"/>
                    </a:cubicBezTo>
                    <a:cubicBezTo>
                      <a:pt x="118806" y="48489"/>
                      <a:pt x="118478" y="48389"/>
                      <a:pt x="118093" y="48158"/>
                    </a:cubicBezTo>
                    <a:cubicBezTo>
                      <a:pt x="115768" y="46743"/>
                      <a:pt x="114599" y="37888"/>
                      <a:pt x="117784" y="37888"/>
                    </a:cubicBezTo>
                    <a:cubicBezTo>
                      <a:pt x="117803" y="37888"/>
                      <a:pt x="117821" y="37889"/>
                      <a:pt x="117839" y="37889"/>
                    </a:cubicBezTo>
                    <a:cubicBezTo>
                      <a:pt x="117941" y="37838"/>
                      <a:pt x="118043" y="37838"/>
                      <a:pt x="118144" y="37838"/>
                    </a:cubicBezTo>
                    <a:close/>
                    <a:moveTo>
                      <a:pt x="54479" y="0"/>
                    </a:moveTo>
                    <a:cubicBezTo>
                      <a:pt x="48450" y="0"/>
                      <a:pt x="42513" y="817"/>
                      <a:pt x="37518" y="2101"/>
                    </a:cubicBezTo>
                    <a:cubicBezTo>
                      <a:pt x="28012" y="4541"/>
                      <a:pt x="19115" y="9269"/>
                      <a:pt x="12151" y="16335"/>
                    </a:cubicBezTo>
                    <a:cubicBezTo>
                      <a:pt x="6152" y="22435"/>
                      <a:pt x="2339" y="29705"/>
                      <a:pt x="1" y="37787"/>
                    </a:cubicBezTo>
                    <a:cubicBezTo>
                      <a:pt x="204" y="37584"/>
                      <a:pt x="408" y="37330"/>
                      <a:pt x="611" y="37127"/>
                    </a:cubicBezTo>
                    <a:cubicBezTo>
                      <a:pt x="1984" y="35551"/>
                      <a:pt x="3661" y="34178"/>
                      <a:pt x="5491" y="33161"/>
                    </a:cubicBezTo>
                    <a:cubicBezTo>
                      <a:pt x="6101" y="27214"/>
                      <a:pt x="10321" y="21266"/>
                      <a:pt x="14489" y="17199"/>
                    </a:cubicBezTo>
                    <a:cubicBezTo>
                      <a:pt x="19471" y="12369"/>
                      <a:pt x="25877" y="9116"/>
                      <a:pt x="32485" y="7083"/>
                    </a:cubicBezTo>
                    <a:cubicBezTo>
                      <a:pt x="38506" y="5191"/>
                      <a:pt x="44821" y="4502"/>
                      <a:pt x="51139" y="4502"/>
                    </a:cubicBezTo>
                    <a:cubicBezTo>
                      <a:pt x="53142" y="4502"/>
                      <a:pt x="55146" y="4571"/>
                      <a:pt x="57141" y="4693"/>
                    </a:cubicBezTo>
                    <a:cubicBezTo>
                      <a:pt x="60954" y="4795"/>
                      <a:pt x="64766" y="5202"/>
                      <a:pt x="68579" y="5862"/>
                    </a:cubicBezTo>
                    <a:cubicBezTo>
                      <a:pt x="71222" y="6320"/>
                      <a:pt x="73968" y="7184"/>
                      <a:pt x="75544" y="9472"/>
                    </a:cubicBezTo>
                    <a:cubicBezTo>
                      <a:pt x="75645" y="9523"/>
                      <a:pt x="75645" y="9675"/>
                      <a:pt x="75544" y="9777"/>
                    </a:cubicBezTo>
                    <a:cubicBezTo>
                      <a:pt x="78289" y="13895"/>
                      <a:pt x="80678" y="19893"/>
                      <a:pt x="80983" y="24723"/>
                    </a:cubicBezTo>
                    <a:cubicBezTo>
                      <a:pt x="80983" y="24875"/>
                      <a:pt x="80881" y="24977"/>
                      <a:pt x="80780" y="24977"/>
                    </a:cubicBezTo>
                    <a:cubicBezTo>
                      <a:pt x="80475" y="25892"/>
                      <a:pt x="79966" y="26705"/>
                      <a:pt x="79356" y="27417"/>
                    </a:cubicBezTo>
                    <a:cubicBezTo>
                      <a:pt x="78797" y="28129"/>
                      <a:pt x="78136" y="28688"/>
                      <a:pt x="77323" y="29044"/>
                    </a:cubicBezTo>
                    <a:cubicBezTo>
                      <a:pt x="77882" y="30518"/>
                      <a:pt x="78289" y="32043"/>
                      <a:pt x="78543" y="33619"/>
                    </a:cubicBezTo>
                    <a:cubicBezTo>
                      <a:pt x="79000" y="35042"/>
                      <a:pt x="79255" y="36567"/>
                      <a:pt x="79407" y="38042"/>
                    </a:cubicBezTo>
                    <a:cubicBezTo>
                      <a:pt x="82966" y="34432"/>
                      <a:pt x="87643" y="32145"/>
                      <a:pt x="92675" y="31535"/>
                    </a:cubicBezTo>
                    <a:cubicBezTo>
                      <a:pt x="93427" y="31446"/>
                      <a:pt x="94186" y="31403"/>
                      <a:pt x="94947" y="31403"/>
                    </a:cubicBezTo>
                    <a:cubicBezTo>
                      <a:pt x="105154" y="31403"/>
                      <a:pt x="115834" y="39155"/>
                      <a:pt x="116212" y="49988"/>
                    </a:cubicBezTo>
                    <a:cubicBezTo>
                      <a:pt x="117031" y="49914"/>
                      <a:pt x="117850" y="49867"/>
                      <a:pt x="118689" y="49867"/>
                    </a:cubicBezTo>
                    <a:cubicBezTo>
                      <a:pt x="118996" y="49867"/>
                      <a:pt x="119305" y="49873"/>
                      <a:pt x="119618" y="49886"/>
                    </a:cubicBezTo>
                    <a:cubicBezTo>
                      <a:pt x="120584" y="49886"/>
                      <a:pt x="121601" y="49785"/>
                      <a:pt x="122567" y="49734"/>
                    </a:cubicBezTo>
                    <a:cubicBezTo>
                      <a:pt x="122211" y="46277"/>
                      <a:pt x="121449" y="42871"/>
                      <a:pt x="120330" y="39618"/>
                    </a:cubicBezTo>
                    <a:cubicBezTo>
                      <a:pt x="119313" y="36923"/>
                      <a:pt x="117687" y="34432"/>
                      <a:pt x="116721" y="31738"/>
                    </a:cubicBezTo>
                    <a:cubicBezTo>
                      <a:pt x="112806" y="28790"/>
                      <a:pt x="108282" y="27315"/>
                      <a:pt x="103605" y="25892"/>
                    </a:cubicBezTo>
                    <a:cubicBezTo>
                      <a:pt x="99081" y="24519"/>
                      <a:pt x="94200" y="24062"/>
                      <a:pt x="89778" y="22588"/>
                    </a:cubicBezTo>
                    <a:cubicBezTo>
                      <a:pt x="89651" y="22693"/>
                      <a:pt x="89497" y="22746"/>
                      <a:pt x="89346" y="22746"/>
                    </a:cubicBezTo>
                    <a:cubicBezTo>
                      <a:pt x="89135" y="22746"/>
                      <a:pt x="88930" y="22643"/>
                      <a:pt x="88812" y="22435"/>
                    </a:cubicBezTo>
                    <a:lnTo>
                      <a:pt x="88710" y="22232"/>
                    </a:lnTo>
                    <a:cubicBezTo>
                      <a:pt x="87639" y="23196"/>
                      <a:pt x="86691" y="23598"/>
                      <a:pt x="85842" y="23598"/>
                    </a:cubicBezTo>
                    <a:cubicBezTo>
                      <a:pt x="83021" y="23598"/>
                      <a:pt x="81287" y="19175"/>
                      <a:pt x="79763" y="16284"/>
                    </a:cubicBezTo>
                    <a:cubicBezTo>
                      <a:pt x="78797" y="14454"/>
                      <a:pt x="76255" y="11200"/>
                      <a:pt x="76865" y="9014"/>
                    </a:cubicBezTo>
                    <a:cubicBezTo>
                      <a:pt x="77221" y="7642"/>
                      <a:pt x="78492" y="7083"/>
                      <a:pt x="79814" y="7032"/>
                    </a:cubicBezTo>
                    <a:cubicBezTo>
                      <a:pt x="73197" y="1923"/>
                      <a:pt x="63729" y="0"/>
                      <a:pt x="54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2558984" y="2671891"/>
                <a:ext cx="639643" cy="925456"/>
              </a:xfrm>
              <a:custGeom>
                <a:avLst/>
                <a:gdLst/>
                <a:ahLst/>
                <a:cxnLst/>
                <a:rect l="l" t="t" r="r" b="b"/>
                <a:pathLst>
                  <a:path w="18658" h="26995" extrusionOk="0">
                    <a:moveTo>
                      <a:pt x="18658" y="1"/>
                    </a:moveTo>
                    <a:lnTo>
                      <a:pt x="18658" y="1"/>
                    </a:lnTo>
                    <a:cubicBezTo>
                      <a:pt x="16319" y="1627"/>
                      <a:pt x="14133" y="3508"/>
                      <a:pt x="12151" y="5491"/>
                    </a:cubicBezTo>
                    <a:cubicBezTo>
                      <a:pt x="6152" y="11642"/>
                      <a:pt x="2339" y="18912"/>
                      <a:pt x="1" y="26994"/>
                    </a:cubicBezTo>
                    <a:cubicBezTo>
                      <a:pt x="204" y="26740"/>
                      <a:pt x="408" y="26537"/>
                      <a:pt x="611" y="26334"/>
                    </a:cubicBezTo>
                    <a:cubicBezTo>
                      <a:pt x="1984" y="24758"/>
                      <a:pt x="3661" y="23385"/>
                      <a:pt x="5491" y="22368"/>
                    </a:cubicBezTo>
                    <a:cubicBezTo>
                      <a:pt x="6101" y="16522"/>
                      <a:pt x="10168" y="10676"/>
                      <a:pt x="14235" y="6609"/>
                    </a:cubicBezTo>
                    <a:cubicBezTo>
                      <a:pt x="14438" y="6203"/>
                      <a:pt x="14642" y="5796"/>
                      <a:pt x="14845" y="5389"/>
                    </a:cubicBezTo>
                    <a:cubicBezTo>
                      <a:pt x="15862" y="3457"/>
                      <a:pt x="17133" y="1627"/>
                      <a:pt x="18658" y="1"/>
                    </a:cubicBezTo>
                    <a:close/>
                  </a:path>
                </a:pathLst>
              </a:custGeom>
              <a:solidFill>
                <a:srgbClr val="000000">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258684" y="3290067"/>
                <a:ext cx="1500579" cy="727269"/>
              </a:xfrm>
              <a:custGeom>
                <a:avLst/>
                <a:gdLst/>
                <a:ahLst/>
                <a:cxnLst/>
                <a:rect l="l" t="t" r="r" b="b"/>
                <a:pathLst>
                  <a:path w="43771" h="21214" extrusionOk="0">
                    <a:moveTo>
                      <a:pt x="16409" y="0"/>
                    </a:moveTo>
                    <a:cubicBezTo>
                      <a:pt x="10494" y="0"/>
                      <a:pt x="4686" y="1932"/>
                      <a:pt x="0" y="5607"/>
                    </a:cubicBezTo>
                    <a:cubicBezTo>
                      <a:pt x="305" y="6777"/>
                      <a:pt x="509" y="8047"/>
                      <a:pt x="610" y="9268"/>
                    </a:cubicBezTo>
                    <a:cubicBezTo>
                      <a:pt x="4169" y="5658"/>
                      <a:pt x="8846" y="3371"/>
                      <a:pt x="13878" y="2760"/>
                    </a:cubicBezTo>
                    <a:cubicBezTo>
                      <a:pt x="14634" y="2672"/>
                      <a:pt x="15396" y="2629"/>
                      <a:pt x="16160" y="2629"/>
                    </a:cubicBezTo>
                    <a:cubicBezTo>
                      <a:pt x="26401" y="2629"/>
                      <a:pt x="37037" y="10381"/>
                      <a:pt x="37416" y="21214"/>
                    </a:cubicBezTo>
                    <a:cubicBezTo>
                      <a:pt x="38125" y="21117"/>
                      <a:pt x="38834" y="21082"/>
                      <a:pt x="39556" y="21082"/>
                    </a:cubicBezTo>
                    <a:cubicBezTo>
                      <a:pt x="39972" y="21082"/>
                      <a:pt x="40394" y="21094"/>
                      <a:pt x="40822" y="21112"/>
                    </a:cubicBezTo>
                    <a:cubicBezTo>
                      <a:pt x="41788" y="21112"/>
                      <a:pt x="42804" y="20960"/>
                      <a:pt x="43770" y="20909"/>
                    </a:cubicBezTo>
                    <a:cubicBezTo>
                      <a:pt x="43618" y="19638"/>
                      <a:pt x="43465" y="18469"/>
                      <a:pt x="43211" y="17249"/>
                    </a:cubicBezTo>
                    <a:cubicBezTo>
                      <a:pt x="43008" y="17503"/>
                      <a:pt x="42804" y="17706"/>
                      <a:pt x="42550" y="17859"/>
                    </a:cubicBezTo>
                    <a:cubicBezTo>
                      <a:pt x="42245" y="18062"/>
                      <a:pt x="41940" y="18164"/>
                      <a:pt x="41635" y="18215"/>
                    </a:cubicBezTo>
                    <a:cubicBezTo>
                      <a:pt x="41453" y="19017"/>
                      <a:pt x="41061" y="19663"/>
                      <a:pt x="40347" y="19663"/>
                    </a:cubicBezTo>
                    <a:cubicBezTo>
                      <a:pt x="40066" y="19663"/>
                      <a:pt x="39735" y="19563"/>
                      <a:pt x="39347" y="19333"/>
                    </a:cubicBezTo>
                    <a:cubicBezTo>
                      <a:pt x="37975" y="18469"/>
                      <a:pt x="36958" y="14656"/>
                      <a:pt x="37161" y="11911"/>
                    </a:cubicBezTo>
                    <a:cubicBezTo>
                      <a:pt x="36755" y="10793"/>
                      <a:pt x="36145" y="9725"/>
                      <a:pt x="35331" y="8810"/>
                    </a:cubicBezTo>
                    <a:cubicBezTo>
                      <a:pt x="31061" y="4387"/>
                      <a:pt x="24554" y="625"/>
                      <a:pt x="18301" y="66"/>
                    </a:cubicBezTo>
                    <a:cubicBezTo>
                      <a:pt x="17670" y="22"/>
                      <a:pt x="17039" y="0"/>
                      <a:pt x="16409" y="0"/>
                    </a:cubicBezTo>
                    <a:close/>
                  </a:path>
                </a:pathLst>
              </a:custGeom>
              <a:solidFill>
                <a:srgbClr val="000000">
                  <a:alpha val="1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6560572" y="3630421"/>
                <a:ext cx="119989" cy="274500"/>
              </a:xfrm>
              <a:custGeom>
                <a:avLst/>
                <a:gdLst/>
                <a:ahLst/>
                <a:cxnLst/>
                <a:rect l="l" t="t" r="r" b="b"/>
                <a:pathLst>
                  <a:path w="3500" h="8007" extrusionOk="0">
                    <a:moveTo>
                      <a:pt x="967" y="0"/>
                    </a:moveTo>
                    <a:cubicBezTo>
                      <a:pt x="1" y="763"/>
                      <a:pt x="52" y="3203"/>
                      <a:pt x="153" y="4016"/>
                    </a:cubicBezTo>
                    <a:cubicBezTo>
                      <a:pt x="204" y="4830"/>
                      <a:pt x="509" y="7372"/>
                      <a:pt x="1272" y="7778"/>
                    </a:cubicBezTo>
                    <a:cubicBezTo>
                      <a:pt x="1582" y="7936"/>
                      <a:pt x="1836" y="8006"/>
                      <a:pt x="2043" y="8006"/>
                    </a:cubicBezTo>
                    <a:cubicBezTo>
                      <a:pt x="3499" y="8006"/>
                      <a:pt x="2625" y="4544"/>
                      <a:pt x="2492" y="3966"/>
                    </a:cubicBezTo>
                    <a:cubicBezTo>
                      <a:pt x="2339" y="3254"/>
                      <a:pt x="1729" y="255"/>
                      <a:pt x="1170" y="102"/>
                    </a:cubicBezTo>
                    <a:cubicBezTo>
                      <a:pt x="1068" y="51"/>
                      <a:pt x="1018" y="51"/>
                      <a:pt x="967" y="0"/>
                    </a:cubicBezTo>
                    <a:close/>
                  </a:path>
                </a:pathLst>
              </a:custGeom>
              <a:solidFill>
                <a:srgbClr val="CEE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555693" y="3588185"/>
                <a:ext cx="141038" cy="135896"/>
              </a:xfrm>
              <a:custGeom>
                <a:avLst/>
                <a:gdLst/>
                <a:ahLst/>
                <a:cxnLst/>
                <a:rect l="l" t="t" r="r" b="b"/>
                <a:pathLst>
                  <a:path w="4114" h="3964" extrusionOk="0">
                    <a:moveTo>
                      <a:pt x="3463" y="1"/>
                    </a:moveTo>
                    <a:cubicBezTo>
                      <a:pt x="2262" y="1"/>
                      <a:pt x="1583" y="2338"/>
                      <a:pt x="605" y="2757"/>
                    </a:cubicBezTo>
                    <a:cubicBezTo>
                      <a:pt x="0" y="3103"/>
                      <a:pt x="387" y="3963"/>
                      <a:pt x="954" y="3963"/>
                    </a:cubicBezTo>
                    <a:cubicBezTo>
                      <a:pt x="1054" y="3963"/>
                      <a:pt x="1160" y="3937"/>
                      <a:pt x="1266" y="3876"/>
                    </a:cubicBezTo>
                    <a:cubicBezTo>
                      <a:pt x="1927" y="3469"/>
                      <a:pt x="2435" y="2910"/>
                      <a:pt x="2791" y="2249"/>
                    </a:cubicBezTo>
                    <a:cubicBezTo>
                      <a:pt x="2944" y="1893"/>
                      <a:pt x="3147" y="1588"/>
                      <a:pt x="3401" y="1334"/>
                    </a:cubicBezTo>
                    <a:cubicBezTo>
                      <a:pt x="3656" y="1080"/>
                      <a:pt x="3859" y="826"/>
                      <a:pt x="4062" y="521"/>
                    </a:cubicBezTo>
                    <a:cubicBezTo>
                      <a:pt x="4113" y="317"/>
                      <a:pt x="4011" y="114"/>
                      <a:pt x="3808" y="63"/>
                    </a:cubicBezTo>
                    <a:cubicBezTo>
                      <a:pt x="3688" y="20"/>
                      <a:pt x="3573" y="1"/>
                      <a:pt x="34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2736779" y="3533882"/>
                <a:ext cx="55812" cy="50910"/>
              </a:xfrm>
              <a:custGeom>
                <a:avLst/>
                <a:gdLst/>
                <a:ahLst/>
                <a:cxnLst/>
                <a:rect l="l" t="t" r="r" b="b"/>
                <a:pathLst>
                  <a:path w="1628" h="1485" extrusionOk="0">
                    <a:moveTo>
                      <a:pt x="808" y="0"/>
                    </a:moveTo>
                    <a:cubicBezTo>
                      <a:pt x="717" y="0"/>
                      <a:pt x="628" y="26"/>
                      <a:pt x="559" y="71"/>
                    </a:cubicBezTo>
                    <a:cubicBezTo>
                      <a:pt x="407" y="122"/>
                      <a:pt x="254" y="173"/>
                      <a:pt x="153" y="275"/>
                    </a:cubicBezTo>
                    <a:cubicBezTo>
                      <a:pt x="0" y="478"/>
                      <a:pt x="0" y="732"/>
                      <a:pt x="153" y="935"/>
                    </a:cubicBezTo>
                    <a:lnTo>
                      <a:pt x="153" y="1088"/>
                    </a:lnTo>
                    <a:cubicBezTo>
                      <a:pt x="223" y="1335"/>
                      <a:pt x="441" y="1484"/>
                      <a:pt x="669" y="1484"/>
                    </a:cubicBezTo>
                    <a:cubicBezTo>
                      <a:pt x="770" y="1484"/>
                      <a:pt x="873" y="1455"/>
                      <a:pt x="966" y="1393"/>
                    </a:cubicBezTo>
                    <a:cubicBezTo>
                      <a:pt x="1271" y="1190"/>
                      <a:pt x="1627" y="732"/>
                      <a:pt x="1373" y="376"/>
                    </a:cubicBezTo>
                    <a:cubicBezTo>
                      <a:pt x="1322" y="275"/>
                      <a:pt x="1271" y="224"/>
                      <a:pt x="1220" y="173"/>
                    </a:cubicBezTo>
                    <a:lnTo>
                      <a:pt x="1119" y="122"/>
                    </a:lnTo>
                    <a:cubicBezTo>
                      <a:pt x="1035" y="38"/>
                      <a:pt x="920" y="0"/>
                      <a:pt x="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3211813" y="3929224"/>
                <a:ext cx="116938" cy="277071"/>
              </a:xfrm>
              <a:custGeom>
                <a:avLst/>
                <a:gdLst/>
                <a:ahLst/>
                <a:cxnLst/>
                <a:rect l="l" t="t" r="r" b="b"/>
                <a:pathLst>
                  <a:path w="3411" h="8082" extrusionOk="0">
                    <a:moveTo>
                      <a:pt x="145" y="0"/>
                    </a:moveTo>
                    <a:cubicBezTo>
                      <a:pt x="44" y="0"/>
                      <a:pt x="1" y="149"/>
                      <a:pt x="124" y="232"/>
                    </a:cubicBezTo>
                    <a:cubicBezTo>
                      <a:pt x="1497" y="1299"/>
                      <a:pt x="2005" y="3027"/>
                      <a:pt x="2208" y="4705"/>
                    </a:cubicBezTo>
                    <a:cubicBezTo>
                      <a:pt x="2259" y="5264"/>
                      <a:pt x="2259" y="5925"/>
                      <a:pt x="2208" y="6535"/>
                    </a:cubicBezTo>
                    <a:cubicBezTo>
                      <a:pt x="2158" y="6942"/>
                      <a:pt x="1802" y="7247"/>
                      <a:pt x="1700" y="7704"/>
                    </a:cubicBezTo>
                    <a:cubicBezTo>
                      <a:pt x="1649" y="7857"/>
                      <a:pt x="1751" y="8009"/>
                      <a:pt x="1903" y="8009"/>
                    </a:cubicBezTo>
                    <a:cubicBezTo>
                      <a:pt x="2038" y="8059"/>
                      <a:pt x="2161" y="8082"/>
                      <a:pt x="2271" y="8082"/>
                    </a:cubicBezTo>
                    <a:cubicBezTo>
                      <a:pt x="3411" y="8082"/>
                      <a:pt x="3318" y="5659"/>
                      <a:pt x="3225" y="5010"/>
                    </a:cubicBezTo>
                    <a:cubicBezTo>
                      <a:pt x="2971" y="2875"/>
                      <a:pt x="2158" y="1045"/>
                      <a:pt x="226" y="28"/>
                    </a:cubicBezTo>
                    <a:cubicBezTo>
                      <a:pt x="197" y="9"/>
                      <a:pt x="169" y="0"/>
                      <a:pt x="1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3255525" y="4229399"/>
                <a:ext cx="23312" cy="25678"/>
              </a:xfrm>
              <a:custGeom>
                <a:avLst/>
                <a:gdLst/>
                <a:ahLst/>
                <a:cxnLst/>
                <a:rect l="l" t="t" r="r" b="b"/>
                <a:pathLst>
                  <a:path w="680" h="749" extrusionOk="0">
                    <a:moveTo>
                      <a:pt x="308" y="1"/>
                    </a:moveTo>
                    <a:cubicBezTo>
                      <a:pt x="164" y="1"/>
                      <a:pt x="1" y="149"/>
                      <a:pt x="69" y="321"/>
                    </a:cubicBezTo>
                    <a:lnTo>
                      <a:pt x="69" y="372"/>
                    </a:lnTo>
                    <a:cubicBezTo>
                      <a:pt x="18" y="524"/>
                      <a:pt x="69" y="677"/>
                      <a:pt x="273" y="728"/>
                    </a:cubicBezTo>
                    <a:lnTo>
                      <a:pt x="323" y="728"/>
                    </a:lnTo>
                    <a:cubicBezTo>
                      <a:pt x="338" y="743"/>
                      <a:pt x="358" y="749"/>
                      <a:pt x="379" y="749"/>
                    </a:cubicBezTo>
                    <a:cubicBezTo>
                      <a:pt x="429" y="749"/>
                      <a:pt x="491" y="713"/>
                      <a:pt x="527" y="677"/>
                    </a:cubicBezTo>
                    <a:cubicBezTo>
                      <a:pt x="679" y="575"/>
                      <a:pt x="679" y="372"/>
                      <a:pt x="578" y="219"/>
                    </a:cubicBezTo>
                    <a:cubicBezTo>
                      <a:pt x="527" y="168"/>
                      <a:pt x="527" y="168"/>
                      <a:pt x="476" y="118"/>
                    </a:cubicBezTo>
                    <a:cubicBezTo>
                      <a:pt x="443" y="35"/>
                      <a:pt x="378" y="1"/>
                      <a:pt x="3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3266598" y="3459970"/>
                <a:ext cx="447935" cy="403471"/>
              </a:xfrm>
              <a:custGeom>
                <a:avLst/>
                <a:gdLst/>
                <a:ahLst/>
                <a:cxnLst/>
                <a:rect l="l" t="t" r="r" b="b"/>
                <a:pathLst>
                  <a:path w="13066" h="11769" extrusionOk="0">
                    <a:moveTo>
                      <a:pt x="1470" y="0"/>
                    </a:moveTo>
                    <a:cubicBezTo>
                      <a:pt x="1015" y="0"/>
                      <a:pt x="558" y="46"/>
                      <a:pt x="102" y="143"/>
                    </a:cubicBezTo>
                    <a:cubicBezTo>
                      <a:pt x="0" y="194"/>
                      <a:pt x="0" y="397"/>
                      <a:pt x="102" y="448"/>
                    </a:cubicBezTo>
                    <a:cubicBezTo>
                      <a:pt x="2746" y="1261"/>
                      <a:pt x="5084" y="2786"/>
                      <a:pt x="6914" y="4922"/>
                    </a:cubicBezTo>
                    <a:cubicBezTo>
                      <a:pt x="7778" y="5989"/>
                      <a:pt x="8592" y="7158"/>
                      <a:pt x="9253" y="8429"/>
                    </a:cubicBezTo>
                    <a:cubicBezTo>
                      <a:pt x="9863" y="9497"/>
                      <a:pt x="10168" y="10768"/>
                      <a:pt x="11134" y="11632"/>
                    </a:cubicBezTo>
                    <a:cubicBezTo>
                      <a:pt x="11261" y="11723"/>
                      <a:pt x="11414" y="11768"/>
                      <a:pt x="11563" y="11768"/>
                    </a:cubicBezTo>
                    <a:cubicBezTo>
                      <a:pt x="11830" y="11768"/>
                      <a:pt x="12085" y="11621"/>
                      <a:pt x="12150" y="11327"/>
                    </a:cubicBezTo>
                    <a:cubicBezTo>
                      <a:pt x="13065" y="8582"/>
                      <a:pt x="10168" y="5176"/>
                      <a:pt x="8439" y="3396"/>
                    </a:cubicBezTo>
                    <a:cubicBezTo>
                      <a:pt x="6661" y="1532"/>
                      <a:pt x="4107" y="0"/>
                      <a:pt x="14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3154114" y="3429322"/>
                <a:ext cx="49778" cy="40796"/>
              </a:xfrm>
              <a:custGeom>
                <a:avLst/>
                <a:gdLst/>
                <a:ahLst/>
                <a:cxnLst/>
                <a:rect l="l" t="t" r="r" b="b"/>
                <a:pathLst>
                  <a:path w="1452" h="1190" extrusionOk="0">
                    <a:moveTo>
                      <a:pt x="606" y="0"/>
                    </a:moveTo>
                    <a:cubicBezTo>
                      <a:pt x="224" y="0"/>
                      <a:pt x="0" y="578"/>
                      <a:pt x="384" y="834"/>
                    </a:cubicBezTo>
                    <a:cubicBezTo>
                      <a:pt x="638" y="935"/>
                      <a:pt x="790" y="1189"/>
                      <a:pt x="1096" y="1189"/>
                    </a:cubicBezTo>
                    <a:cubicBezTo>
                      <a:pt x="1299" y="1189"/>
                      <a:pt x="1451" y="1037"/>
                      <a:pt x="1451" y="834"/>
                    </a:cubicBezTo>
                    <a:cubicBezTo>
                      <a:pt x="1401" y="478"/>
                      <a:pt x="1146" y="173"/>
                      <a:pt x="841" y="71"/>
                    </a:cubicBezTo>
                    <a:cubicBezTo>
                      <a:pt x="759" y="22"/>
                      <a:pt x="680" y="0"/>
                      <a:pt x="6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5917479" y="3194728"/>
                <a:ext cx="217214" cy="77650"/>
              </a:xfrm>
              <a:custGeom>
                <a:avLst/>
                <a:gdLst/>
                <a:ahLst/>
                <a:cxnLst/>
                <a:rect l="l" t="t" r="r" b="b"/>
                <a:pathLst>
                  <a:path w="6336" h="2265" extrusionOk="0">
                    <a:moveTo>
                      <a:pt x="1275" y="0"/>
                    </a:moveTo>
                    <a:cubicBezTo>
                      <a:pt x="1028" y="0"/>
                      <a:pt x="831" y="51"/>
                      <a:pt x="763" y="204"/>
                    </a:cubicBezTo>
                    <a:cubicBezTo>
                      <a:pt x="0" y="1576"/>
                      <a:pt x="4423" y="1932"/>
                      <a:pt x="5033" y="2186"/>
                    </a:cubicBezTo>
                    <a:cubicBezTo>
                      <a:pt x="5141" y="2241"/>
                      <a:pt x="5244" y="2265"/>
                      <a:pt x="5339" y="2265"/>
                    </a:cubicBezTo>
                    <a:cubicBezTo>
                      <a:pt x="6047" y="2265"/>
                      <a:pt x="6336" y="924"/>
                      <a:pt x="5440" y="610"/>
                    </a:cubicBezTo>
                    <a:cubicBezTo>
                      <a:pt x="4525" y="356"/>
                      <a:pt x="3610" y="204"/>
                      <a:pt x="2695" y="204"/>
                    </a:cubicBezTo>
                    <a:cubicBezTo>
                      <a:pt x="2457" y="204"/>
                      <a:pt x="1768" y="0"/>
                      <a:pt x="1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6170184" y="3258322"/>
                <a:ext cx="81935" cy="49710"/>
              </a:xfrm>
              <a:custGeom>
                <a:avLst/>
                <a:gdLst/>
                <a:ahLst/>
                <a:cxnLst/>
                <a:rect l="l" t="t" r="r" b="b"/>
                <a:pathLst>
                  <a:path w="2390" h="1450" extrusionOk="0">
                    <a:moveTo>
                      <a:pt x="604" y="1"/>
                    </a:moveTo>
                    <a:cubicBezTo>
                      <a:pt x="458" y="1"/>
                      <a:pt x="306" y="26"/>
                      <a:pt x="153" y="77"/>
                    </a:cubicBezTo>
                    <a:cubicBezTo>
                      <a:pt x="51" y="77"/>
                      <a:pt x="0" y="179"/>
                      <a:pt x="51" y="331"/>
                    </a:cubicBezTo>
                    <a:cubicBezTo>
                      <a:pt x="255" y="992"/>
                      <a:pt x="916" y="1450"/>
                      <a:pt x="1678" y="1450"/>
                    </a:cubicBezTo>
                    <a:cubicBezTo>
                      <a:pt x="2186" y="1348"/>
                      <a:pt x="2390" y="687"/>
                      <a:pt x="1983" y="331"/>
                    </a:cubicBezTo>
                    <a:cubicBezTo>
                      <a:pt x="1678" y="179"/>
                      <a:pt x="1373" y="77"/>
                      <a:pt x="1017" y="77"/>
                    </a:cubicBezTo>
                    <a:cubicBezTo>
                      <a:pt x="890" y="26"/>
                      <a:pt x="750" y="1"/>
                      <a:pt x="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5500933" y="3550920"/>
                <a:ext cx="65548" cy="51115"/>
              </a:xfrm>
              <a:custGeom>
                <a:avLst/>
                <a:gdLst/>
                <a:ahLst/>
                <a:cxnLst/>
                <a:rect l="l" t="t" r="r" b="b"/>
                <a:pathLst>
                  <a:path w="1912" h="1491" extrusionOk="0">
                    <a:moveTo>
                      <a:pt x="858" y="0"/>
                    </a:moveTo>
                    <a:cubicBezTo>
                      <a:pt x="778" y="0"/>
                      <a:pt x="695" y="11"/>
                      <a:pt x="610" y="32"/>
                    </a:cubicBezTo>
                    <a:cubicBezTo>
                      <a:pt x="255" y="133"/>
                      <a:pt x="0" y="438"/>
                      <a:pt x="0" y="845"/>
                    </a:cubicBezTo>
                    <a:cubicBezTo>
                      <a:pt x="0" y="845"/>
                      <a:pt x="0" y="896"/>
                      <a:pt x="0" y="947"/>
                    </a:cubicBezTo>
                    <a:cubicBezTo>
                      <a:pt x="20" y="1331"/>
                      <a:pt x="322" y="1490"/>
                      <a:pt x="666" y="1490"/>
                    </a:cubicBezTo>
                    <a:cubicBezTo>
                      <a:pt x="1232" y="1490"/>
                      <a:pt x="1912" y="1059"/>
                      <a:pt x="1627" y="489"/>
                    </a:cubicBezTo>
                    <a:lnTo>
                      <a:pt x="1576" y="388"/>
                    </a:lnTo>
                    <a:cubicBezTo>
                      <a:pt x="1415" y="146"/>
                      <a:pt x="1159"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5281106" y="3626753"/>
                <a:ext cx="158865" cy="111590"/>
              </a:xfrm>
              <a:custGeom>
                <a:avLst/>
                <a:gdLst/>
                <a:ahLst/>
                <a:cxnLst/>
                <a:rect l="l" t="t" r="r" b="b"/>
                <a:pathLst>
                  <a:path w="4634" h="3255" extrusionOk="0">
                    <a:moveTo>
                      <a:pt x="3959" y="0"/>
                    </a:moveTo>
                    <a:cubicBezTo>
                      <a:pt x="2777" y="0"/>
                      <a:pt x="1439" y="1212"/>
                      <a:pt x="668" y="1937"/>
                    </a:cubicBezTo>
                    <a:cubicBezTo>
                      <a:pt x="0" y="2566"/>
                      <a:pt x="576" y="3255"/>
                      <a:pt x="1224" y="3255"/>
                    </a:cubicBezTo>
                    <a:cubicBezTo>
                      <a:pt x="1415" y="3255"/>
                      <a:pt x="1613" y="3195"/>
                      <a:pt x="1786" y="3056"/>
                    </a:cubicBezTo>
                    <a:cubicBezTo>
                      <a:pt x="2346" y="2649"/>
                      <a:pt x="2854" y="2242"/>
                      <a:pt x="3362" y="1785"/>
                    </a:cubicBezTo>
                    <a:cubicBezTo>
                      <a:pt x="3871" y="1429"/>
                      <a:pt x="4277" y="972"/>
                      <a:pt x="4582" y="412"/>
                    </a:cubicBezTo>
                    <a:cubicBezTo>
                      <a:pt x="4633" y="260"/>
                      <a:pt x="4531" y="57"/>
                      <a:pt x="4379" y="57"/>
                    </a:cubicBezTo>
                    <a:cubicBezTo>
                      <a:pt x="4242" y="18"/>
                      <a:pt x="4101" y="0"/>
                      <a:pt x="39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5929684" y="3477042"/>
                <a:ext cx="424349" cy="314199"/>
              </a:xfrm>
              <a:custGeom>
                <a:avLst/>
                <a:gdLst/>
                <a:ahLst/>
                <a:cxnLst/>
                <a:rect l="l" t="t" r="r" b="b"/>
                <a:pathLst>
                  <a:path w="12378" h="9165" extrusionOk="0">
                    <a:moveTo>
                      <a:pt x="51" y="1"/>
                    </a:moveTo>
                    <a:cubicBezTo>
                      <a:pt x="51" y="1"/>
                      <a:pt x="0" y="52"/>
                      <a:pt x="51" y="52"/>
                    </a:cubicBezTo>
                    <a:cubicBezTo>
                      <a:pt x="5084" y="763"/>
                      <a:pt x="7981" y="6101"/>
                      <a:pt x="11540" y="9050"/>
                    </a:cubicBezTo>
                    <a:cubicBezTo>
                      <a:pt x="11620" y="9130"/>
                      <a:pt x="11718" y="9164"/>
                      <a:pt x="11816" y="9164"/>
                    </a:cubicBezTo>
                    <a:cubicBezTo>
                      <a:pt x="12093" y="9164"/>
                      <a:pt x="12377" y="8892"/>
                      <a:pt x="12302" y="8592"/>
                    </a:cubicBezTo>
                    <a:cubicBezTo>
                      <a:pt x="11032" y="3814"/>
                      <a:pt x="4728" y="306"/>
                      <a:pt x="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4329735" y="2327046"/>
                <a:ext cx="466551" cy="60954"/>
              </a:xfrm>
              <a:custGeom>
                <a:avLst/>
                <a:gdLst/>
                <a:ahLst/>
                <a:cxnLst/>
                <a:rect l="l" t="t" r="r" b="b"/>
                <a:pathLst>
                  <a:path w="13609" h="1778" extrusionOk="0">
                    <a:moveTo>
                      <a:pt x="6768" y="0"/>
                    </a:moveTo>
                    <a:cubicBezTo>
                      <a:pt x="4516" y="0"/>
                      <a:pt x="2242" y="302"/>
                      <a:pt x="204" y="604"/>
                    </a:cubicBezTo>
                    <a:cubicBezTo>
                      <a:pt x="1" y="604"/>
                      <a:pt x="51" y="909"/>
                      <a:pt x="255" y="909"/>
                    </a:cubicBezTo>
                    <a:cubicBezTo>
                      <a:pt x="2023" y="1078"/>
                      <a:pt x="3827" y="1176"/>
                      <a:pt x="5608" y="1176"/>
                    </a:cubicBezTo>
                    <a:cubicBezTo>
                      <a:pt x="5977" y="1176"/>
                      <a:pt x="6345" y="1172"/>
                      <a:pt x="6711" y="1163"/>
                    </a:cubicBezTo>
                    <a:cubicBezTo>
                      <a:pt x="8897" y="1214"/>
                      <a:pt x="11032" y="1621"/>
                      <a:pt x="13167" y="1773"/>
                    </a:cubicBezTo>
                    <a:cubicBezTo>
                      <a:pt x="13183" y="1776"/>
                      <a:pt x="13199" y="1777"/>
                      <a:pt x="13214" y="1777"/>
                    </a:cubicBezTo>
                    <a:cubicBezTo>
                      <a:pt x="13487" y="1777"/>
                      <a:pt x="13609" y="1361"/>
                      <a:pt x="13320" y="1265"/>
                    </a:cubicBezTo>
                    <a:cubicBezTo>
                      <a:pt x="11342" y="315"/>
                      <a:pt x="9067" y="0"/>
                      <a:pt x="6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2553773" y="3589728"/>
                <a:ext cx="152009" cy="154340"/>
              </a:xfrm>
              <a:custGeom>
                <a:avLst/>
                <a:gdLst/>
                <a:ahLst/>
                <a:cxnLst/>
                <a:rect l="l" t="t" r="r" b="b"/>
                <a:pathLst>
                  <a:path w="4434" h="4502" extrusionOk="0">
                    <a:moveTo>
                      <a:pt x="3020" y="0"/>
                    </a:moveTo>
                    <a:cubicBezTo>
                      <a:pt x="2998" y="0"/>
                      <a:pt x="2974" y="6"/>
                      <a:pt x="2949" y="18"/>
                    </a:cubicBezTo>
                    <a:cubicBezTo>
                      <a:pt x="1221" y="730"/>
                      <a:pt x="102" y="2357"/>
                      <a:pt x="0" y="4187"/>
                    </a:cubicBezTo>
                    <a:cubicBezTo>
                      <a:pt x="0" y="4363"/>
                      <a:pt x="154" y="4502"/>
                      <a:pt x="327" y="4502"/>
                    </a:cubicBezTo>
                    <a:cubicBezTo>
                      <a:pt x="354" y="4502"/>
                      <a:pt x="380" y="4498"/>
                      <a:pt x="407" y="4492"/>
                    </a:cubicBezTo>
                    <a:cubicBezTo>
                      <a:pt x="2288" y="3729"/>
                      <a:pt x="3712" y="2255"/>
                      <a:pt x="4372" y="374"/>
                    </a:cubicBezTo>
                    <a:cubicBezTo>
                      <a:pt x="4433" y="222"/>
                      <a:pt x="4313" y="125"/>
                      <a:pt x="4184" y="125"/>
                    </a:cubicBezTo>
                    <a:cubicBezTo>
                      <a:pt x="4097" y="125"/>
                      <a:pt x="4007" y="170"/>
                      <a:pt x="3966" y="272"/>
                    </a:cubicBezTo>
                    <a:cubicBezTo>
                      <a:pt x="3305" y="1747"/>
                      <a:pt x="2186" y="2916"/>
                      <a:pt x="712" y="3678"/>
                    </a:cubicBezTo>
                    <a:cubicBezTo>
                      <a:pt x="1017" y="2306"/>
                      <a:pt x="1881" y="1137"/>
                      <a:pt x="3101" y="425"/>
                    </a:cubicBezTo>
                    <a:cubicBezTo>
                      <a:pt x="3280" y="291"/>
                      <a:pt x="3184" y="0"/>
                      <a:pt x="30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2715866" y="3520615"/>
                <a:ext cx="85432" cy="76210"/>
              </a:xfrm>
              <a:custGeom>
                <a:avLst/>
                <a:gdLst/>
                <a:ahLst/>
                <a:cxnLst/>
                <a:rect l="l" t="t" r="r" b="b"/>
                <a:pathLst>
                  <a:path w="2492" h="2223" extrusionOk="0">
                    <a:moveTo>
                      <a:pt x="1576" y="1"/>
                    </a:moveTo>
                    <a:cubicBezTo>
                      <a:pt x="1373" y="1"/>
                      <a:pt x="1271" y="255"/>
                      <a:pt x="1373" y="357"/>
                    </a:cubicBezTo>
                    <a:cubicBezTo>
                      <a:pt x="1780" y="712"/>
                      <a:pt x="2034" y="1475"/>
                      <a:pt x="1322" y="1577"/>
                    </a:cubicBezTo>
                    <a:cubicBezTo>
                      <a:pt x="1265" y="1589"/>
                      <a:pt x="1212" y="1594"/>
                      <a:pt x="1162" y="1594"/>
                    </a:cubicBezTo>
                    <a:cubicBezTo>
                      <a:pt x="582" y="1594"/>
                      <a:pt x="443" y="833"/>
                      <a:pt x="864" y="458"/>
                    </a:cubicBezTo>
                    <a:cubicBezTo>
                      <a:pt x="988" y="335"/>
                      <a:pt x="878" y="112"/>
                      <a:pt x="724" y="112"/>
                    </a:cubicBezTo>
                    <a:cubicBezTo>
                      <a:pt x="688" y="112"/>
                      <a:pt x="649" y="124"/>
                      <a:pt x="610" y="153"/>
                    </a:cubicBezTo>
                    <a:cubicBezTo>
                      <a:pt x="153" y="407"/>
                      <a:pt x="0" y="967"/>
                      <a:pt x="153" y="1475"/>
                    </a:cubicBezTo>
                    <a:cubicBezTo>
                      <a:pt x="281" y="1903"/>
                      <a:pt x="697" y="2222"/>
                      <a:pt x="1159" y="2222"/>
                    </a:cubicBezTo>
                    <a:cubicBezTo>
                      <a:pt x="1246" y="2222"/>
                      <a:pt x="1335" y="2211"/>
                      <a:pt x="1424" y="2187"/>
                    </a:cubicBezTo>
                    <a:cubicBezTo>
                      <a:pt x="1983" y="2136"/>
                      <a:pt x="2390" y="1678"/>
                      <a:pt x="2440" y="1119"/>
                    </a:cubicBezTo>
                    <a:cubicBezTo>
                      <a:pt x="2491" y="611"/>
                      <a:pt x="2135" y="52"/>
                      <a:pt x="15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251691" y="3593807"/>
                <a:ext cx="218174" cy="171824"/>
              </a:xfrm>
              <a:custGeom>
                <a:avLst/>
                <a:gdLst/>
                <a:ahLst/>
                <a:cxnLst/>
                <a:rect l="l" t="t" r="r" b="b"/>
                <a:pathLst>
                  <a:path w="6364" h="5012" extrusionOk="0">
                    <a:moveTo>
                      <a:pt x="5644" y="1"/>
                    </a:moveTo>
                    <a:cubicBezTo>
                      <a:pt x="4373" y="204"/>
                      <a:pt x="3204" y="814"/>
                      <a:pt x="2288" y="1628"/>
                    </a:cubicBezTo>
                    <a:cubicBezTo>
                      <a:pt x="1628" y="2187"/>
                      <a:pt x="1" y="3508"/>
                      <a:pt x="662" y="4525"/>
                    </a:cubicBezTo>
                    <a:cubicBezTo>
                      <a:pt x="892" y="4880"/>
                      <a:pt x="1184" y="5012"/>
                      <a:pt x="1495" y="5012"/>
                    </a:cubicBezTo>
                    <a:cubicBezTo>
                      <a:pt x="2076" y="5012"/>
                      <a:pt x="2722" y="4551"/>
                      <a:pt x="3153" y="4220"/>
                    </a:cubicBezTo>
                    <a:cubicBezTo>
                      <a:pt x="4373" y="3407"/>
                      <a:pt x="5440" y="2390"/>
                      <a:pt x="6254" y="1170"/>
                    </a:cubicBezTo>
                    <a:cubicBezTo>
                      <a:pt x="6364" y="950"/>
                      <a:pt x="6236" y="783"/>
                      <a:pt x="6080" y="783"/>
                    </a:cubicBezTo>
                    <a:cubicBezTo>
                      <a:pt x="6019" y="783"/>
                      <a:pt x="5955" y="808"/>
                      <a:pt x="5898" y="865"/>
                    </a:cubicBezTo>
                    <a:cubicBezTo>
                      <a:pt x="5186" y="1424"/>
                      <a:pt x="4627" y="2136"/>
                      <a:pt x="3915" y="2797"/>
                    </a:cubicBezTo>
                    <a:cubicBezTo>
                      <a:pt x="3610" y="3051"/>
                      <a:pt x="3305" y="3305"/>
                      <a:pt x="2949" y="3559"/>
                    </a:cubicBezTo>
                    <a:cubicBezTo>
                      <a:pt x="2746" y="3712"/>
                      <a:pt x="2593" y="3864"/>
                      <a:pt x="2390" y="3966"/>
                    </a:cubicBezTo>
                    <a:cubicBezTo>
                      <a:pt x="2261" y="4079"/>
                      <a:pt x="2147" y="4136"/>
                      <a:pt x="2050" y="4136"/>
                    </a:cubicBezTo>
                    <a:cubicBezTo>
                      <a:pt x="1842" y="4136"/>
                      <a:pt x="1713" y="3876"/>
                      <a:pt x="1678" y="3356"/>
                    </a:cubicBezTo>
                    <a:cubicBezTo>
                      <a:pt x="1831" y="2797"/>
                      <a:pt x="3102" y="1983"/>
                      <a:pt x="3509" y="1678"/>
                    </a:cubicBezTo>
                    <a:cubicBezTo>
                      <a:pt x="4220" y="1170"/>
                      <a:pt x="4983" y="814"/>
                      <a:pt x="5745" y="408"/>
                    </a:cubicBezTo>
                    <a:cubicBezTo>
                      <a:pt x="5898" y="306"/>
                      <a:pt x="5847" y="1"/>
                      <a:pt x="56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5474774" y="3533642"/>
                <a:ext cx="94174" cy="88689"/>
              </a:xfrm>
              <a:custGeom>
                <a:avLst/>
                <a:gdLst/>
                <a:ahLst/>
                <a:cxnLst/>
                <a:rect l="l" t="t" r="r" b="b"/>
                <a:pathLst>
                  <a:path w="2747" h="2587" extrusionOk="0">
                    <a:moveTo>
                      <a:pt x="1887" y="1"/>
                    </a:moveTo>
                    <a:cubicBezTo>
                      <a:pt x="1836" y="1"/>
                      <a:pt x="1784" y="9"/>
                      <a:pt x="1729" y="27"/>
                    </a:cubicBezTo>
                    <a:lnTo>
                      <a:pt x="1780" y="78"/>
                    </a:lnTo>
                    <a:cubicBezTo>
                      <a:pt x="1678" y="129"/>
                      <a:pt x="1577" y="231"/>
                      <a:pt x="1628" y="332"/>
                    </a:cubicBezTo>
                    <a:cubicBezTo>
                      <a:pt x="1729" y="637"/>
                      <a:pt x="2085" y="790"/>
                      <a:pt x="2136" y="1146"/>
                    </a:cubicBezTo>
                    <a:cubicBezTo>
                      <a:pt x="2238" y="1502"/>
                      <a:pt x="1983" y="1908"/>
                      <a:pt x="1628" y="2010"/>
                    </a:cubicBezTo>
                    <a:cubicBezTo>
                      <a:pt x="1573" y="2020"/>
                      <a:pt x="1520" y="2024"/>
                      <a:pt x="1469" y="2024"/>
                    </a:cubicBezTo>
                    <a:cubicBezTo>
                      <a:pt x="704" y="2024"/>
                      <a:pt x="303" y="1012"/>
                      <a:pt x="1018" y="536"/>
                    </a:cubicBezTo>
                    <a:cubicBezTo>
                      <a:pt x="1186" y="409"/>
                      <a:pt x="1075" y="143"/>
                      <a:pt x="916" y="143"/>
                    </a:cubicBezTo>
                    <a:cubicBezTo>
                      <a:pt x="884" y="143"/>
                      <a:pt x="849" y="154"/>
                      <a:pt x="814" y="180"/>
                    </a:cubicBezTo>
                    <a:cubicBezTo>
                      <a:pt x="255" y="485"/>
                      <a:pt x="1" y="1095"/>
                      <a:pt x="153" y="1705"/>
                    </a:cubicBezTo>
                    <a:cubicBezTo>
                      <a:pt x="334" y="2245"/>
                      <a:pt x="833" y="2586"/>
                      <a:pt x="1404" y="2586"/>
                    </a:cubicBezTo>
                    <a:cubicBezTo>
                      <a:pt x="1478" y="2586"/>
                      <a:pt x="1552" y="2581"/>
                      <a:pt x="1628" y="2569"/>
                    </a:cubicBezTo>
                    <a:cubicBezTo>
                      <a:pt x="2238" y="2518"/>
                      <a:pt x="2746" y="1959"/>
                      <a:pt x="2746" y="1298"/>
                    </a:cubicBezTo>
                    <a:cubicBezTo>
                      <a:pt x="2746" y="882"/>
                      <a:pt x="2409" y="1"/>
                      <a:pt x="18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6487856" y="3599053"/>
                <a:ext cx="206381" cy="364423"/>
              </a:xfrm>
              <a:custGeom>
                <a:avLst/>
                <a:gdLst/>
                <a:ahLst/>
                <a:cxnLst/>
                <a:rect l="l" t="t" r="r" b="b"/>
                <a:pathLst>
                  <a:path w="6020" h="10630" extrusionOk="0">
                    <a:moveTo>
                      <a:pt x="3088" y="865"/>
                    </a:moveTo>
                    <a:cubicBezTo>
                      <a:pt x="3139" y="915"/>
                      <a:pt x="3189" y="966"/>
                      <a:pt x="3291" y="966"/>
                    </a:cubicBezTo>
                    <a:cubicBezTo>
                      <a:pt x="3901" y="1119"/>
                      <a:pt x="4460" y="4169"/>
                      <a:pt x="4613" y="4830"/>
                    </a:cubicBezTo>
                    <a:cubicBezTo>
                      <a:pt x="4746" y="5363"/>
                      <a:pt x="5616" y="8883"/>
                      <a:pt x="4173" y="8883"/>
                    </a:cubicBezTo>
                    <a:cubicBezTo>
                      <a:pt x="3965" y="8883"/>
                      <a:pt x="3707" y="8809"/>
                      <a:pt x="3393" y="8642"/>
                    </a:cubicBezTo>
                    <a:cubicBezTo>
                      <a:pt x="2630" y="8287"/>
                      <a:pt x="2325" y="5694"/>
                      <a:pt x="2274" y="4881"/>
                    </a:cubicBezTo>
                    <a:cubicBezTo>
                      <a:pt x="2223" y="4118"/>
                      <a:pt x="2122" y="1627"/>
                      <a:pt x="3088" y="865"/>
                    </a:cubicBezTo>
                    <a:close/>
                    <a:moveTo>
                      <a:pt x="3545" y="0"/>
                    </a:moveTo>
                    <a:cubicBezTo>
                      <a:pt x="3444" y="0"/>
                      <a:pt x="3342" y="0"/>
                      <a:pt x="3240" y="51"/>
                    </a:cubicBezTo>
                    <a:cubicBezTo>
                      <a:pt x="3222" y="51"/>
                      <a:pt x="3204" y="50"/>
                      <a:pt x="3186" y="50"/>
                    </a:cubicBezTo>
                    <a:cubicBezTo>
                      <a:pt x="1" y="50"/>
                      <a:pt x="1270" y="8955"/>
                      <a:pt x="3494" y="10320"/>
                    </a:cubicBezTo>
                    <a:cubicBezTo>
                      <a:pt x="3860" y="10536"/>
                      <a:pt x="4173" y="10630"/>
                      <a:pt x="4442" y="10630"/>
                    </a:cubicBezTo>
                    <a:cubicBezTo>
                      <a:pt x="5820" y="10630"/>
                      <a:pt x="6020" y="8164"/>
                      <a:pt x="5935" y="7016"/>
                    </a:cubicBezTo>
                    <a:lnTo>
                      <a:pt x="5935" y="7016"/>
                    </a:lnTo>
                    <a:lnTo>
                      <a:pt x="5935" y="7067"/>
                    </a:lnTo>
                    <a:cubicBezTo>
                      <a:pt x="5833" y="5389"/>
                      <a:pt x="5477" y="3813"/>
                      <a:pt x="4918" y="2288"/>
                    </a:cubicBezTo>
                    <a:cubicBezTo>
                      <a:pt x="4664" y="1525"/>
                      <a:pt x="4409" y="153"/>
                      <a:pt x="35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5898315" y="3180570"/>
                <a:ext cx="254479" cy="98288"/>
              </a:xfrm>
              <a:custGeom>
                <a:avLst/>
                <a:gdLst/>
                <a:ahLst/>
                <a:cxnLst/>
                <a:rect l="l" t="t" r="r" b="b"/>
                <a:pathLst>
                  <a:path w="7423" h="2867" extrusionOk="0">
                    <a:moveTo>
                      <a:pt x="1938" y="1"/>
                    </a:moveTo>
                    <a:cubicBezTo>
                      <a:pt x="1766" y="1"/>
                      <a:pt x="1693" y="265"/>
                      <a:pt x="1881" y="312"/>
                    </a:cubicBezTo>
                    <a:cubicBezTo>
                      <a:pt x="2593" y="566"/>
                      <a:pt x="3355" y="820"/>
                      <a:pt x="4067" y="1074"/>
                    </a:cubicBezTo>
                    <a:cubicBezTo>
                      <a:pt x="4524" y="1176"/>
                      <a:pt x="4982" y="1278"/>
                      <a:pt x="5389" y="1481"/>
                    </a:cubicBezTo>
                    <a:cubicBezTo>
                      <a:pt x="5745" y="1684"/>
                      <a:pt x="6355" y="2091"/>
                      <a:pt x="5592" y="2142"/>
                    </a:cubicBezTo>
                    <a:cubicBezTo>
                      <a:pt x="4829" y="2091"/>
                      <a:pt x="4118" y="1938"/>
                      <a:pt x="3406" y="1633"/>
                    </a:cubicBezTo>
                    <a:cubicBezTo>
                      <a:pt x="3203" y="1583"/>
                      <a:pt x="1118" y="718"/>
                      <a:pt x="1118" y="718"/>
                    </a:cubicBezTo>
                    <a:cubicBezTo>
                      <a:pt x="1294" y="543"/>
                      <a:pt x="1129" y="292"/>
                      <a:pt x="916" y="292"/>
                    </a:cubicBezTo>
                    <a:cubicBezTo>
                      <a:pt x="883" y="292"/>
                      <a:pt x="848" y="298"/>
                      <a:pt x="813" y="312"/>
                    </a:cubicBezTo>
                    <a:cubicBezTo>
                      <a:pt x="0" y="820"/>
                      <a:pt x="915" y="1430"/>
                      <a:pt x="1474" y="1583"/>
                    </a:cubicBezTo>
                    <a:cubicBezTo>
                      <a:pt x="2389" y="1989"/>
                      <a:pt x="3304" y="2294"/>
                      <a:pt x="4270" y="2548"/>
                    </a:cubicBezTo>
                    <a:cubicBezTo>
                      <a:pt x="4779" y="2760"/>
                      <a:pt x="5322" y="2866"/>
                      <a:pt x="5901" y="2866"/>
                    </a:cubicBezTo>
                    <a:cubicBezTo>
                      <a:pt x="6017" y="2866"/>
                      <a:pt x="6134" y="2862"/>
                      <a:pt x="6253" y="2854"/>
                    </a:cubicBezTo>
                    <a:cubicBezTo>
                      <a:pt x="6965" y="2752"/>
                      <a:pt x="7422" y="2040"/>
                      <a:pt x="6863" y="1430"/>
                    </a:cubicBezTo>
                    <a:cubicBezTo>
                      <a:pt x="6507" y="973"/>
                      <a:pt x="5694" y="871"/>
                      <a:pt x="5135" y="718"/>
                    </a:cubicBezTo>
                    <a:cubicBezTo>
                      <a:pt x="4118" y="413"/>
                      <a:pt x="3050" y="159"/>
                      <a:pt x="1983" y="7"/>
                    </a:cubicBezTo>
                    <a:cubicBezTo>
                      <a:pt x="1967" y="3"/>
                      <a:pt x="1952" y="1"/>
                      <a:pt x="19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156231" y="3245260"/>
                <a:ext cx="108093" cy="83855"/>
              </a:xfrm>
              <a:custGeom>
                <a:avLst/>
                <a:gdLst/>
                <a:ahLst/>
                <a:cxnLst/>
                <a:rect l="l" t="t" r="r" b="b"/>
                <a:pathLst>
                  <a:path w="3153" h="2446" extrusionOk="0">
                    <a:moveTo>
                      <a:pt x="560" y="1"/>
                    </a:moveTo>
                    <a:cubicBezTo>
                      <a:pt x="1" y="204"/>
                      <a:pt x="52" y="967"/>
                      <a:pt x="255" y="1475"/>
                    </a:cubicBezTo>
                    <a:cubicBezTo>
                      <a:pt x="591" y="2050"/>
                      <a:pt x="1243" y="2445"/>
                      <a:pt x="1914" y="2445"/>
                    </a:cubicBezTo>
                    <a:cubicBezTo>
                      <a:pt x="1954" y="2445"/>
                      <a:pt x="1994" y="2444"/>
                      <a:pt x="2034" y="2441"/>
                    </a:cubicBezTo>
                    <a:cubicBezTo>
                      <a:pt x="2695" y="2339"/>
                      <a:pt x="3153" y="1729"/>
                      <a:pt x="3051" y="1068"/>
                    </a:cubicBezTo>
                    <a:cubicBezTo>
                      <a:pt x="2946" y="717"/>
                      <a:pt x="2550" y="367"/>
                      <a:pt x="2164" y="367"/>
                    </a:cubicBezTo>
                    <a:cubicBezTo>
                      <a:pt x="1991" y="367"/>
                      <a:pt x="1820" y="437"/>
                      <a:pt x="1678" y="611"/>
                    </a:cubicBezTo>
                    <a:cubicBezTo>
                      <a:pt x="1577" y="763"/>
                      <a:pt x="1678" y="1017"/>
                      <a:pt x="1882" y="1017"/>
                    </a:cubicBezTo>
                    <a:cubicBezTo>
                      <a:pt x="2085" y="1017"/>
                      <a:pt x="2390" y="1119"/>
                      <a:pt x="2339" y="1424"/>
                    </a:cubicBezTo>
                    <a:cubicBezTo>
                      <a:pt x="2277" y="1672"/>
                      <a:pt x="2045" y="1750"/>
                      <a:pt x="1804" y="1750"/>
                    </a:cubicBezTo>
                    <a:cubicBezTo>
                      <a:pt x="1650" y="1750"/>
                      <a:pt x="1492" y="1718"/>
                      <a:pt x="1373" y="1678"/>
                    </a:cubicBezTo>
                    <a:cubicBezTo>
                      <a:pt x="1068" y="1526"/>
                      <a:pt x="865" y="1322"/>
                      <a:pt x="763" y="1017"/>
                    </a:cubicBezTo>
                    <a:cubicBezTo>
                      <a:pt x="662" y="763"/>
                      <a:pt x="713" y="509"/>
                      <a:pt x="814" y="255"/>
                    </a:cubicBezTo>
                    <a:cubicBezTo>
                      <a:pt x="865" y="102"/>
                      <a:pt x="713" y="1"/>
                      <a:pt x="5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3064428" y="2582723"/>
                <a:ext cx="979485" cy="635872"/>
              </a:xfrm>
              <a:custGeom>
                <a:avLst/>
                <a:gdLst/>
                <a:ahLst/>
                <a:cxnLst/>
                <a:rect l="l" t="t" r="r" b="b"/>
                <a:pathLst>
                  <a:path w="28571" h="18548" extrusionOk="0">
                    <a:moveTo>
                      <a:pt x="26944" y="822"/>
                    </a:moveTo>
                    <a:cubicBezTo>
                      <a:pt x="26944" y="1178"/>
                      <a:pt x="26944" y="1534"/>
                      <a:pt x="26944" y="1890"/>
                    </a:cubicBezTo>
                    <a:cubicBezTo>
                      <a:pt x="25114" y="3974"/>
                      <a:pt x="23538" y="6363"/>
                      <a:pt x="21860" y="8499"/>
                    </a:cubicBezTo>
                    <a:cubicBezTo>
                      <a:pt x="20233" y="10481"/>
                      <a:pt x="18505" y="12362"/>
                      <a:pt x="17031" y="14446"/>
                    </a:cubicBezTo>
                    <a:cubicBezTo>
                      <a:pt x="16954" y="14561"/>
                      <a:pt x="17078" y="14704"/>
                      <a:pt x="17209" y="14704"/>
                    </a:cubicBezTo>
                    <a:cubicBezTo>
                      <a:pt x="17253" y="14704"/>
                      <a:pt x="17297" y="14688"/>
                      <a:pt x="17336" y="14650"/>
                    </a:cubicBezTo>
                    <a:cubicBezTo>
                      <a:pt x="19318" y="12667"/>
                      <a:pt x="21148" y="10532"/>
                      <a:pt x="22877" y="8244"/>
                    </a:cubicBezTo>
                    <a:cubicBezTo>
                      <a:pt x="24300" y="6516"/>
                      <a:pt x="25622" y="4737"/>
                      <a:pt x="26893" y="2856"/>
                    </a:cubicBezTo>
                    <a:lnTo>
                      <a:pt x="26893" y="2856"/>
                    </a:lnTo>
                    <a:cubicBezTo>
                      <a:pt x="26893" y="4686"/>
                      <a:pt x="26893" y="6465"/>
                      <a:pt x="26791" y="8295"/>
                    </a:cubicBezTo>
                    <a:cubicBezTo>
                      <a:pt x="26588" y="10888"/>
                      <a:pt x="26079" y="13480"/>
                      <a:pt x="25876" y="16073"/>
                    </a:cubicBezTo>
                    <a:cubicBezTo>
                      <a:pt x="22419" y="16276"/>
                      <a:pt x="19013" y="17141"/>
                      <a:pt x="15505" y="17242"/>
                    </a:cubicBezTo>
                    <a:cubicBezTo>
                      <a:pt x="15385" y="17244"/>
                      <a:pt x="15264" y="17245"/>
                      <a:pt x="15143" y="17245"/>
                    </a:cubicBezTo>
                    <a:cubicBezTo>
                      <a:pt x="11750" y="17245"/>
                      <a:pt x="8266" y="16578"/>
                      <a:pt x="4830" y="16480"/>
                    </a:cubicBezTo>
                    <a:cubicBezTo>
                      <a:pt x="1983" y="10735"/>
                      <a:pt x="8592" y="6668"/>
                      <a:pt x="13065" y="4737"/>
                    </a:cubicBezTo>
                    <a:cubicBezTo>
                      <a:pt x="13726" y="4432"/>
                      <a:pt x="14336" y="4177"/>
                      <a:pt x="14997" y="3923"/>
                    </a:cubicBezTo>
                    <a:lnTo>
                      <a:pt x="14997" y="3923"/>
                    </a:lnTo>
                    <a:cubicBezTo>
                      <a:pt x="12455" y="6973"/>
                      <a:pt x="10168" y="10227"/>
                      <a:pt x="8236" y="13684"/>
                    </a:cubicBezTo>
                    <a:cubicBezTo>
                      <a:pt x="8133" y="13855"/>
                      <a:pt x="8285" y="14004"/>
                      <a:pt x="8426" y="14004"/>
                    </a:cubicBezTo>
                    <a:cubicBezTo>
                      <a:pt x="8494" y="14004"/>
                      <a:pt x="8559" y="13970"/>
                      <a:pt x="8592" y="13887"/>
                    </a:cubicBezTo>
                    <a:cubicBezTo>
                      <a:pt x="11032" y="10329"/>
                      <a:pt x="13574" y="6923"/>
                      <a:pt x="16217" y="3517"/>
                    </a:cubicBezTo>
                    <a:cubicBezTo>
                      <a:pt x="17437" y="3059"/>
                      <a:pt x="18708" y="2703"/>
                      <a:pt x="19979" y="2347"/>
                    </a:cubicBezTo>
                    <a:cubicBezTo>
                      <a:pt x="22267" y="1737"/>
                      <a:pt x="24707" y="1585"/>
                      <a:pt x="26944" y="822"/>
                    </a:cubicBezTo>
                    <a:close/>
                    <a:moveTo>
                      <a:pt x="25560" y="1"/>
                    </a:moveTo>
                    <a:cubicBezTo>
                      <a:pt x="22865" y="1"/>
                      <a:pt x="20050" y="864"/>
                      <a:pt x="17590" y="1585"/>
                    </a:cubicBezTo>
                    <a:cubicBezTo>
                      <a:pt x="14336" y="2500"/>
                      <a:pt x="11235" y="3923"/>
                      <a:pt x="8338" y="5703"/>
                    </a:cubicBezTo>
                    <a:cubicBezTo>
                      <a:pt x="5237" y="7787"/>
                      <a:pt x="0" y="13735"/>
                      <a:pt x="4271" y="17192"/>
                    </a:cubicBezTo>
                    <a:cubicBezTo>
                      <a:pt x="4345" y="17266"/>
                      <a:pt x="4447" y="17313"/>
                      <a:pt x="4556" y="17313"/>
                    </a:cubicBezTo>
                    <a:cubicBezTo>
                      <a:pt x="4596" y="17313"/>
                      <a:pt x="4637" y="17307"/>
                      <a:pt x="4677" y="17293"/>
                    </a:cubicBezTo>
                    <a:cubicBezTo>
                      <a:pt x="7534" y="18313"/>
                      <a:pt x="10784" y="18547"/>
                      <a:pt x="13848" y="18547"/>
                    </a:cubicBezTo>
                    <a:cubicBezTo>
                      <a:pt x="14601" y="18547"/>
                      <a:pt x="15343" y="18533"/>
                      <a:pt x="16065" y="18513"/>
                    </a:cubicBezTo>
                    <a:cubicBezTo>
                      <a:pt x="19522" y="18412"/>
                      <a:pt x="23487" y="18259"/>
                      <a:pt x="26689" y="16886"/>
                    </a:cubicBezTo>
                    <a:cubicBezTo>
                      <a:pt x="26893" y="16785"/>
                      <a:pt x="26944" y="16429"/>
                      <a:pt x="26791" y="16226"/>
                    </a:cubicBezTo>
                    <a:cubicBezTo>
                      <a:pt x="28316" y="11040"/>
                      <a:pt x="28570" y="5601"/>
                      <a:pt x="27503" y="314"/>
                    </a:cubicBezTo>
                    <a:cubicBezTo>
                      <a:pt x="27503" y="212"/>
                      <a:pt x="27401" y="111"/>
                      <a:pt x="27249" y="111"/>
                    </a:cubicBezTo>
                    <a:lnTo>
                      <a:pt x="27147" y="111"/>
                    </a:lnTo>
                    <a:cubicBezTo>
                      <a:pt x="26625" y="35"/>
                      <a:pt x="26095" y="1"/>
                      <a:pt x="255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4103154" y="2522283"/>
                <a:ext cx="1169445" cy="659835"/>
              </a:xfrm>
              <a:custGeom>
                <a:avLst/>
                <a:gdLst/>
                <a:ahLst/>
                <a:cxnLst/>
                <a:rect l="l" t="t" r="r" b="b"/>
                <a:pathLst>
                  <a:path w="34112" h="19247" extrusionOk="0">
                    <a:moveTo>
                      <a:pt x="12476" y="1402"/>
                    </a:moveTo>
                    <a:cubicBezTo>
                      <a:pt x="12791" y="1402"/>
                      <a:pt x="13106" y="1406"/>
                      <a:pt x="13422" y="1416"/>
                    </a:cubicBezTo>
                    <a:cubicBezTo>
                      <a:pt x="12049" y="3145"/>
                      <a:pt x="10829" y="5076"/>
                      <a:pt x="9609" y="6906"/>
                    </a:cubicBezTo>
                    <a:cubicBezTo>
                      <a:pt x="7931" y="9194"/>
                      <a:pt x="6355" y="11583"/>
                      <a:pt x="4881" y="14074"/>
                    </a:cubicBezTo>
                    <a:cubicBezTo>
                      <a:pt x="4804" y="14228"/>
                      <a:pt x="4960" y="14382"/>
                      <a:pt x="5106" y="14382"/>
                    </a:cubicBezTo>
                    <a:cubicBezTo>
                      <a:pt x="5153" y="14382"/>
                      <a:pt x="5200" y="14366"/>
                      <a:pt x="5237" y="14328"/>
                    </a:cubicBezTo>
                    <a:cubicBezTo>
                      <a:pt x="6813" y="12295"/>
                      <a:pt x="8287" y="10262"/>
                      <a:pt x="9660" y="8126"/>
                    </a:cubicBezTo>
                    <a:cubicBezTo>
                      <a:pt x="11185" y="5940"/>
                      <a:pt x="12862" y="3755"/>
                      <a:pt x="14184" y="1467"/>
                    </a:cubicBezTo>
                    <a:lnTo>
                      <a:pt x="14591" y="1467"/>
                    </a:lnTo>
                    <a:cubicBezTo>
                      <a:pt x="17234" y="1721"/>
                      <a:pt x="19827" y="2179"/>
                      <a:pt x="22369" y="2941"/>
                    </a:cubicBezTo>
                    <a:cubicBezTo>
                      <a:pt x="19014" y="7059"/>
                      <a:pt x="15862" y="11380"/>
                      <a:pt x="13015" y="15904"/>
                    </a:cubicBezTo>
                    <a:cubicBezTo>
                      <a:pt x="12903" y="16016"/>
                      <a:pt x="13038" y="16183"/>
                      <a:pt x="13178" y="16183"/>
                    </a:cubicBezTo>
                    <a:cubicBezTo>
                      <a:pt x="13228" y="16183"/>
                      <a:pt x="13279" y="16162"/>
                      <a:pt x="13320" y="16108"/>
                    </a:cubicBezTo>
                    <a:cubicBezTo>
                      <a:pt x="16828" y="11990"/>
                      <a:pt x="20081" y="7618"/>
                      <a:pt x="23080" y="3094"/>
                    </a:cubicBezTo>
                    <a:cubicBezTo>
                      <a:pt x="24097" y="3348"/>
                      <a:pt x="25114" y="3602"/>
                      <a:pt x="26131" y="3805"/>
                    </a:cubicBezTo>
                    <a:cubicBezTo>
                      <a:pt x="28012" y="4670"/>
                      <a:pt x="28774" y="7364"/>
                      <a:pt x="29537" y="9092"/>
                    </a:cubicBezTo>
                    <a:cubicBezTo>
                      <a:pt x="30299" y="10872"/>
                      <a:pt x="33146" y="15904"/>
                      <a:pt x="31113" y="17836"/>
                    </a:cubicBezTo>
                    <a:cubicBezTo>
                      <a:pt x="29201" y="17554"/>
                      <a:pt x="27261" y="17455"/>
                      <a:pt x="25306" y="17455"/>
                    </a:cubicBezTo>
                    <a:cubicBezTo>
                      <a:pt x="20712" y="17455"/>
                      <a:pt x="16033" y="18001"/>
                      <a:pt x="11430" y="18001"/>
                    </a:cubicBezTo>
                    <a:cubicBezTo>
                      <a:pt x="8823" y="18001"/>
                      <a:pt x="6241" y="17826"/>
                      <a:pt x="3712" y="17277"/>
                    </a:cubicBezTo>
                    <a:cubicBezTo>
                      <a:pt x="1526" y="15650"/>
                      <a:pt x="1933" y="12142"/>
                      <a:pt x="1933" y="9652"/>
                    </a:cubicBezTo>
                    <a:cubicBezTo>
                      <a:pt x="1933" y="7008"/>
                      <a:pt x="1475" y="3551"/>
                      <a:pt x="3814" y="1924"/>
                    </a:cubicBezTo>
                    <a:cubicBezTo>
                      <a:pt x="6701" y="1787"/>
                      <a:pt x="9589" y="1402"/>
                      <a:pt x="12476" y="1402"/>
                    </a:cubicBezTo>
                    <a:close/>
                    <a:moveTo>
                      <a:pt x="11596" y="0"/>
                    </a:moveTo>
                    <a:cubicBezTo>
                      <a:pt x="9317" y="0"/>
                      <a:pt x="7012" y="207"/>
                      <a:pt x="4881" y="806"/>
                    </a:cubicBezTo>
                    <a:cubicBezTo>
                      <a:pt x="1018" y="806"/>
                      <a:pt x="763" y="5635"/>
                      <a:pt x="713" y="8533"/>
                    </a:cubicBezTo>
                    <a:cubicBezTo>
                      <a:pt x="713" y="10872"/>
                      <a:pt x="1" y="15548"/>
                      <a:pt x="2085" y="17429"/>
                    </a:cubicBezTo>
                    <a:cubicBezTo>
                      <a:pt x="2085" y="17480"/>
                      <a:pt x="2136" y="17531"/>
                      <a:pt x="2187" y="17582"/>
                    </a:cubicBezTo>
                    <a:lnTo>
                      <a:pt x="2339" y="17684"/>
                    </a:lnTo>
                    <a:cubicBezTo>
                      <a:pt x="2492" y="17785"/>
                      <a:pt x="2644" y="17836"/>
                      <a:pt x="2848" y="17938"/>
                    </a:cubicBezTo>
                    <a:cubicBezTo>
                      <a:pt x="4948" y="18988"/>
                      <a:pt x="7429" y="19230"/>
                      <a:pt x="9919" y="19230"/>
                    </a:cubicBezTo>
                    <a:cubicBezTo>
                      <a:pt x="11888" y="19230"/>
                      <a:pt x="13862" y="19079"/>
                      <a:pt x="15658" y="19056"/>
                    </a:cubicBezTo>
                    <a:cubicBezTo>
                      <a:pt x="18581" y="19056"/>
                      <a:pt x="21646" y="19246"/>
                      <a:pt x="24677" y="19246"/>
                    </a:cubicBezTo>
                    <a:cubicBezTo>
                      <a:pt x="27076" y="19246"/>
                      <a:pt x="29454" y="19127"/>
                      <a:pt x="31723" y="18700"/>
                    </a:cubicBezTo>
                    <a:cubicBezTo>
                      <a:pt x="31926" y="18649"/>
                      <a:pt x="32028" y="18497"/>
                      <a:pt x="32028" y="18344"/>
                    </a:cubicBezTo>
                    <a:cubicBezTo>
                      <a:pt x="34112" y="17226"/>
                      <a:pt x="32790" y="13413"/>
                      <a:pt x="32180" y="11583"/>
                    </a:cubicBezTo>
                    <a:lnTo>
                      <a:pt x="32180" y="11583"/>
                    </a:lnTo>
                    <a:lnTo>
                      <a:pt x="32180" y="11634"/>
                    </a:lnTo>
                    <a:cubicBezTo>
                      <a:pt x="31316" y="9347"/>
                      <a:pt x="30045" y="4670"/>
                      <a:pt x="27452" y="3399"/>
                    </a:cubicBezTo>
                    <a:cubicBezTo>
                      <a:pt x="27401" y="3399"/>
                      <a:pt x="27401" y="3348"/>
                      <a:pt x="27351" y="3348"/>
                    </a:cubicBezTo>
                    <a:cubicBezTo>
                      <a:pt x="23945" y="1060"/>
                      <a:pt x="19166" y="501"/>
                      <a:pt x="15150" y="145"/>
                    </a:cubicBezTo>
                    <a:cubicBezTo>
                      <a:pt x="13992" y="57"/>
                      <a:pt x="12798" y="0"/>
                      <a:pt x="115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2250499" y="2258859"/>
                <a:ext cx="4642845" cy="2500086"/>
              </a:xfrm>
              <a:custGeom>
                <a:avLst/>
                <a:gdLst/>
                <a:ahLst/>
                <a:cxnLst/>
                <a:rect l="l" t="t" r="r" b="b"/>
                <a:pathLst>
                  <a:path w="135429" h="72926" extrusionOk="0">
                    <a:moveTo>
                      <a:pt x="89320" y="8744"/>
                    </a:moveTo>
                    <a:cubicBezTo>
                      <a:pt x="89727" y="8998"/>
                      <a:pt x="90032" y="9354"/>
                      <a:pt x="90388" y="9659"/>
                    </a:cubicBezTo>
                    <a:lnTo>
                      <a:pt x="90388" y="9710"/>
                    </a:lnTo>
                    <a:cubicBezTo>
                      <a:pt x="91455" y="11794"/>
                      <a:pt x="92726" y="13828"/>
                      <a:pt x="93845" y="15861"/>
                    </a:cubicBezTo>
                    <a:cubicBezTo>
                      <a:pt x="95115" y="18149"/>
                      <a:pt x="96081" y="20589"/>
                      <a:pt x="97301" y="22927"/>
                    </a:cubicBezTo>
                    <a:cubicBezTo>
                      <a:pt x="96946" y="23232"/>
                      <a:pt x="96488" y="23487"/>
                      <a:pt x="96030" y="23690"/>
                    </a:cubicBezTo>
                    <a:cubicBezTo>
                      <a:pt x="95932" y="23707"/>
                      <a:pt x="95828" y="23715"/>
                      <a:pt x="95719" y="23715"/>
                    </a:cubicBezTo>
                    <a:cubicBezTo>
                      <a:pt x="94536" y="23715"/>
                      <a:pt x="92819" y="22757"/>
                      <a:pt x="92167" y="22012"/>
                    </a:cubicBezTo>
                    <a:cubicBezTo>
                      <a:pt x="91201" y="20792"/>
                      <a:pt x="90540" y="18911"/>
                      <a:pt x="89828" y="17539"/>
                    </a:cubicBezTo>
                    <a:cubicBezTo>
                      <a:pt x="89117" y="16217"/>
                      <a:pt x="88456" y="14895"/>
                      <a:pt x="87744" y="13624"/>
                    </a:cubicBezTo>
                    <a:cubicBezTo>
                      <a:pt x="86931" y="12201"/>
                      <a:pt x="86778" y="12455"/>
                      <a:pt x="87541" y="10625"/>
                    </a:cubicBezTo>
                    <a:cubicBezTo>
                      <a:pt x="88253" y="8795"/>
                      <a:pt x="88049" y="9100"/>
                      <a:pt x="89320" y="8744"/>
                    </a:cubicBezTo>
                    <a:close/>
                    <a:moveTo>
                      <a:pt x="10982" y="29943"/>
                    </a:moveTo>
                    <a:lnTo>
                      <a:pt x="10982" y="29943"/>
                    </a:lnTo>
                    <a:cubicBezTo>
                      <a:pt x="9355" y="33298"/>
                      <a:pt x="8287" y="36958"/>
                      <a:pt x="7779" y="40669"/>
                    </a:cubicBezTo>
                    <a:cubicBezTo>
                      <a:pt x="6966" y="41889"/>
                      <a:pt x="6254" y="43160"/>
                      <a:pt x="5695" y="44482"/>
                    </a:cubicBezTo>
                    <a:cubicBezTo>
                      <a:pt x="1933" y="42550"/>
                      <a:pt x="6152" y="34416"/>
                      <a:pt x="7423" y="31265"/>
                    </a:cubicBezTo>
                    <a:cubicBezTo>
                      <a:pt x="8033" y="30960"/>
                      <a:pt x="8592" y="30655"/>
                      <a:pt x="9253" y="30400"/>
                    </a:cubicBezTo>
                    <a:cubicBezTo>
                      <a:pt x="9812" y="30197"/>
                      <a:pt x="10372" y="30045"/>
                      <a:pt x="10982" y="29943"/>
                    </a:cubicBezTo>
                    <a:close/>
                    <a:moveTo>
                      <a:pt x="63470" y="1255"/>
                    </a:moveTo>
                    <a:cubicBezTo>
                      <a:pt x="72711" y="1255"/>
                      <a:pt x="82155" y="3178"/>
                      <a:pt x="88710" y="8287"/>
                    </a:cubicBezTo>
                    <a:cubicBezTo>
                      <a:pt x="87439" y="8439"/>
                      <a:pt x="86168" y="8948"/>
                      <a:pt x="85762" y="10320"/>
                    </a:cubicBezTo>
                    <a:cubicBezTo>
                      <a:pt x="85202" y="12506"/>
                      <a:pt x="87744" y="15760"/>
                      <a:pt x="88710" y="17590"/>
                    </a:cubicBezTo>
                    <a:cubicBezTo>
                      <a:pt x="90235" y="20484"/>
                      <a:pt x="91941" y="24883"/>
                      <a:pt x="94777" y="24883"/>
                    </a:cubicBezTo>
                    <a:cubicBezTo>
                      <a:pt x="95627" y="24883"/>
                      <a:pt x="96579" y="24487"/>
                      <a:pt x="97657" y="23538"/>
                    </a:cubicBezTo>
                    <a:lnTo>
                      <a:pt x="97759" y="23741"/>
                    </a:lnTo>
                    <a:cubicBezTo>
                      <a:pt x="97872" y="23939"/>
                      <a:pt x="98065" y="24043"/>
                      <a:pt x="98257" y="24043"/>
                    </a:cubicBezTo>
                    <a:cubicBezTo>
                      <a:pt x="98409" y="24043"/>
                      <a:pt x="98561" y="23978"/>
                      <a:pt x="98674" y="23843"/>
                    </a:cubicBezTo>
                    <a:cubicBezTo>
                      <a:pt x="103148" y="25317"/>
                      <a:pt x="108028" y="25825"/>
                      <a:pt x="112501" y="27147"/>
                    </a:cubicBezTo>
                    <a:cubicBezTo>
                      <a:pt x="117229" y="28570"/>
                      <a:pt x="121754" y="30045"/>
                      <a:pt x="125668" y="33044"/>
                    </a:cubicBezTo>
                    <a:cubicBezTo>
                      <a:pt x="126634" y="35738"/>
                      <a:pt x="128261" y="38178"/>
                      <a:pt x="129226" y="40873"/>
                    </a:cubicBezTo>
                    <a:cubicBezTo>
                      <a:pt x="130396" y="44177"/>
                      <a:pt x="131158" y="47583"/>
                      <a:pt x="131514" y="50989"/>
                    </a:cubicBezTo>
                    <a:cubicBezTo>
                      <a:pt x="130548" y="51040"/>
                      <a:pt x="129532" y="51141"/>
                      <a:pt x="128515" y="51192"/>
                    </a:cubicBezTo>
                    <a:cubicBezTo>
                      <a:pt x="128105" y="51174"/>
                      <a:pt x="127696" y="51162"/>
                      <a:pt x="127284" y="51162"/>
                    </a:cubicBezTo>
                    <a:cubicBezTo>
                      <a:pt x="126571" y="51162"/>
                      <a:pt x="125850" y="51197"/>
                      <a:pt x="125109" y="51294"/>
                    </a:cubicBezTo>
                    <a:cubicBezTo>
                      <a:pt x="124826" y="40485"/>
                      <a:pt x="114199" y="32700"/>
                      <a:pt x="103973" y="32700"/>
                    </a:cubicBezTo>
                    <a:cubicBezTo>
                      <a:pt x="103185" y="32700"/>
                      <a:pt x="102400" y="32746"/>
                      <a:pt x="101622" y="32840"/>
                    </a:cubicBezTo>
                    <a:cubicBezTo>
                      <a:pt x="96590" y="33451"/>
                      <a:pt x="91913" y="35738"/>
                      <a:pt x="88405" y="39348"/>
                    </a:cubicBezTo>
                    <a:cubicBezTo>
                      <a:pt x="88253" y="37822"/>
                      <a:pt x="87948" y="36348"/>
                      <a:pt x="87541" y="34874"/>
                    </a:cubicBezTo>
                    <a:cubicBezTo>
                      <a:pt x="87236" y="33349"/>
                      <a:pt x="86829" y="31824"/>
                      <a:pt x="86321" y="30350"/>
                    </a:cubicBezTo>
                    <a:cubicBezTo>
                      <a:pt x="87083" y="29943"/>
                      <a:pt x="87795" y="29384"/>
                      <a:pt x="88303" y="28723"/>
                    </a:cubicBezTo>
                    <a:cubicBezTo>
                      <a:pt x="88964" y="28011"/>
                      <a:pt x="89422" y="27198"/>
                      <a:pt x="89727" y="26283"/>
                    </a:cubicBezTo>
                    <a:cubicBezTo>
                      <a:pt x="89879" y="26283"/>
                      <a:pt x="89930" y="26130"/>
                      <a:pt x="89930" y="26028"/>
                    </a:cubicBezTo>
                    <a:cubicBezTo>
                      <a:pt x="89676" y="21199"/>
                      <a:pt x="87236" y="15150"/>
                      <a:pt x="84542" y="11032"/>
                    </a:cubicBezTo>
                    <a:cubicBezTo>
                      <a:pt x="84643" y="10981"/>
                      <a:pt x="84643" y="10829"/>
                      <a:pt x="84542" y="10727"/>
                    </a:cubicBezTo>
                    <a:cubicBezTo>
                      <a:pt x="82915" y="8490"/>
                      <a:pt x="80170" y="7626"/>
                      <a:pt x="77526" y="7117"/>
                    </a:cubicBezTo>
                    <a:cubicBezTo>
                      <a:pt x="73764" y="6507"/>
                      <a:pt x="69952" y="6101"/>
                      <a:pt x="66088" y="5948"/>
                    </a:cubicBezTo>
                    <a:cubicBezTo>
                      <a:pt x="64201" y="5843"/>
                      <a:pt x="62303" y="5784"/>
                      <a:pt x="60402" y="5784"/>
                    </a:cubicBezTo>
                    <a:cubicBezTo>
                      <a:pt x="54009" y="5784"/>
                      <a:pt x="47585" y="6457"/>
                      <a:pt x="41432" y="8338"/>
                    </a:cubicBezTo>
                    <a:cubicBezTo>
                      <a:pt x="34875" y="10371"/>
                      <a:pt x="28469" y="13624"/>
                      <a:pt x="23487" y="18505"/>
                    </a:cubicBezTo>
                    <a:cubicBezTo>
                      <a:pt x="19319" y="22521"/>
                      <a:pt x="15150" y="28469"/>
                      <a:pt x="14489" y="34416"/>
                    </a:cubicBezTo>
                    <a:cubicBezTo>
                      <a:pt x="12659" y="35433"/>
                      <a:pt x="10982" y="36806"/>
                      <a:pt x="9558" y="38382"/>
                    </a:cubicBezTo>
                    <a:cubicBezTo>
                      <a:pt x="9406" y="38585"/>
                      <a:pt x="9202" y="38788"/>
                      <a:pt x="8999" y="39042"/>
                    </a:cubicBezTo>
                    <a:cubicBezTo>
                      <a:pt x="11337" y="30960"/>
                      <a:pt x="15150" y="23690"/>
                      <a:pt x="21149" y="17539"/>
                    </a:cubicBezTo>
                    <a:lnTo>
                      <a:pt x="21149" y="17590"/>
                    </a:lnTo>
                    <a:cubicBezTo>
                      <a:pt x="28063" y="10524"/>
                      <a:pt x="37010" y="5796"/>
                      <a:pt x="46516" y="3356"/>
                    </a:cubicBezTo>
                    <a:cubicBezTo>
                      <a:pt x="51511" y="2072"/>
                      <a:pt x="57448" y="1255"/>
                      <a:pt x="63470" y="1255"/>
                    </a:cubicBezTo>
                    <a:close/>
                    <a:moveTo>
                      <a:pt x="60135" y="6614"/>
                    </a:moveTo>
                    <a:cubicBezTo>
                      <a:pt x="60983" y="6614"/>
                      <a:pt x="61832" y="6630"/>
                      <a:pt x="62682" y="6660"/>
                    </a:cubicBezTo>
                    <a:cubicBezTo>
                      <a:pt x="69596" y="6812"/>
                      <a:pt x="78187" y="6609"/>
                      <a:pt x="83931" y="10930"/>
                    </a:cubicBezTo>
                    <a:cubicBezTo>
                      <a:pt x="84796" y="13624"/>
                      <a:pt x="86117" y="16217"/>
                      <a:pt x="87032" y="18911"/>
                    </a:cubicBezTo>
                    <a:cubicBezTo>
                      <a:pt x="87846" y="21148"/>
                      <a:pt x="88303" y="23538"/>
                      <a:pt x="89269" y="25723"/>
                    </a:cubicBezTo>
                    <a:cubicBezTo>
                      <a:pt x="88608" y="26435"/>
                      <a:pt x="88049" y="27249"/>
                      <a:pt x="87439" y="27960"/>
                    </a:cubicBezTo>
                    <a:cubicBezTo>
                      <a:pt x="86829" y="28519"/>
                      <a:pt x="86270" y="29079"/>
                      <a:pt x="85762" y="29740"/>
                    </a:cubicBezTo>
                    <a:cubicBezTo>
                      <a:pt x="85660" y="29790"/>
                      <a:pt x="85609" y="29892"/>
                      <a:pt x="85558" y="29994"/>
                    </a:cubicBezTo>
                    <a:cubicBezTo>
                      <a:pt x="85660" y="31722"/>
                      <a:pt x="85914" y="33451"/>
                      <a:pt x="86372" y="35179"/>
                    </a:cubicBezTo>
                    <a:cubicBezTo>
                      <a:pt x="86727" y="36806"/>
                      <a:pt x="86931" y="38534"/>
                      <a:pt x="87693" y="40059"/>
                    </a:cubicBezTo>
                    <a:cubicBezTo>
                      <a:pt x="84135" y="43872"/>
                      <a:pt x="82051" y="48803"/>
                      <a:pt x="81746" y="54039"/>
                    </a:cubicBezTo>
                    <a:lnTo>
                      <a:pt x="63597" y="54090"/>
                    </a:lnTo>
                    <a:cubicBezTo>
                      <a:pt x="60886" y="54090"/>
                      <a:pt x="58152" y="54022"/>
                      <a:pt x="55426" y="54022"/>
                    </a:cubicBezTo>
                    <a:cubicBezTo>
                      <a:pt x="54062" y="54022"/>
                      <a:pt x="52701" y="54039"/>
                      <a:pt x="51345" y="54090"/>
                    </a:cubicBezTo>
                    <a:cubicBezTo>
                      <a:pt x="51701" y="49718"/>
                      <a:pt x="51447" y="45244"/>
                      <a:pt x="51396" y="40923"/>
                    </a:cubicBezTo>
                    <a:cubicBezTo>
                      <a:pt x="51396" y="36297"/>
                      <a:pt x="51193" y="32485"/>
                      <a:pt x="53684" y="28469"/>
                    </a:cubicBezTo>
                    <a:cubicBezTo>
                      <a:pt x="53735" y="28418"/>
                      <a:pt x="53735" y="28316"/>
                      <a:pt x="53735" y="28265"/>
                    </a:cubicBezTo>
                    <a:cubicBezTo>
                      <a:pt x="54243" y="22012"/>
                      <a:pt x="53836" y="15760"/>
                      <a:pt x="53887" y="9507"/>
                    </a:cubicBezTo>
                    <a:cubicBezTo>
                      <a:pt x="53887" y="9405"/>
                      <a:pt x="53798" y="9354"/>
                      <a:pt x="53709" y="9354"/>
                    </a:cubicBezTo>
                    <a:cubicBezTo>
                      <a:pt x="53620" y="9354"/>
                      <a:pt x="53531" y="9405"/>
                      <a:pt x="53531" y="9507"/>
                    </a:cubicBezTo>
                    <a:cubicBezTo>
                      <a:pt x="53277" y="15760"/>
                      <a:pt x="52566" y="22012"/>
                      <a:pt x="52820" y="28316"/>
                    </a:cubicBezTo>
                    <a:cubicBezTo>
                      <a:pt x="50176" y="30299"/>
                      <a:pt x="50176" y="34366"/>
                      <a:pt x="50176" y="37416"/>
                    </a:cubicBezTo>
                    <a:cubicBezTo>
                      <a:pt x="50176" y="42906"/>
                      <a:pt x="49922" y="48600"/>
                      <a:pt x="50481" y="54039"/>
                    </a:cubicBezTo>
                    <a:cubicBezTo>
                      <a:pt x="48956" y="54090"/>
                      <a:pt x="47431" y="54141"/>
                      <a:pt x="45906" y="54293"/>
                    </a:cubicBezTo>
                    <a:cubicBezTo>
                      <a:pt x="44940" y="42957"/>
                      <a:pt x="38891" y="31824"/>
                      <a:pt x="26131" y="31722"/>
                    </a:cubicBezTo>
                    <a:lnTo>
                      <a:pt x="26131" y="31773"/>
                    </a:lnTo>
                    <a:cubicBezTo>
                      <a:pt x="25832" y="31761"/>
                      <a:pt x="25533" y="31755"/>
                      <a:pt x="25235" y="31755"/>
                    </a:cubicBezTo>
                    <a:cubicBezTo>
                      <a:pt x="21781" y="31755"/>
                      <a:pt x="18387" y="32563"/>
                      <a:pt x="15252" y="34061"/>
                    </a:cubicBezTo>
                    <a:lnTo>
                      <a:pt x="15252" y="34061"/>
                    </a:lnTo>
                    <a:cubicBezTo>
                      <a:pt x="16167" y="31417"/>
                      <a:pt x="16929" y="28875"/>
                      <a:pt x="18353" y="26435"/>
                    </a:cubicBezTo>
                    <a:cubicBezTo>
                      <a:pt x="19929" y="23690"/>
                      <a:pt x="21861" y="21250"/>
                      <a:pt x="24097" y="19013"/>
                    </a:cubicBezTo>
                    <a:cubicBezTo>
                      <a:pt x="28978" y="14285"/>
                      <a:pt x="35027" y="10829"/>
                      <a:pt x="41636" y="9049"/>
                    </a:cubicBezTo>
                    <a:cubicBezTo>
                      <a:pt x="47679" y="7438"/>
                      <a:pt x="53881" y="6614"/>
                      <a:pt x="60135" y="6614"/>
                    </a:cubicBezTo>
                    <a:close/>
                    <a:moveTo>
                      <a:pt x="25863" y="32839"/>
                    </a:moveTo>
                    <a:cubicBezTo>
                      <a:pt x="25952" y="32839"/>
                      <a:pt x="26042" y="32840"/>
                      <a:pt x="26131" y="32840"/>
                    </a:cubicBezTo>
                    <a:cubicBezTo>
                      <a:pt x="26180" y="32840"/>
                      <a:pt x="26229" y="32840"/>
                      <a:pt x="26278" y="32840"/>
                    </a:cubicBezTo>
                    <a:cubicBezTo>
                      <a:pt x="32120" y="32840"/>
                      <a:pt x="37595" y="35831"/>
                      <a:pt x="40721" y="40822"/>
                    </a:cubicBezTo>
                    <a:cubicBezTo>
                      <a:pt x="43873" y="45702"/>
                      <a:pt x="44686" y="51396"/>
                      <a:pt x="44940" y="57089"/>
                    </a:cubicBezTo>
                    <a:cubicBezTo>
                      <a:pt x="43618" y="56835"/>
                      <a:pt x="42246" y="57089"/>
                      <a:pt x="40873" y="56530"/>
                    </a:cubicBezTo>
                    <a:lnTo>
                      <a:pt x="40924" y="56530"/>
                    </a:lnTo>
                    <a:cubicBezTo>
                      <a:pt x="40162" y="56276"/>
                      <a:pt x="39501" y="55869"/>
                      <a:pt x="38840" y="55412"/>
                    </a:cubicBezTo>
                    <a:cubicBezTo>
                      <a:pt x="38535" y="55157"/>
                      <a:pt x="38230" y="54852"/>
                      <a:pt x="37925" y="54649"/>
                    </a:cubicBezTo>
                    <a:cubicBezTo>
                      <a:pt x="38732" y="47185"/>
                      <a:pt x="31734" y="40922"/>
                      <a:pt x="24624" y="40922"/>
                    </a:cubicBezTo>
                    <a:cubicBezTo>
                      <a:pt x="24567" y="40922"/>
                      <a:pt x="24510" y="40923"/>
                      <a:pt x="24453" y="40923"/>
                    </a:cubicBezTo>
                    <a:cubicBezTo>
                      <a:pt x="17590" y="40974"/>
                      <a:pt x="11236" y="46617"/>
                      <a:pt x="11388" y="53734"/>
                    </a:cubicBezTo>
                    <a:cubicBezTo>
                      <a:pt x="10422" y="54547"/>
                      <a:pt x="9406" y="55208"/>
                      <a:pt x="8287" y="55717"/>
                    </a:cubicBezTo>
                    <a:cubicBezTo>
                      <a:pt x="7498" y="55959"/>
                      <a:pt x="6709" y="56075"/>
                      <a:pt x="5921" y="56075"/>
                    </a:cubicBezTo>
                    <a:cubicBezTo>
                      <a:pt x="5388" y="56075"/>
                      <a:pt x="4855" y="56022"/>
                      <a:pt x="4322" y="55920"/>
                    </a:cubicBezTo>
                    <a:lnTo>
                      <a:pt x="4271" y="55920"/>
                    </a:lnTo>
                    <a:cubicBezTo>
                      <a:pt x="4932" y="49820"/>
                      <a:pt x="6101" y="43923"/>
                      <a:pt x="10372" y="39144"/>
                    </a:cubicBezTo>
                    <a:cubicBezTo>
                      <a:pt x="14429" y="34536"/>
                      <a:pt x="19869" y="32839"/>
                      <a:pt x="25863" y="32839"/>
                    </a:cubicBezTo>
                    <a:close/>
                    <a:moveTo>
                      <a:pt x="45906" y="54903"/>
                    </a:moveTo>
                    <a:lnTo>
                      <a:pt x="45906" y="54903"/>
                    </a:lnTo>
                    <a:cubicBezTo>
                      <a:pt x="48504" y="55084"/>
                      <a:pt x="51123" y="55134"/>
                      <a:pt x="53743" y="55134"/>
                    </a:cubicBezTo>
                    <a:cubicBezTo>
                      <a:pt x="57019" y="55134"/>
                      <a:pt x="60298" y="55056"/>
                      <a:pt x="63546" y="55056"/>
                    </a:cubicBezTo>
                    <a:lnTo>
                      <a:pt x="81695" y="55056"/>
                    </a:lnTo>
                    <a:cubicBezTo>
                      <a:pt x="81695" y="55666"/>
                      <a:pt x="81695" y="56225"/>
                      <a:pt x="81796" y="56886"/>
                    </a:cubicBezTo>
                    <a:lnTo>
                      <a:pt x="81695" y="56988"/>
                    </a:lnTo>
                    <a:lnTo>
                      <a:pt x="81746" y="56988"/>
                    </a:lnTo>
                    <a:cubicBezTo>
                      <a:pt x="81491" y="57191"/>
                      <a:pt x="81288" y="57343"/>
                      <a:pt x="81034" y="57496"/>
                    </a:cubicBezTo>
                    <a:cubicBezTo>
                      <a:pt x="80881" y="57547"/>
                      <a:pt x="80830" y="57750"/>
                      <a:pt x="80881" y="57903"/>
                    </a:cubicBezTo>
                    <a:cubicBezTo>
                      <a:pt x="75137" y="57903"/>
                      <a:pt x="69494" y="57953"/>
                      <a:pt x="63800" y="58004"/>
                    </a:cubicBezTo>
                    <a:lnTo>
                      <a:pt x="54599" y="58004"/>
                    </a:lnTo>
                    <a:cubicBezTo>
                      <a:pt x="51920" y="58004"/>
                      <a:pt x="49240" y="57644"/>
                      <a:pt x="46519" y="57644"/>
                    </a:cubicBezTo>
                    <a:cubicBezTo>
                      <a:pt x="46348" y="57644"/>
                      <a:pt x="46178" y="57645"/>
                      <a:pt x="46008" y="57648"/>
                    </a:cubicBezTo>
                    <a:cubicBezTo>
                      <a:pt x="46059" y="57598"/>
                      <a:pt x="46059" y="57547"/>
                      <a:pt x="46008" y="57496"/>
                    </a:cubicBezTo>
                    <a:cubicBezTo>
                      <a:pt x="46008" y="56632"/>
                      <a:pt x="46008" y="55768"/>
                      <a:pt x="45906" y="54903"/>
                    </a:cubicBezTo>
                    <a:close/>
                    <a:moveTo>
                      <a:pt x="104217" y="33788"/>
                    </a:moveTo>
                    <a:cubicBezTo>
                      <a:pt x="108997" y="33788"/>
                      <a:pt x="113617" y="35509"/>
                      <a:pt x="117280" y="38687"/>
                    </a:cubicBezTo>
                    <a:cubicBezTo>
                      <a:pt x="121245" y="42194"/>
                      <a:pt x="122974" y="46617"/>
                      <a:pt x="124041" y="51650"/>
                    </a:cubicBezTo>
                    <a:cubicBezTo>
                      <a:pt x="124081" y="51891"/>
                      <a:pt x="124281" y="52037"/>
                      <a:pt x="124513" y="52037"/>
                    </a:cubicBezTo>
                    <a:cubicBezTo>
                      <a:pt x="124575" y="52037"/>
                      <a:pt x="124638" y="52027"/>
                      <a:pt x="124702" y="52006"/>
                    </a:cubicBezTo>
                    <a:cubicBezTo>
                      <a:pt x="125556" y="52255"/>
                      <a:pt x="126460" y="52379"/>
                      <a:pt x="127361" y="52379"/>
                    </a:cubicBezTo>
                    <a:cubicBezTo>
                      <a:pt x="127748" y="52379"/>
                      <a:pt x="128134" y="52356"/>
                      <a:pt x="128515" y="52311"/>
                    </a:cubicBezTo>
                    <a:cubicBezTo>
                      <a:pt x="128754" y="52319"/>
                      <a:pt x="128993" y="52323"/>
                      <a:pt x="129232" y="52323"/>
                    </a:cubicBezTo>
                    <a:cubicBezTo>
                      <a:pt x="130468" y="52323"/>
                      <a:pt x="131703" y="52210"/>
                      <a:pt x="132938" y="51955"/>
                    </a:cubicBezTo>
                    <a:cubicBezTo>
                      <a:pt x="133039" y="52972"/>
                      <a:pt x="133395" y="53988"/>
                      <a:pt x="133395" y="55005"/>
                    </a:cubicBezTo>
                    <a:cubicBezTo>
                      <a:pt x="133446" y="56022"/>
                      <a:pt x="133039" y="57038"/>
                      <a:pt x="133090" y="58055"/>
                    </a:cubicBezTo>
                    <a:cubicBezTo>
                      <a:pt x="130189" y="58398"/>
                      <a:pt x="127371" y="59055"/>
                      <a:pt x="124663" y="59055"/>
                    </a:cubicBezTo>
                    <a:cubicBezTo>
                      <a:pt x="122150" y="59055"/>
                      <a:pt x="119732" y="58489"/>
                      <a:pt x="117432" y="56581"/>
                    </a:cubicBezTo>
                    <a:cubicBezTo>
                      <a:pt x="117432" y="56530"/>
                      <a:pt x="117432" y="56479"/>
                      <a:pt x="117432" y="56479"/>
                    </a:cubicBezTo>
                    <a:cubicBezTo>
                      <a:pt x="117941" y="48549"/>
                      <a:pt x="113467" y="41584"/>
                      <a:pt x="105232" y="41279"/>
                    </a:cubicBezTo>
                    <a:cubicBezTo>
                      <a:pt x="105009" y="41273"/>
                      <a:pt x="104785" y="41270"/>
                      <a:pt x="104560" y="41270"/>
                    </a:cubicBezTo>
                    <a:cubicBezTo>
                      <a:pt x="101048" y="41270"/>
                      <a:pt x="97387" y="42045"/>
                      <a:pt x="94760" y="44482"/>
                    </a:cubicBezTo>
                    <a:cubicBezTo>
                      <a:pt x="91608" y="47380"/>
                      <a:pt x="90133" y="51904"/>
                      <a:pt x="89574" y="56022"/>
                    </a:cubicBezTo>
                    <a:cubicBezTo>
                      <a:pt x="88354" y="56683"/>
                      <a:pt x="87490" y="57648"/>
                      <a:pt x="86067" y="58004"/>
                    </a:cubicBezTo>
                    <a:cubicBezTo>
                      <a:pt x="85437" y="58139"/>
                      <a:pt x="84797" y="58205"/>
                      <a:pt x="84156" y="58205"/>
                    </a:cubicBezTo>
                    <a:cubicBezTo>
                      <a:pt x="83348" y="58205"/>
                      <a:pt x="82539" y="58101"/>
                      <a:pt x="81746" y="57903"/>
                    </a:cubicBezTo>
                    <a:cubicBezTo>
                      <a:pt x="82356" y="57648"/>
                      <a:pt x="82711" y="57089"/>
                      <a:pt x="82711" y="56479"/>
                    </a:cubicBezTo>
                    <a:cubicBezTo>
                      <a:pt x="82711" y="56428"/>
                      <a:pt x="82661" y="56378"/>
                      <a:pt x="82610" y="56327"/>
                    </a:cubicBezTo>
                    <a:cubicBezTo>
                      <a:pt x="82610" y="56073"/>
                      <a:pt x="82610" y="55768"/>
                      <a:pt x="82559" y="55513"/>
                    </a:cubicBezTo>
                    <a:cubicBezTo>
                      <a:pt x="82559" y="55361"/>
                      <a:pt x="82559" y="55208"/>
                      <a:pt x="82508" y="55056"/>
                    </a:cubicBezTo>
                    <a:cubicBezTo>
                      <a:pt x="83677" y="44431"/>
                      <a:pt x="90693" y="35026"/>
                      <a:pt x="102029" y="33908"/>
                    </a:cubicBezTo>
                    <a:cubicBezTo>
                      <a:pt x="102760" y="33828"/>
                      <a:pt x="103491" y="33788"/>
                      <a:pt x="104217" y="33788"/>
                    </a:cubicBezTo>
                    <a:close/>
                    <a:moveTo>
                      <a:pt x="24406" y="42092"/>
                    </a:moveTo>
                    <a:cubicBezTo>
                      <a:pt x="24439" y="42092"/>
                      <a:pt x="24471" y="42092"/>
                      <a:pt x="24504" y="42093"/>
                    </a:cubicBezTo>
                    <a:cubicBezTo>
                      <a:pt x="32079" y="42143"/>
                      <a:pt x="36044" y="48091"/>
                      <a:pt x="37010" y="54852"/>
                    </a:cubicBezTo>
                    <a:cubicBezTo>
                      <a:pt x="37010" y="54954"/>
                      <a:pt x="37061" y="55005"/>
                      <a:pt x="37061" y="55056"/>
                    </a:cubicBezTo>
                    <a:cubicBezTo>
                      <a:pt x="37416" y="56225"/>
                      <a:pt x="38992" y="57140"/>
                      <a:pt x="40060" y="57598"/>
                    </a:cubicBezTo>
                    <a:lnTo>
                      <a:pt x="40060" y="57648"/>
                    </a:lnTo>
                    <a:lnTo>
                      <a:pt x="40009" y="57648"/>
                    </a:lnTo>
                    <a:cubicBezTo>
                      <a:pt x="38738" y="65376"/>
                      <a:pt x="32129" y="69849"/>
                      <a:pt x="24606" y="69951"/>
                    </a:cubicBezTo>
                    <a:lnTo>
                      <a:pt x="23436" y="69951"/>
                    </a:lnTo>
                    <a:cubicBezTo>
                      <a:pt x="19725" y="69900"/>
                      <a:pt x="16116" y="68782"/>
                      <a:pt x="13015" y="66799"/>
                    </a:cubicBezTo>
                    <a:cubicBezTo>
                      <a:pt x="9609" y="64460"/>
                      <a:pt x="8084" y="61309"/>
                      <a:pt x="7118" y="57445"/>
                    </a:cubicBezTo>
                    <a:cubicBezTo>
                      <a:pt x="9304" y="57140"/>
                      <a:pt x="11490" y="55869"/>
                      <a:pt x="12100" y="53937"/>
                    </a:cubicBezTo>
                    <a:cubicBezTo>
                      <a:pt x="12151" y="53785"/>
                      <a:pt x="12100" y="53683"/>
                      <a:pt x="11998" y="53582"/>
                    </a:cubicBezTo>
                    <a:cubicBezTo>
                      <a:pt x="13263" y="47359"/>
                      <a:pt x="17599" y="42092"/>
                      <a:pt x="24406" y="42092"/>
                    </a:cubicBezTo>
                    <a:close/>
                    <a:moveTo>
                      <a:pt x="104545" y="42650"/>
                    </a:moveTo>
                    <a:cubicBezTo>
                      <a:pt x="104638" y="42650"/>
                      <a:pt x="104732" y="42651"/>
                      <a:pt x="104825" y="42652"/>
                    </a:cubicBezTo>
                    <a:cubicBezTo>
                      <a:pt x="108587" y="42703"/>
                      <a:pt x="112095" y="43923"/>
                      <a:pt x="114026" y="47329"/>
                    </a:cubicBezTo>
                    <a:cubicBezTo>
                      <a:pt x="115704" y="50226"/>
                      <a:pt x="115653" y="53429"/>
                      <a:pt x="116517" y="56530"/>
                    </a:cubicBezTo>
                    <a:lnTo>
                      <a:pt x="116517" y="56581"/>
                    </a:lnTo>
                    <a:cubicBezTo>
                      <a:pt x="116517" y="56632"/>
                      <a:pt x="116568" y="56683"/>
                      <a:pt x="116568" y="56733"/>
                    </a:cubicBezTo>
                    <a:cubicBezTo>
                      <a:pt x="116975" y="57598"/>
                      <a:pt x="117585" y="58411"/>
                      <a:pt x="118398" y="58970"/>
                    </a:cubicBezTo>
                    <a:cubicBezTo>
                      <a:pt x="116772" y="65782"/>
                      <a:pt x="112501" y="70103"/>
                      <a:pt x="106198" y="71272"/>
                    </a:cubicBezTo>
                    <a:lnTo>
                      <a:pt x="106198" y="71323"/>
                    </a:lnTo>
                    <a:lnTo>
                      <a:pt x="104622" y="71323"/>
                    </a:lnTo>
                    <a:cubicBezTo>
                      <a:pt x="102690" y="71323"/>
                      <a:pt x="100758" y="71272"/>
                      <a:pt x="98776" y="71272"/>
                    </a:cubicBezTo>
                    <a:cubicBezTo>
                      <a:pt x="96183" y="70764"/>
                      <a:pt x="93794" y="69493"/>
                      <a:pt x="92014" y="67561"/>
                    </a:cubicBezTo>
                    <a:cubicBezTo>
                      <a:pt x="89676" y="65121"/>
                      <a:pt x="88558" y="62071"/>
                      <a:pt x="87083" y="59123"/>
                    </a:cubicBezTo>
                    <a:cubicBezTo>
                      <a:pt x="88507" y="58767"/>
                      <a:pt x="89727" y="57801"/>
                      <a:pt x="90286" y="56428"/>
                    </a:cubicBezTo>
                    <a:cubicBezTo>
                      <a:pt x="90337" y="56327"/>
                      <a:pt x="90337" y="56225"/>
                      <a:pt x="90235" y="56123"/>
                    </a:cubicBezTo>
                    <a:cubicBezTo>
                      <a:pt x="91354" y="53073"/>
                      <a:pt x="92014" y="49921"/>
                      <a:pt x="93946" y="47227"/>
                    </a:cubicBezTo>
                    <a:cubicBezTo>
                      <a:pt x="96431" y="43748"/>
                      <a:pt x="100470" y="42650"/>
                      <a:pt x="104545" y="42650"/>
                    </a:cubicBezTo>
                    <a:close/>
                    <a:moveTo>
                      <a:pt x="63139" y="0"/>
                    </a:moveTo>
                    <a:cubicBezTo>
                      <a:pt x="46364" y="51"/>
                      <a:pt x="29283" y="6101"/>
                      <a:pt x="18099" y="19013"/>
                    </a:cubicBezTo>
                    <a:cubicBezTo>
                      <a:pt x="15557" y="21962"/>
                      <a:pt x="13320" y="25215"/>
                      <a:pt x="11541" y="28723"/>
                    </a:cubicBezTo>
                    <a:cubicBezTo>
                      <a:pt x="11402" y="28711"/>
                      <a:pt x="11260" y="28705"/>
                      <a:pt x="11117" y="28705"/>
                    </a:cubicBezTo>
                    <a:cubicBezTo>
                      <a:pt x="9371" y="28705"/>
                      <a:pt x="7350" y="29554"/>
                      <a:pt x="6457" y="31010"/>
                    </a:cubicBezTo>
                    <a:cubicBezTo>
                      <a:pt x="6457" y="31112"/>
                      <a:pt x="6457" y="31214"/>
                      <a:pt x="6457" y="31265"/>
                    </a:cubicBezTo>
                    <a:cubicBezTo>
                      <a:pt x="4271" y="34721"/>
                      <a:pt x="1" y="44889"/>
                      <a:pt x="5237" y="45651"/>
                    </a:cubicBezTo>
                    <a:cubicBezTo>
                      <a:pt x="3865" y="49108"/>
                      <a:pt x="3305" y="52819"/>
                      <a:pt x="3509" y="56530"/>
                    </a:cubicBezTo>
                    <a:cubicBezTo>
                      <a:pt x="3458" y="56733"/>
                      <a:pt x="3661" y="56886"/>
                      <a:pt x="3865" y="56886"/>
                    </a:cubicBezTo>
                    <a:cubicBezTo>
                      <a:pt x="3915" y="56988"/>
                      <a:pt x="4017" y="57089"/>
                      <a:pt x="4119" y="57140"/>
                    </a:cubicBezTo>
                    <a:cubicBezTo>
                      <a:pt x="4830" y="57394"/>
                      <a:pt x="5593" y="57496"/>
                      <a:pt x="6406" y="57496"/>
                    </a:cubicBezTo>
                    <a:cubicBezTo>
                      <a:pt x="5695" y="63850"/>
                      <a:pt x="11185" y="68019"/>
                      <a:pt x="16980" y="69951"/>
                    </a:cubicBezTo>
                    <a:cubicBezTo>
                      <a:pt x="15608" y="70002"/>
                      <a:pt x="14286" y="70154"/>
                      <a:pt x="12964" y="70459"/>
                    </a:cubicBezTo>
                    <a:cubicBezTo>
                      <a:pt x="12710" y="70510"/>
                      <a:pt x="12710" y="70866"/>
                      <a:pt x="12964" y="70917"/>
                    </a:cubicBezTo>
                    <a:cubicBezTo>
                      <a:pt x="15019" y="71402"/>
                      <a:pt x="17186" y="71518"/>
                      <a:pt x="19358" y="71518"/>
                    </a:cubicBezTo>
                    <a:cubicBezTo>
                      <a:pt x="21054" y="71518"/>
                      <a:pt x="22752" y="71447"/>
                      <a:pt x="24402" y="71425"/>
                    </a:cubicBezTo>
                    <a:cubicBezTo>
                      <a:pt x="28571" y="71374"/>
                      <a:pt x="32739" y="71171"/>
                      <a:pt x="36908" y="70967"/>
                    </a:cubicBezTo>
                    <a:cubicBezTo>
                      <a:pt x="37162" y="70917"/>
                      <a:pt x="37162" y="70510"/>
                      <a:pt x="36908" y="70459"/>
                    </a:cubicBezTo>
                    <a:cubicBezTo>
                      <a:pt x="34773" y="70357"/>
                      <a:pt x="32689" y="70205"/>
                      <a:pt x="30554" y="70154"/>
                    </a:cubicBezTo>
                    <a:cubicBezTo>
                      <a:pt x="35942" y="68273"/>
                      <a:pt x="40365" y="64054"/>
                      <a:pt x="41077" y="58004"/>
                    </a:cubicBezTo>
                    <a:cubicBezTo>
                      <a:pt x="41839" y="58279"/>
                      <a:pt x="42766" y="58498"/>
                      <a:pt x="43639" y="58498"/>
                    </a:cubicBezTo>
                    <a:cubicBezTo>
                      <a:pt x="44220" y="58498"/>
                      <a:pt x="44777" y="58401"/>
                      <a:pt x="45245" y="58157"/>
                    </a:cubicBezTo>
                    <a:cubicBezTo>
                      <a:pt x="45245" y="58208"/>
                      <a:pt x="45296" y="58208"/>
                      <a:pt x="45296" y="58208"/>
                    </a:cubicBezTo>
                    <a:cubicBezTo>
                      <a:pt x="47998" y="59237"/>
                      <a:pt x="51103" y="59498"/>
                      <a:pt x="54237" y="59498"/>
                    </a:cubicBezTo>
                    <a:cubicBezTo>
                      <a:pt x="57294" y="59498"/>
                      <a:pt x="60378" y="59249"/>
                      <a:pt x="63139" y="59224"/>
                    </a:cubicBezTo>
                    <a:cubicBezTo>
                      <a:pt x="66444" y="59224"/>
                      <a:pt x="69780" y="59303"/>
                      <a:pt x="73112" y="59303"/>
                    </a:cubicBezTo>
                    <a:cubicBezTo>
                      <a:pt x="75778" y="59303"/>
                      <a:pt x="78441" y="59253"/>
                      <a:pt x="81085" y="59072"/>
                    </a:cubicBezTo>
                    <a:cubicBezTo>
                      <a:pt x="81288" y="59072"/>
                      <a:pt x="81491" y="58970"/>
                      <a:pt x="81542" y="58767"/>
                    </a:cubicBezTo>
                    <a:cubicBezTo>
                      <a:pt x="82540" y="59249"/>
                      <a:pt x="83632" y="59498"/>
                      <a:pt x="84722" y="59498"/>
                    </a:cubicBezTo>
                    <a:cubicBezTo>
                      <a:pt x="85242" y="59498"/>
                      <a:pt x="85761" y="59441"/>
                      <a:pt x="86270" y="59326"/>
                    </a:cubicBezTo>
                    <a:cubicBezTo>
                      <a:pt x="87439" y="64867"/>
                      <a:pt x="90794" y="69137"/>
                      <a:pt x="95471" y="71323"/>
                    </a:cubicBezTo>
                    <a:cubicBezTo>
                      <a:pt x="93946" y="71374"/>
                      <a:pt x="92472" y="71476"/>
                      <a:pt x="90998" y="71730"/>
                    </a:cubicBezTo>
                    <a:cubicBezTo>
                      <a:pt x="90642" y="71832"/>
                      <a:pt x="90642" y="72340"/>
                      <a:pt x="90998" y="72442"/>
                    </a:cubicBezTo>
                    <a:cubicBezTo>
                      <a:pt x="93510" y="72769"/>
                      <a:pt x="96048" y="72915"/>
                      <a:pt x="98593" y="72915"/>
                    </a:cubicBezTo>
                    <a:cubicBezTo>
                      <a:pt x="99602" y="72915"/>
                      <a:pt x="100612" y="72892"/>
                      <a:pt x="101622" y="72848"/>
                    </a:cubicBezTo>
                    <a:cubicBezTo>
                      <a:pt x="102029" y="72848"/>
                      <a:pt x="102385" y="72899"/>
                      <a:pt x="102792" y="72899"/>
                    </a:cubicBezTo>
                    <a:cubicBezTo>
                      <a:pt x="103351" y="72899"/>
                      <a:pt x="103910" y="72899"/>
                      <a:pt x="104418" y="72798"/>
                    </a:cubicBezTo>
                    <a:lnTo>
                      <a:pt x="104622" y="72798"/>
                    </a:lnTo>
                    <a:cubicBezTo>
                      <a:pt x="106990" y="72798"/>
                      <a:pt x="109430" y="72926"/>
                      <a:pt x="111858" y="72926"/>
                    </a:cubicBezTo>
                    <a:cubicBezTo>
                      <a:pt x="114016" y="72926"/>
                      <a:pt x="116165" y="72824"/>
                      <a:pt x="118246" y="72442"/>
                    </a:cubicBezTo>
                    <a:cubicBezTo>
                      <a:pt x="118602" y="72340"/>
                      <a:pt x="118602" y="71832"/>
                      <a:pt x="118246" y="71730"/>
                    </a:cubicBezTo>
                    <a:cubicBezTo>
                      <a:pt x="116182" y="71393"/>
                      <a:pt x="114049" y="71196"/>
                      <a:pt x="111932" y="71196"/>
                    </a:cubicBezTo>
                    <a:cubicBezTo>
                      <a:pt x="111494" y="71196"/>
                      <a:pt x="111057" y="71204"/>
                      <a:pt x="110620" y="71222"/>
                    </a:cubicBezTo>
                    <a:cubicBezTo>
                      <a:pt x="115094" y="69137"/>
                      <a:pt x="118144" y="65172"/>
                      <a:pt x="119517" y="59682"/>
                    </a:cubicBezTo>
                    <a:cubicBezTo>
                      <a:pt x="121158" y="60463"/>
                      <a:pt x="123226" y="60794"/>
                      <a:pt x="125315" y="60794"/>
                    </a:cubicBezTo>
                    <a:cubicBezTo>
                      <a:pt x="128531" y="60794"/>
                      <a:pt x="131800" y="60009"/>
                      <a:pt x="133649" y="58869"/>
                    </a:cubicBezTo>
                    <a:cubicBezTo>
                      <a:pt x="133751" y="58869"/>
                      <a:pt x="133853" y="58818"/>
                      <a:pt x="133903" y="58767"/>
                    </a:cubicBezTo>
                    <a:cubicBezTo>
                      <a:pt x="135428" y="57293"/>
                      <a:pt x="135123" y="52921"/>
                      <a:pt x="133700" y="51294"/>
                    </a:cubicBezTo>
                    <a:lnTo>
                      <a:pt x="133751" y="51294"/>
                    </a:lnTo>
                    <a:cubicBezTo>
                      <a:pt x="133700" y="51192"/>
                      <a:pt x="133649" y="51141"/>
                      <a:pt x="133548" y="51091"/>
                    </a:cubicBezTo>
                    <a:cubicBezTo>
                      <a:pt x="133488" y="51031"/>
                      <a:pt x="133428" y="51006"/>
                      <a:pt x="133359" y="51006"/>
                    </a:cubicBezTo>
                    <a:cubicBezTo>
                      <a:pt x="133309" y="51006"/>
                      <a:pt x="133255" y="51019"/>
                      <a:pt x="133192" y="51040"/>
                    </a:cubicBezTo>
                    <a:lnTo>
                      <a:pt x="133039" y="51040"/>
                    </a:lnTo>
                    <a:cubicBezTo>
                      <a:pt x="132734" y="45448"/>
                      <a:pt x="131006" y="37416"/>
                      <a:pt x="126888" y="33044"/>
                    </a:cubicBezTo>
                    <a:cubicBezTo>
                      <a:pt x="126888" y="32942"/>
                      <a:pt x="126888" y="32840"/>
                      <a:pt x="126837" y="32790"/>
                    </a:cubicBezTo>
                    <a:cubicBezTo>
                      <a:pt x="124804" y="29028"/>
                      <a:pt x="118703" y="27706"/>
                      <a:pt x="114992" y="26486"/>
                    </a:cubicBezTo>
                    <a:cubicBezTo>
                      <a:pt x="110131" y="24948"/>
                      <a:pt x="104398" y="22975"/>
                      <a:pt x="99211" y="22975"/>
                    </a:cubicBezTo>
                    <a:cubicBezTo>
                      <a:pt x="99082" y="22975"/>
                      <a:pt x="98954" y="22976"/>
                      <a:pt x="98826" y="22978"/>
                    </a:cubicBezTo>
                    <a:cubicBezTo>
                      <a:pt x="97403" y="17793"/>
                      <a:pt x="94150" y="11794"/>
                      <a:pt x="90235" y="8033"/>
                    </a:cubicBezTo>
                    <a:lnTo>
                      <a:pt x="90133" y="7829"/>
                    </a:lnTo>
                    <a:cubicBezTo>
                      <a:pt x="89422" y="7219"/>
                      <a:pt x="88659" y="6660"/>
                      <a:pt x="87897" y="6101"/>
                    </a:cubicBezTo>
                    <a:cubicBezTo>
                      <a:pt x="80729" y="1221"/>
                      <a:pt x="71629" y="0"/>
                      <a:pt x="631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4171138" y="3276560"/>
                <a:ext cx="367748" cy="117898"/>
              </a:xfrm>
              <a:custGeom>
                <a:avLst/>
                <a:gdLst/>
                <a:ahLst/>
                <a:cxnLst/>
                <a:rect l="l" t="t" r="r" b="b"/>
                <a:pathLst>
                  <a:path w="10727" h="3439" extrusionOk="0">
                    <a:moveTo>
                      <a:pt x="2949" y="1058"/>
                    </a:moveTo>
                    <a:cubicBezTo>
                      <a:pt x="3457" y="1058"/>
                      <a:pt x="3966" y="1096"/>
                      <a:pt x="4474" y="1172"/>
                    </a:cubicBezTo>
                    <a:cubicBezTo>
                      <a:pt x="4534" y="1177"/>
                      <a:pt x="4612" y="1179"/>
                      <a:pt x="4703" y="1179"/>
                    </a:cubicBezTo>
                    <a:cubicBezTo>
                      <a:pt x="5105" y="1179"/>
                      <a:pt x="5773" y="1139"/>
                      <a:pt x="6403" y="1139"/>
                    </a:cubicBezTo>
                    <a:cubicBezTo>
                      <a:pt x="7082" y="1139"/>
                      <a:pt x="7717" y="1185"/>
                      <a:pt x="7931" y="1375"/>
                    </a:cubicBezTo>
                    <a:lnTo>
                      <a:pt x="8185" y="2239"/>
                    </a:lnTo>
                    <a:lnTo>
                      <a:pt x="7016" y="2392"/>
                    </a:lnTo>
                    <a:lnTo>
                      <a:pt x="6965" y="2443"/>
                    </a:lnTo>
                    <a:cubicBezTo>
                      <a:pt x="6457" y="2494"/>
                      <a:pt x="5897" y="2494"/>
                      <a:pt x="5338" y="2494"/>
                    </a:cubicBezTo>
                    <a:cubicBezTo>
                      <a:pt x="4779" y="2443"/>
                      <a:pt x="4220" y="2494"/>
                      <a:pt x="3711" y="2392"/>
                    </a:cubicBezTo>
                    <a:lnTo>
                      <a:pt x="3051" y="2341"/>
                    </a:lnTo>
                    <a:cubicBezTo>
                      <a:pt x="2985" y="2350"/>
                      <a:pt x="2921" y="2354"/>
                      <a:pt x="2857" y="2354"/>
                    </a:cubicBezTo>
                    <a:cubicBezTo>
                      <a:pt x="2170" y="2354"/>
                      <a:pt x="1563" y="1869"/>
                      <a:pt x="1424" y="1172"/>
                    </a:cubicBezTo>
                    <a:cubicBezTo>
                      <a:pt x="1932" y="1096"/>
                      <a:pt x="2441" y="1058"/>
                      <a:pt x="2949" y="1058"/>
                    </a:cubicBezTo>
                    <a:close/>
                    <a:moveTo>
                      <a:pt x="2513" y="0"/>
                    </a:moveTo>
                    <a:cubicBezTo>
                      <a:pt x="1985" y="0"/>
                      <a:pt x="1465" y="53"/>
                      <a:pt x="966" y="206"/>
                    </a:cubicBezTo>
                    <a:cubicBezTo>
                      <a:pt x="712" y="257"/>
                      <a:pt x="560" y="511"/>
                      <a:pt x="610" y="765"/>
                    </a:cubicBezTo>
                    <a:cubicBezTo>
                      <a:pt x="0" y="1274"/>
                      <a:pt x="51" y="2138"/>
                      <a:pt x="712" y="2595"/>
                    </a:cubicBezTo>
                    <a:cubicBezTo>
                      <a:pt x="1526" y="3358"/>
                      <a:pt x="3305" y="3256"/>
                      <a:pt x="4372" y="3358"/>
                    </a:cubicBezTo>
                    <a:cubicBezTo>
                      <a:pt x="4864" y="3410"/>
                      <a:pt x="5361" y="3439"/>
                      <a:pt x="5860" y="3439"/>
                    </a:cubicBezTo>
                    <a:cubicBezTo>
                      <a:pt x="6808" y="3439"/>
                      <a:pt x="7761" y="3337"/>
                      <a:pt x="8693" y="3104"/>
                    </a:cubicBezTo>
                    <a:cubicBezTo>
                      <a:pt x="9863" y="2748"/>
                      <a:pt x="10727" y="1274"/>
                      <a:pt x="9253" y="613"/>
                    </a:cubicBezTo>
                    <a:cubicBezTo>
                      <a:pt x="8134" y="104"/>
                      <a:pt x="6355" y="308"/>
                      <a:pt x="5135" y="206"/>
                    </a:cubicBezTo>
                    <a:cubicBezTo>
                      <a:pt x="4280" y="143"/>
                      <a:pt x="3386" y="0"/>
                      <a:pt x="25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2801266" y="3843245"/>
                <a:ext cx="634398" cy="567958"/>
              </a:xfrm>
              <a:custGeom>
                <a:avLst/>
                <a:gdLst/>
                <a:ahLst/>
                <a:cxnLst/>
                <a:rect l="l" t="t" r="r" b="b"/>
                <a:pathLst>
                  <a:path w="18505" h="16567" extrusionOk="0">
                    <a:moveTo>
                      <a:pt x="8145" y="640"/>
                    </a:moveTo>
                    <a:cubicBezTo>
                      <a:pt x="11331" y="640"/>
                      <a:pt x="14495" y="2404"/>
                      <a:pt x="15556" y="5586"/>
                    </a:cubicBezTo>
                    <a:cubicBezTo>
                      <a:pt x="17030" y="9653"/>
                      <a:pt x="14641" y="14127"/>
                      <a:pt x="10422" y="15143"/>
                    </a:cubicBezTo>
                    <a:cubicBezTo>
                      <a:pt x="9842" y="15287"/>
                      <a:pt x="9262" y="15355"/>
                      <a:pt x="8691" y="15355"/>
                    </a:cubicBezTo>
                    <a:cubicBezTo>
                      <a:pt x="5413" y="15355"/>
                      <a:pt x="2457" y="13097"/>
                      <a:pt x="1678" y="9806"/>
                    </a:cubicBezTo>
                    <a:cubicBezTo>
                      <a:pt x="610" y="5535"/>
                      <a:pt x="3762" y="1875"/>
                      <a:pt x="7626" y="655"/>
                    </a:cubicBezTo>
                    <a:cubicBezTo>
                      <a:pt x="7799" y="645"/>
                      <a:pt x="7972" y="640"/>
                      <a:pt x="8145" y="640"/>
                    </a:cubicBezTo>
                    <a:close/>
                    <a:moveTo>
                      <a:pt x="9190" y="1"/>
                    </a:moveTo>
                    <a:cubicBezTo>
                      <a:pt x="8433" y="1"/>
                      <a:pt x="7667" y="99"/>
                      <a:pt x="6914" y="299"/>
                    </a:cubicBezTo>
                    <a:cubicBezTo>
                      <a:pt x="2745" y="1164"/>
                      <a:pt x="0" y="5078"/>
                      <a:pt x="610" y="9247"/>
                    </a:cubicBezTo>
                    <a:cubicBezTo>
                      <a:pt x="1178" y="13526"/>
                      <a:pt x="4821" y="16567"/>
                      <a:pt x="8897" y="16567"/>
                    </a:cubicBezTo>
                    <a:cubicBezTo>
                      <a:pt x="9567" y="16567"/>
                      <a:pt x="10249" y="16485"/>
                      <a:pt x="10930" y="16313"/>
                    </a:cubicBezTo>
                    <a:cubicBezTo>
                      <a:pt x="15810" y="15093"/>
                      <a:pt x="18505" y="9958"/>
                      <a:pt x="16776" y="5230"/>
                    </a:cubicBezTo>
                    <a:cubicBezTo>
                      <a:pt x="15578" y="1844"/>
                      <a:pt x="12468" y="1"/>
                      <a:pt x="91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2952869" y="3994429"/>
                <a:ext cx="257976" cy="261815"/>
              </a:xfrm>
              <a:custGeom>
                <a:avLst/>
                <a:gdLst/>
                <a:ahLst/>
                <a:cxnLst/>
                <a:rect l="l" t="t" r="r" b="b"/>
                <a:pathLst>
                  <a:path w="7525" h="7637" extrusionOk="0">
                    <a:moveTo>
                      <a:pt x="3356" y="922"/>
                    </a:moveTo>
                    <a:cubicBezTo>
                      <a:pt x="3407" y="973"/>
                      <a:pt x="3458" y="973"/>
                      <a:pt x="3559" y="1024"/>
                    </a:cubicBezTo>
                    <a:cubicBezTo>
                      <a:pt x="4932" y="1176"/>
                      <a:pt x="6254" y="1939"/>
                      <a:pt x="6305" y="3464"/>
                    </a:cubicBezTo>
                    <a:cubicBezTo>
                      <a:pt x="6254" y="5040"/>
                      <a:pt x="5034" y="6311"/>
                      <a:pt x="3509" y="6362"/>
                    </a:cubicBezTo>
                    <a:lnTo>
                      <a:pt x="3509" y="6412"/>
                    </a:lnTo>
                    <a:cubicBezTo>
                      <a:pt x="3392" y="6429"/>
                      <a:pt x="3273" y="6438"/>
                      <a:pt x="3155" y="6438"/>
                    </a:cubicBezTo>
                    <a:cubicBezTo>
                      <a:pt x="2554" y="6438"/>
                      <a:pt x="1959" y="6219"/>
                      <a:pt x="1577" y="5752"/>
                    </a:cubicBezTo>
                    <a:cubicBezTo>
                      <a:pt x="1069" y="5142"/>
                      <a:pt x="1221" y="4328"/>
                      <a:pt x="1323" y="3616"/>
                    </a:cubicBezTo>
                    <a:cubicBezTo>
                      <a:pt x="1424" y="2396"/>
                      <a:pt x="2187" y="1329"/>
                      <a:pt x="3356" y="922"/>
                    </a:cubicBezTo>
                    <a:close/>
                    <a:moveTo>
                      <a:pt x="3520" y="0"/>
                    </a:moveTo>
                    <a:cubicBezTo>
                      <a:pt x="1885" y="0"/>
                      <a:pt x="669" y="1799"/>
                      <a:pt x="357" y="3362"/>
                    </a:cubicBezTo>
                    <a:cubicBezTo>
                      <a:pt x="153" y="4328"/>
                      <a:pt x="1" y="5650"/>
                      <a:pt x="611" y="6514"/>
                    </a:cubicBezTo>
                    <a:cubicBezTo>
                      <a:pt x="1235" y="7234"/>
                      <a:pt x="2131" y="7637"/>
                      <a:pt x="3042" y="7637"/>
                    </a:cubicBezTo>
                    <a:cubicBezTo>
                      <a:pt x="3096" y="7637"/>
                      <a:pt x="3150" y="7635"/>
                      <a:pt x="3204" y="7632"/>
                    </a:cubicBezTo>
                    <a:cubicBezTo>
                      <a:pt x="3266" y="7635"/>
                      <a:pt x="3328" y="7637"/>
                      <a:pt x="3390" y="7637"/>
                    </a:cubicBezTo>
                    <a:cubicBezTo>
                      <a:pt x="5595" y="7637"/>
                      <a:pt x="7426" y="5892"/>
                      <a:pt x="7525" y="3667"/>
                    </a:cubicBezTo>
                    <a:cubicBezTo>
                      <a:pt x="7525" y="1935"/>
                      <a:pt x="6128" y="156"/>
                      <a:pt x="4366" y="156"/>
                    </a:cubicBezTo>
                    <a:cubicBezTo>
                      <a:pt x="4318" y="156"/>
                      <a:pt x="4269" y="157"/>
                      <a:pt x="4220" y="160"/>
                    </a:cubicBezTo>
                    <a:lnTo>
                      <a:pt x="4220" y="109"/>
                    </a:lnTo>
                    <a:cubicBezTo>
                      <a:pt x="3980" y="35"/>
                      <a:pt x="3746" y="0"/>
                      <a:pt x="35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495687" y="3871048"/>
                <a:ext cx="653596" cy="566175"/>
              </a:xfrm>
              <a:custGeom>
                <a:avLst/>
                <a:gdLst/>
                <a:ahLst/>
                <a:cxnLst/>
                <a:rect l="l" t="t" r="r" b="b"/>
                <a:pathLst>
                  <a:path w="19065" h="16515" extrusionOk="0">
                    <a:moveTo>
                      <a:pt x="9376" y="984"/>
                    </a:moveTo>
                    <a:cubicBezTo>
                      <a:pt x="11971" y="984"/>
                      <a:pt x="14396" y="2117"/>
                      <a:pt x="15811" y="4724"/>
                    </a:cubicBezTo>
                    <a:cubicBezTo>
                      <a:pt x="17946" y="8588"/>
                      <a:pt x="16014" y="13773"/>
                      <a:pt x="11744" y="15095"/>
                    </a:cubicBezTo>
                    <a:cubicBezTo>
                      <a:pt x="10987" y="15341"/>
                      <a:pt x="10218" y="15457"/>
                      <a:pt x="9462" y="15457"/>
                    </a:cubicBezTo>
                    <a:cubicBezTo>
                      <a:pt x="6309" y="15457"/>
                      <a:pt x="3374" y="13433"/>
                      <a:pt x="2390" y="10316"/>
                    </a:cubicBezTo>
                    <a:cubicBezTo>
                      <a:pt x="1170" y="6300"/>
                      <a:pt x="3356" y="3301"/>
                      <a:pt x="6508" y="1420"/>
                    </a:cubicBezTo>
                    <a:cubicBezTo>
                      <a:pt x="7459" y="1135"/>
                      <a:pt x="8429" y="984"/>
                      <a:pt x="9376" y="984"/>
                    </a:cubicBezTo>
                    <a:close/>
                    <a:moveTo>
                      <a:pt x="9775" y="1"/>
                    </a:moveTo>
                    <a:cubicBezTo>
                      <a:pt x="9045" y="1"/>
                      <a:pt x="8306" y="98"/>
                      <a:pt x="7575" y="302"/>
                    </a:cubicBezTo>
                    <a:cubicBezTo>
                      <a:pt x="7474" y="200"/>
                      <a:pt x="7372" y="149"/>
                      <a:pt x="7220" y="149"/>
                    </a:cubicBezTo>
                    <a:cubicBezTo>
                      <a:pt x="2492" y="1013"/>
                      <a:pt x="1" y="6605"/>
                      <a:pt x="1577" y="10977"/>
                    </a:cubicBezTo>
                    <a:cubicBezTo>
                      <a:pt x="2811" y="14400"/>
                      <a:pt x="6070" y="16515"/>
                      <a:pt x="9526" y="16515"/>
                    </a:cubicBezTo>
                    <a:cubicBezTo>
                      <a:pt x="10483" y="16515"/>
                      <a:pt x="11456" y="16352"/>
                      <a:pt x="12405" y="16010"/>
                    </a:cubicBezTo>
                    <a:cubicBezTo>
                      <a:pt x="16777" y="14383"/>
                      <a:pt x="19064" y="9554"/>
                      <a:pt x="17438" y="5182"/>
                    </a:cubicBezTo>
                    <a:lnTo>
                      <a:pt x="17438" y="5131"/>
                    </a:lnTo>
                    <a:cubicBezTo>
                      <a:pt x="16149" y="1971"/>
                      <a:pt x="13056" y="1"/>
                      <a:pt x="97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642867" y="4024975"/>
                <a:ext cx="303983" cy="243680"/>
              </a:xfrm>
              <a:custGeom>
                <a:avLst/>
                <a:gdLst/>
                <a:ahLst/>
                <a:cxnLst/>
                <a:rect l="l" t="t" r="r" b="b"/>
                <a:pathLst>
                  <a:path w="8867" h="7108" extrusionOk="0">
                    <a:moveTo>
                      <a:pt x="5595" y="792"/>
                    </a:moveTo>
                    <a:cubicBezTo>
                      <a:pt x="5621" y="792"/>
                      <a:pt x="5646" y="793"/>
                      <a:pt x="5672" y="794"/>
                    </a:cubicBezTo>
                    <a:cubicBezTo>
                      <a:pt x="6739" y="1150"/>
                      <a:pt x="7502" y="2166"/>
                      <a:pt x="7553" y="3335"/>
                    </a:cubicBezTo>
                    <a:cubicBezTo>
                      <a:pt x="7553" y="4657"/>
                      <a:pt x="6536" y="5826"/>
                      <a:pt x="5163" y="5979"/>
                    </a:cubicBezTo>
                    <a:cubicBezTo>
                      <a:pt x="5023" y="6009"/>
                      <a:pt x="4885" y="6023"/>
                      <a:pt x="4750" y="6023"/>
                    </a:cubicBezTo>
                    <a:cubicBezTo>
                      <a:pt x="3516" y="6023"/>
                      <a:pt x="2565" y="4827"/>
                      <a:pt x="2977" y="3590"/>
                    </a:cubicBezTo>
                    <a:cubicBezTo>
                      <a:pt x="3227" y="2240"/>
                      <a:pt x="4116" y="792"/>
                      <a:pt x="5595" y="792"/>
                    </a:cubicBezTo>
                    <a:close/>
                    <a:moveTo>
                      <a:pt x="5050" y="0"/>
                    </a:moveTo>
                    <a:cubicBezTo>
                      <a:pt x="1906" y="0"/>
                      <a:pt x="1" y="6755"/>
                      <a:pt x="4553" y="7097"/>
                    </a:cubicBezTo>
                    <a:cubicBezTo>
                      <a:pt x="4650" y="7104"/>
                      <a:pt x="4745" y="7108"/>
                      <a:pt x="4840" y="7108"/>
                    </a:cubicBezTo>
                    <a:cubicBezTo>
                      <a:pt x="6799" y="7108"/>
                      <a:pt x="8429" y="5631"/>
                      <a:pt x="8671" y="3691"/>
                    </a:cubicBezTo>
                    <a:cubicBezTo>
                      <a:pt x="8867" y="1833"/>
                      <a:pt x="7510" y="22"/>
                      <a:pt x="5643" y="22"/>
                    </a:cubicBezTo>
                    <a:cubicBezTo>
                      <a:pt x="5568" y="22"/>
                      <a:pt x="5493" y="25"/>
                      <a:pt x="5418" y="31"/>
                    </a:cubicBezTo>
                    <a:cubicBezTo>
                      <a:pt x="5293" y="10"/>
                      <a:pt x="5171" y="0"/>
                      <a:pt x="50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2501490" y="4675376"/>
                <a:ext cx="127257" cy="27563"/>
              </a:xfrm>
              <a:custGeom>
                <a:avLst/>
                <a:gdLst/>
                <a:ahLst/>
                <a:cxnLst/>
                <a:rect l="l" t="t" r="r" b="b"/>
                <a:pathLst>
                  <a:path w="3712" h="804" extrusionOk="0">
                    <a:moveTo>
                      <a:pt x="1744" y="1"/>
                    </a:moveTo>
                    <a:cubicBezTo>
                      <a:pt x="1281" y="1"/>
                      <a:pt x="813" y="26"/>
                      <a:pt x="356" y="72"/>
                    </a:cubicBezTo>
                    <a:cubicBezTo>
                      <a:pt x="0" y="123"/>
                      <a:pt x="0" y="682"/>
                      <a:pt x="356" y="733"/>
                    </a:cubicBezTo>
                    <a:cubicBezTo>
                      <a:pt x="813" y="778"/>
                      <a:pt x="1281" y="804"/>
                      <a:pt x="1744" y="804"/>
                    </a:cubicBezTo>
                    <a:cubicBezTo>
                      <a:pt x="2312" y="804"/>
                      <a:pt x="2875" y="766"/>
                      <a:pt x="3406" y="682"/>
                    </a:cubicBezTo>
                    <a:cubicBezTo>
                      <a:pt x="3711" y="580"/>
                      <a:pt x="3711" y="224"/>
                      <a:pt x="3406" y="123"/>
                    </a:cubicBezTo>
                    <a:cubicBezTo>
                      <a:pt x="2875" y="39"/>
                      <a:pt x="2312" y="1"/>
                      <a:pt x="17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5157582" y="4712230"/>
                <a:ext cx="109841" cy="30546"/>
              </a:xfrm>
              <a:custGeom>
                <a:avLst/>
                <a:gdLst/>
                <a:ahLst/>
                <a:cxnLst/>
                <a:rect l="l" t="t" r="r" b="b"/>
                <a:pathLst>
                  <a:path w="3204" h="891" extrusionOk="0">
                    <a:moveTo>
                      <a:pt x="1627" y="1"/>
                    </a:moveTo>
                    <a:cubicBezTo>
                      <a:pt x="1183" y="1"/>
                      <a:pt x="738" y="39"/>
                      <a:pt x="306" y="115"/>
                    </a:cubicBezTo>
                    <a:cubicBezTo>
                      <a:pt x="1" y="217"/>
                      <a:pt x="1" y="674"/>
                      <a:pt x="306" y="776"/>
                    </a:cubicBezTo>
                    <a:cubicBezTo>
                      <a:pt x="738" y="852"/>
                      <a:pt x="1183" y="890"/>
                      <a:pt x="1627" y="890"/>
                    </a:cubicBezTo>
                    <a:cubicBezTo>
                      <a:pt x="2072" y="890"/>
                      <a:pt x="2517" y="852"/>
                      <a:pt x="2949" y="776"/>
                    </a:cubicBezTo>
                    <a:cubicBezTo>
                      <a:pt x="3203" y="674"/>
                      <a:pt x="3203" y="268"/>
                      <a:pt x="2949" y="166"/>
                    </a:cubicBezTo>
                    <a:lnTo>
                      <a:pt x="2949" y="115"/>
                    </a:lnTo>
                    <a:cubicBezTo>
                      <a:pt x="2517" y="39"/>
                      <a:pt x="2072" y="1"/>
                      <a:pt x="16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6351442" y="4704996"/>
                <a:ext cx="111555" cy="35174"/>
              </a:xfrm>
              <a:custGeom>
                <a:avLst/>
                <a:gdLst/>
                <a:ahLst/>
                <a:cxnLst/>
                <a:rect l="l" t="t" r="r" b="b"/>
                <a:pathLst>
                  <a:path w="3254" h="1026" extrusionOk="0">
                    <a:moveTo>
                      <a:pt x="1843" y="1"/>
                    </a:moveTo>
                    <a:cubicBezTo>
                      <a:pt x="1310" y="1"/>
                      <a:pt x="773" y="92"/>
                      <a:pt x="255" y="275"/>
                    </a:cubicBezTo>
                    <a:cubicBezTo>
                      <a:pt x="0" y="377"/>
                      <a:pt x="0" y="733"/>
                      <a:pt x="255" y="835"/>
                    </a:cubicBezTo>
                    <a:cubicBezTo>
                      <a:pt x="687" y="962"/>
                      <a:pt x="1132" y="1025"/>
                      <a:pt x="1576" y="1025"/>
                    </a:cubicBezTo>
                    <a:cubicBezTo>
                      <a:pt x="2021" y="1025"/>
                      <a:pt x="2466" y="962"/>
                      <a:pt x="2898" y="835"/>
                    </a:cubicBezTo>
                    <a:cubicBezTo>
                      <a:pt x="3254" y="733"/>
                      <a:pt x="3254" y="275"/>
                      <a:pt x="2898" y="174"/>
                    </a:cubicBezTo>
                    <a:lnTo>
                      <a:pt x="2898" y="123"/>
                    </a:lnTo>
                    <a:cubicBezTo>
                      <a:pt x="2552" y="41"/>
                      <a:pt x="2199" y="1"/>
                      <a:pt x="18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 name="Google Shape;121;p13"/>
          <p:cNvSpPr txBox="1"/>
          <p:nvPr/>
        </p:nvSpPr>
        <p:spPr>
          <a:xfrm>
            <a:off x="4976825" y="2867350"/>
            <a:ext cx="3000000" cy="819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50">
                <a:solidFill>
                  <a:schemeClr val="dk1"/>
                </a:solidFill>
                <a:latin typeface="EB Garamond"/>
                <a:ea typeface="EB Garamond"/>
                <a:cs typeface="EB Garamond"/>
                <a:sym typeface="EB Garamond"/>
              </a:rPr>
              <a:t>By Shutong Li, Xinglin Chen, Qinghuai (Michelle) Tan, Ling (Samantha) Yang, </a:t>
            </a:r>
            <a:endParaRPr sz="1250">
              <a:solidFill>
                <a:schemeClr val="dk1"/>
              </a:solidFill>
              <a:latin typeface="EB Garamond"/>
              <a:ea typeface="EB Garamond"/>
              <a:cs typeface="EB Garamond"/>
              <a:sym typeface="EB Garamond"/>
            </a:endParaRPr>
          </a:p>
          <a:p>
            <a:pPr marL="0" lvl="0" indent="0" algn="ctr" rtl="0">
              <a:lnSpc>
                <a:spcPct val="115000"/>
              </a:lnSpc>
              <a:spcBef>
                <a:spcPts val="0"/>
              </a:spcBef>
              <a:spcAft>
                <a:spcPts val="0"/>
              </a:spcAft>
              <a:buNone/>
            </a:pPr>
            <a:r>
              <a:rPr lang="en" sz="1250">
                <a:solidFill>
                  <a:schemeClr val="dk1"/>
                </a:solidFill>
                <a:latin typeface="EB Garamond"/>
                <a:ea typeface="EB Garamond"/>
                <a:cs typeface="EB Garamond"/>
                <a:sym typeface="EB Garamond"/>
              </a:rPr>
              <a:t>Yue Liu</a:t>
            </a:r>
            <a:endParaRPr sz="1250">
              <a:solidFill>
                <a:schemeClr val="dk1"/>
              </a:solidFill>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22"/>
          <p:cNvSpPr txBox="1"/>
          <p:nvPr/>
        </p:nvSpPr>
        <p:spPr>
          <a:xfrm>
            <a:off x="210425" y="392300"/>
            <a:ext cx="3000000" cy="623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2850">
              <a:solidFill>
                <a:schemeClr val="dk1"/>
              </a:solidFill>
            </a:endParaRPr>
          </a:p>
        </p:txBody>
      </p:sp>
      <p:sp>
        <p:nvSpPr>
          <p:cNvPr id="580" name="Google Shape;580;p22"/>
          <p:cNvSpPr txBox="1"/>
          <p:nvPr/>
        </p:nvSpPr>
        <p:spPr>
          <a:xfrm>
            <a:off x="210425" y="198900"/>
            <a:ext cx="7971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chemeClr val="dk1"/>
                </a:solidFill>
                <a:highlight>
                  <a:srgbClr val="FFFFFF"/>
                </a:highlight>
              </a:rPr>
              <a:t>Test Performance Comparison </a:t>
            </a:r>
            <a:endParaRPr sz="2000">
              <a:latin typeface="Roboto"/>
              <a:ea typeface="Roboto"/>
              <a:cs typeface="Roboto"/>
              <a:sym typeface="Roboto"/>
            </a:endParaRPr>
          </a:p>
        </p:txBody>
      </p:sp>
      <p:pic>
        <p:nvPicPr>
          <p:cNvPr id="581" name="Google Shape;581;p22"/>
          <p:cNvPicPr preferRelativeResize="0"/>
          <p:nvPr/>
        </p:nvPicPr>
        <p:blipFill>
          <a:blip r:embed="rId3">
            <a:alphaModFix/>
          </a:blip>
          <a:stretch>
            <a:fillRect/>
          </a:stretch>
        </p:blipFill>
        <p:spPr>
          <a:xfrm>
            <a:off x="331500" y="992300"/>
            <a:ext cx="8481001" cy="3565075"/>
          </a:xfrm>
          <a:prstGeom prst="rect">
            <a:avLst/>
          </a:prstGeom>
          <a:noFill/>
          <a:ln>
            <a:noFill/>
          </a:ln>
        </p:spPr>
      </p:pic>
      <p:sp>
        <p:nvSpPr>
          <p:cNvPr id="582" name="Google Shape;582;p22"/>
          <p:cNvSpPr/>
          <p:nvPr/>
        </p:nvSpPr>
        <p:spPr>
          <a:xfrm>
            <a:off x="436375" y="3560125"/>
            <a:ext cx="8481000" cy="251100"/>
          </a:xfrm>
          <a:prstGeom prst="rect">
            <a:avLst/>
          </a:prstGeom>
          <a:noFill/>
          <a:ln w="19050" cap="flat" cmpd="sng">
            <a:solidFill>
              <a:srgbClr val="BD00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23"/>
          <p:cNvSpPr txBox="1">
            <a:spLocks noGrp="1"/>
          </p:cNvSpPr>
          <p:nvPr>
            <p:ph type="title"/>
          </p:nvPr>
        </p:nvSpPr>
        <p:spPr>
          <a:xfrm>
            <a:off x="150950" y="335475"/>
            <a:ext cx="83214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 Selection &amp; Project Result </a:t>
            </a:r>
            <a:endParaRPr/>
          </a:p>
          <a:p>
            <a:pPr marL="0" lvl="0" indent="0" algn="ctr" rtl="0">
              <a:spcBef>
                <a:spcPts val="0"/>
              </a:spcBef>
              <a:spcAft>
                <a:spcPts val="0"/>
              </a:spcAft>
              <a:buNone/>
            </a:pPr>
            <a:endParaRPr/>
          </a:p>
        </p:txBody>
      </p:sp>
      <p:pic>
        <p:nvPicPr>
          <p:cNvPr id="588" name="Google Shape;588;p23"/>
          <p:cNvPicPr preferRelativeResize="0"/>
          <p:nvPr/>
        </p:nvPicPr>
        <p:blipFill>
          <a:blip r:embed="rId3">
            <a:alphaModFix/>
          </a:blip>
          <a:stretch>
            <a:fillRect/>
          </a:stretch>
        </p:blipFill>
        <p:spPr>
          <a:xfrm>
            <a:off x="271099" y="983775"/>
            <a:ext cx="3987312" cy="1860051"/>
          </a:xfrm>
          <a:prstGeom prst="rect">
            <a:avLst/>
          </a:prstGeom>
          <a:noFill/>
          <a:ln>
            <a:noFill/>
          </a:ln>
        </p:spPr>
      </p:pic>
      <p:sp>
        <p:nvSpPr>
          <p:cNvPr id="589" name="Google Shape;589;p23"/>
          <p:cNvSpPr txBox="1"/>
          <p:nvPr/>
        </p:nvSpPr>
        <p:spPr>
          <a:xfrm>
            <a:off x="1602178" y="2443633"/>
            <a:ext cx="182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590" name="Google Shape;590;p23"/>
          <p:cNvPicPr preferRelativeResize="0"/>
          <p:nvPr/>
        </p:nvPicPr>
        <p:blipFill>
          <a:blip r:embed="rId4">
            <a:alphaModFix/>
          </a:blip>
          <a:stretch>
            <a:fillRect/>
          </a:stretch>
        </p:blipFill>
        <p:spPr>
          <a:xfrm>
            <a:off x="5121289" y="978875"/>
            <a:ext cx="3802583" cy="1860050"/>
          </a:xfrm>
          <a:prstGeom prst="rect">
            <a:avLst/>
          </a:prstGeom>
          <a:noFill/>
          <a:ln>
            <a:noFill/>
          </a:ln>
        </p:spPr>
      </p:pic>
      <p:sp>
        <p:nvSpPr>
          <p:cNvPr id="591" name="Google Shape;591;p23"/>
          <p:cNvSpPr txBox="1"/>
          <p:nvPr/>
        </p:nvSpPr>
        <p:spPr>
          <a:xfrm>
            <a:off x="472400" y="3676625"/>
            <a:ext cx="8243100" cy="1143600"/>
          </a:xfrm>
          <a:prstGeom prst="rect">
            <a:avLst/>
          </a:prstGeom>
          <a:noFill/>
          <a:ln>
            <a:noFill/>
          </a:ln>
        </p:spPr>
        <p:txBody>
          <a:bodyPr spcFirstLastPara="1" wrap="square" lIns="91425" tIns="91425" rIns="91425" bIns="91425" anchor="t" anchorCtr="0">
            <a:spAutoFit/>
          </a:bodyPr>
          <a:lstStyle/>
          <a:p>
            <a:pPr marL="457200" lvl="0" indent="-317500" algn="ctr"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Base on the VAR forecast plot, we can tell that such auction formats has reduced license prices’ increasing rate successfully, comparing with the previous climbing trend.</a:t>
            </a:r>
            <a:endParaRPr>
              <a:solidFill>
                <a:schemeClr val="dk1"/>
              </a:solidFill>
              <a:latin typeface="Roboto"/>
              <a:ea typeface="Roboto"/>
              <a:cs typeface="Roboto"/>
              <a:sym typeface="Roboto"/>
            </a:endParaRPr>
          </a:p>
          <a:p>
            <a:pPr marL="457200" lvl="0" indent="-317500" algn="ctr"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But the overall increasing rate is not shrinking distinctly. </a:t>
            </a:r>
            <a:endParaRPr>
              <a:solidFill>
                <a:schemeClr val="dk1"/>
              </a:solidFill>
              <a:latin typeface="Roboto"/>
              <a:ea typeface="Roboto"/>
              <a:cs typeface="Roboto"/>
              <a:sym typeface="Roboto"/>
            </a:endParaRPr>
          </a:p>
          <a:p>
            <a:pPr marL="457200" lvl="0" indent="-317500" algn="ctr"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Future Work: Intervention analysis</a:t>
            </a:r>
            <a:endParaRPr>
              <a:solidFill>
                <a:schemeClr val="dk1"/>
              </a:solidFill>
              <a:latin typeface="Roboto"/>
              <a:ea typeface="Roboto"/>
              <a:cs typeface="Roboto"/>
              <a:sym typeface="Roboto"/>
            </a:endParaRPr>
          </a:p>
        </p:txBody>
      </p:sp>
      <p:sp>
        <p:nvSpPr>
          <p:cNvPr id="592" name="Google Shape;592;p23"/>
          <p:cNvSpPr txBox="1"/>
          <p:nvPr/>
        </p:nvSpPr>
        <p:spPr>
          <a:xfrm>
            <a:off x="4393477" y="171050"/>
            <a:ext cx="35751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1"/>
                </a:solidFill>
                <a:latin typeface="Roboto"/>
                <a:ea typeface="Roboto"/>
                <a:cs typeface="Roboto"/>
                <a:sym typeface="Roboto"/>
              </a:rPr>
              <a:t>long term prediction - VAR</a:t>
            </a:r>
            <a:r>
              <a:rPr lang="en">
                <a:solidFill>
                  <a:schemeClr val="dk1"/>
                </a:solidFill>
                <a:latin typeface="Roboto"/>
                <a:ea typeface="Roboto"/>
                <a:cs typeface="Roboto"/>
                <a:sym typeface="Roboto"/>
              </a:rPr>
              <a:t> </a:t>
            </a:r>
            <a:endParaRPr/>
          </a:p>
        </p:txBody>
      </p:sp>
      <p:pic>
        <p:nvPicPr>
          <p:cNvPr id="593" name="Google Shape;593;p23"/>
          <p:cNvPicPr preferRelativeResize="0"/>
          <p:nvPr/>
        </p:nvPicPr>
        <p:blipFill>
          <a:blip r:embed="rId5">
            <a:alphaModFix/>
          </a:blip>
          <a:stretch>
            <a:fillRect/>
          </a:stretch>
        </p:blipFill>
        <p:spPr>
          <a:xfrm>
            <a:off x="-71775" y="2809475"/>
            <a:ext cx="9294199" cy="749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24"/>
          <p:cNvSpPr txBox="1">
            <a:spLocks noGrp="1"/>
          </p:cNvSpPr>
          <p:nvPr>
            <p:ph type="title"/>
          </p:nvPr>
        </p:nvSpPr>
        <p:spPr>
          <a:xfrm>
            <a:off x="411300" y="519000"/>
            <a:ext cx="83214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4600"/>
              <a:t>Q&amp;A</a:t>
            </a:r>
            <a:endParaRPr sz="4600"/>
          </a:p>
        </p:txBody>
      </p:sp>
      <p:grpSp>
        <p:nvGrpSpPr>
          <p:cNvPr id="599" name="Google Shape;599;p24"/>
          <p:cNvGrpSpPr/>
          <p:nvPr/>
        </p:nvGrpSpPr>
        <p:grpSpPr>
          <a:xfrm>
            <a:off x="411175" y="2650825"/>
            <a:ext cx="5270700" cy="620225"/>
            <a:chOff x="411175" y="2650825"/>
            <a:chExt cx="5270700" cy="620225"/>
          </a:xfrm>
        </p:grpSpPr>
        <p:sp>
          <p:nvSpPr>
            <p:cNvPr id="600" name="Google Shape;600;p24"/>
            <p:cNvSpPr/>
            <p:nvPr/>
          </p:nvSpPr>
          <p:spPr>
            <a:xfrm>
              <a:off x="411175" y="2815613"/>
              <a:ext cx="5270700" cy="4554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411175" y="2815650"/>
              <a:ext cx="3259200" cy="455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24"/>
            <p:cNvGrpSpPr/>
            <p:nvPr/>
          </p:nvGrpSpPr>
          <p:grpSpPr>
            <a:xfrm>
              <a:off x="563576" y="2650825"/>
              <a:ext cx="1180975" cy="544013"/>
              <a:chOff x="2102475" y="1964524"/>
              <a:chExt cx="1248256" cy="575006"/>
            </a:xfrm>
          </p:grpSpPr>
          <p:sp>
            <p:nvSpPr>
              <p:cNvPr id="603" name="Google Shape;603;p24"/>
              <p:cNvSpPr/>
              <p:nvPr/>
            </p:nvSpPr>
            <p:spPr>
              <a:xfrm>
                <a:off x="2156468" y="2475892"/>
                <a:ext cx="1093046" cy="63637"/>
              </a:xfrm>
              <a:custGeom>
                <a:avLst/>
                <a:gdLst/>
                <a:ahLst/>
                <a:cxnLst/>
                <a:rect l="l" t="t" r="r" b="b"/>
                <a:pathLst>
                  <a:path w="62882" h="3661" extrusionOk="0">
                    <a:moveTo>
                      <a:pt x="31441" y="1"/>
                    </a:moveTo>
                    <a:cubicBezTo>
                      <a:pt x="14085" y="1"/>
                      <a:pt x="0" y="805"/>
                      <a:pt x="0" y="1831"/>
                    </a:cubicBezTo>
                    <a:cubicBezTo>
                      <a:pt x="0" y="2829"/>
                      <a:pt x="14085" y="3661"/>
                      <a:pt x="31441" y="3661"/>
                    </a:cubicBezTo>
                    <a:cubicBezTo>
                      <a:pt x="48825" y="3661"/>
                      <a:pt x="62882" y="2829"/>
                      <a:pt x="62882" y="1831"/>
                    </a:cubicBezTo>
                    <a:cubicBezTo>
                      <a:pt x="62882" y="805"/>
                      <a:pt x="48825" y="1"/>
                      <a:pt x="31441" y="1"/>
                    </a:cubicBezTo>
                    <a:close/>
                  </a:path>
                </a:pathLst>
              </a:custGeom>
              <a:solidFill>
                <a:srgbClr val="000000">
                  <a:alpha val="2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2102475" y="2352036"/>
                <a:ext cx="102192" cy="42900"/>
              </a:xfrm>
              <a:custGeom>
                <a:avLst/>
                <a:gdLst/>
                <a:ahLst/>
                <a:cxnLst/>
                <a:rect l="l" t="t" r="r" b="b"/>
                <a:pathLst>
                  <a:path w="5879" h="2468" extrusionOk="0">
                    <a:moveTo>
                      <a:pt x="1" y="0"/>
                    </a:moveTo>
                    <a:lnTo>
                      <a:pt x="1859" y="2468"/>
                    </a:lnTo>
                    <a:lnTo>
                      <a:pt x="5768" y="2468"/>
                    </a:lnTo>
                    <a:cubicBezTo>
                      <a:pt x="5241" y="1692"/>
                      <a:pt x="5297" y="693"/>
                      <a:pt x="587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4"/>
              <p:cNvSpPr/>
              <p:nvPr/>
            </p:nvSpPr>
            <p:spPr>
              <a:xfrm>
                <a:off x="2122727" y="2196350"/>
                <a:ext cx="1228004" cy="234247"/>
              </a:xfrm>
              <a:custGeom>
                <a:avLst/>
                <a:gdLst/>
                <a:ahLst/>
                <a:cxnLst/>
                <a:rect l="l" t="t" r="r" b="b"/>
                <a:pathLst>
                  <a:path w="70646" h="13476" extrusionOk="0">
                    <a:moveTo>
                      <a:pt x="6932" y="1"/>
                    </a:moveTo>
                    <a:cubicBezTo>
                      <a:pt x="3854" y="29"/>
                      <a:pt x="0" y="13476"/>
                      <a:pt x="3078" y="13476"/>
                    </a:cubicBezTo>
                    <a:lnTo>
                      <a:pt x="66070" y="13476"/>
                    </a:lnTo>
                    <a:cubicBezTo>
                      <a:pt x="70645" y="13476"/>
                      <a:pt x="64102" y="1"/>
                      <a:pt x="597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p:nvPr/>
            </p:nvSpPr>
            <p:spPr>
              <a:xfrm>
                <a:off x="2294787" y="2004054"/>
                <a:ext cx="769193" cy="195675"/>
              </a:xfrm>
              <a:custGeom>
                <a:avLst/>
                <a:gdLst/>
                <a:ahLst/>
                <a:cxnLst/>
                <a:rect l="l" t="t" r="r" b="b"/>
                <a:pathLst>
                  <a:path w="44251" h="11257" extrusionOk="0">
                    <a:moveTo>
                      <a:pt x="8318" y="0"/>
                    </a:moveTo>
                    <a:cubicBezTo>
                      <a:pt x="6322" y="0"/>
                      <a:pt x="4575" y="721"/>
                      <a:pt x="0" y="11257"/>
                    </a:cubicBezTo>
                    <a:lnTo>
                      <a:pt x="44250" y="11091"/>
                    </a:lnTo>
                    <a:cubicBezTo>
                      <a:pt x="44250" y="11091"/>
                      <a:pt x="36931" y="0"/>
                      <a:pt x="34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a:off x="2338646" y="2038265"/>
                <a:ext cx="664133" cy="159554"/>
              </a:xfrm>
              <a:custGeom>
                <a:avLst/>
                <a:gdLst/>
                <a:ahLst/>
                <a:cxnLst/>
                <a:rect l="l" t="t" r="r" b="b"/>
                <a:pathLst>
                  <a:path w="38207" h="9179" extrusionOk="0">
                    <a:moveTo>
                      <a:pt x="7043" y="1"/>
                    </a:moveTo>
                    <a:cubicBezTo>
                      <a:pt x="5268" y="1"/>
                      <a:pt x="3522" y="583"/>
                      <a:pt x="0" y="9178"/>
                    </a:cubicBezTo>
                    <a:lnTo>
                      <a:pt x="38206" y="9012"/>
                    </a:lnTo>
                    <a:cubicBezTo>
                      <a:pt x="38206" y="9012"/>
                      <a:pt x="31414" y="1"/>
                      <a:pt x="29556" y="1"/>
                    </a:cubicBez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4"/>
              <p:cNvSpPr/>
              <p:nvPr/>
            </p:nvSpPr>
            <p:spPr>
              <a:xfrm>
                <a:off x="2653372" y="2013685"/>
                <a:ext cx="31827" cy="184602"/>
              </a:xfrm>
              <a:custGeom>
                <a:avLst/>
                <a:gdLst/>
                <a:ahLst/>
                <a:cxnLst/>
                <a:rect l="l" t="t" r="r" b="b"/>
                <a:pathLst>
                  <a:path w="1831" h="10620" extrusionOk="0">
                    <a:moveTo>
                      <a:pt x="0" y="1"/>
                    </a:moveTo>
                    <a:lnTo>
                      <a:pt x="0" y="10620"/>
                    </a:lnTo>
                    <a:lnTo>
                      <a:pt x="1830" y="10620"/>
                    </a:lnTo>
                    <a:lnTo>
                      <a:pt x="18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4"/>
              <p:cNvSpPr/>
              <p:nvPr/>
            </p:nvSpPr>
            <p:spPr>
              <a:xfrm>
                <a:off x="2750719" y="1964524"/>
                <a:ext cx="69912" cy="46776"/>
              </a:xfrm>
              <a:custGeom>
                <a:avLst/>
                <a:gdLst/>
                <a:ahLst/>
                <a:cxnLst/>
                <a:rect l="l" t="t" r="r" b="b"/>
                <a:pathLst>
                  <a:path w="4022" h="2691" extrusionOk="0">
                    <a:moveTo>
                      <a:pt x="1110" y="1"/>
                    </a:moveTo>
                    <a:lnTo>
                      <a:pt x="1" y="2690"/>
                    </a:lnTo>
                    <a:lnTo>
                      <a:pt x="4021" y="2690"/>
                    </a:lnTo>
                    <a:lnTo>
                      <a:pt x="27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4"/>
              <p:cNvSpPr/>
              <p:nvPr/>
            </p:nvSpPr>
            <p:spPr>
              <a:xfrm>
                <a:off x="2873150" y="2301902"/>
                <a:ext cx="240974" cy="206452"/>
              </a:xfrm>
              <a:custGeom>
                <a:avLst/>
                <a:gdLst/>
                <a:ahLst/>
                <a:cxnLst/>
                <a:rect l="l" t="t" r="r" b="b"/>
                <a:pathLst>
                  <a:path w="13863" h="11877" extrusionOk="0">
                    <a:moveTo>
                      <a:pt x="5933" y="1"/>
                    </a:moveTo>
                    <a:cubicBezTo>
                      <a:pt x="2662" y="1"/>
                      <a:pt x="0" y="2662"/>
                      <a:pt x="0" y="5934"/>
                    </a:cubicBezTo>
                    <a:cubicBezTo>
                      <a:pt x="0" y="9514"/>
                      <a:pt x="2926" y="11877"/>
                      <a:pt x="5970" y="11877"/>
                    </a:cubicBezTo>
                    <a:cubicBezTo>
                      <a:pt x="7429" y="11877"/>
                      <a:pt x="8916" y="11334"/>
                      <a:pt x="10120" y="10121"/>
                    </a:cubicBezTo>
                    <a:cubicBezTo>
                      <a:pt x="13863" y="6405"/>
                      <a:pt x="11229" y="1"/>
                      <a:pt x="593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4"/>
              <p:cNvSpPr/>
              <p:nvPr/>
            </p:nvSpPr>
            <p:spPr>
              <a:xfrm>
                <a:off x="2917008" y="2345760"/>
                <a:ext cx="138817" cy="118862"/>
              </a:xfrm>
              <a:custGeom>
                <a:avLst/>
                <a:gdLst/>
                <a:ahLst/>
                <a:cxnLst/>
                <a:rect l="l" t="t" r="r" b="b"/>
                <a:pathLst>
                  <a:path w="7986" h="6838" extrusionOk="0">
                    <a:moveTo>
                      <a:pt x="3410" y="1"/>
                    </a:moveTo>
                    <a:cubicBezTo>
                      <a:pt x="1525" y="1"/>
                      <a:pt x="0" y="1526"/>
                      <a:pt x="0" y="3411"/>
                    </a:cubicBezTo>
                    <a:cubicBezTo>
                      <a:pt x="0" y="5473"/>
                      <a:pt x="1685" y="6837"/>
                      <a:pt x="3437" y="6837"/>
                    </a:cubicBezTo>
                    <a:cubicBezTo>
                      <a:pt x="4276" y="6837"/>
                      <a:pt x="5131" y="6524"/>
                      <a:pt x="5822" y="5823"/>
                    </a:cubicBezTo>
                    <a:cubicBezTo>
                      <a:pt x="7985" y="3688"/>
                      <a:pt x="6460" y="1"/>
                      <a:pt x="3410"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4"/>
              <p:cNvSpPr/>
              <p:nvPr/>
            </p:nvSpPr>
            <p:spPr>
              <a:xfrm>
                <a:off x="2291415" y="2301902"/>
                <a:ext cx="240991" cy="206452"/>
              </a:xfrm>
              <a:custGeom>
                <a:avLst/>
                <a:gdLst/>
                <a:ahLst/>
                <a:cxnLst/>
                <a:rect l="l" t="t" r="r" b="b"/>
                <a:pathLst>
                  <a:path w="13864" h="11877" extrusionOk="0">
                    <a:moveTo>
                      <a:pt x="5934" y="1"/>
                    </a:moveTo>
                    <a:cubicBezTo>
                      <a:pt x="2662" y="1"/>
                      <a:pt x="0" y="2662"/>
                      <a:pt x="0" y="5934"/>
                    </a:cubicBezTo>
                    <a:cubicBezTo>
                      <a:pt x="0" y="9514"/>
                      <a:pt x="2914" y="11877"/>
                      <a:pt x="5958" y="11877"/>
                    </a:cubicBezTo>
                    <a:cubicBezTo>
                      <a:pt x="7418" y="11877"/>
                      <a:pt x="8907" y="11334"/>
                      <a:pt x="10120" y="10121"/>
                    </a:cubicBezTo>
                    <a:cubicBezTo>
                      <a:pt x="13863" y="6405"/>
                      <a:pt x="11229" y="1"/>
                      <a:pt x="593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4"/>
              <p:cNvSpPr/>
              <p:nvPr/>
            </p:nvSpPr>
            <p:spPr>
              <a:xfrm>
                <a:off x="2334787" y="2345760"/>
                <a:ext cx="139303" cy="118862"/>
              </a:xfrm>
              <a:custGeom>
                <a:avLst/>
                <a:gdLst/>
                <a:ahLst/>
                <a:cxnLst/>
                <a:rect l="l" t="t" r="r" b="b"/>
                <a:pathLst>
                  <a:path w="8014" h="6838" extrusionOk="0">
                    <a:moveTo>
                      <a:pt x="3439" y="1"/>
                    </a:moveTo>
                    <a:cubicBezTo>
                      <a:pt x="1553" y="1"/>
                      <a:pt x="1" y="1526"/>
                      <a:pt x="1" y="3411"/>
                    </a:cubicBezTo>
                    <a:cubicBezTo>
                      <a:pt x="1" y="5473"/>
                      <a:pt x="1686" y="6837"/>
                      <a:pt x="3446" y="6837"/>
                    </a:cubicBezTo>
                    <a:cubicBezTo>
                      <a:pt x="4289" y="6837"/>
                      <a:pt x="5150" y="6524"/>
                      <a:pt x="5851" y="5823"/>
                    </a:cubicBezTo>
                    <a:cubicBezTo>
                      <a:pt x="8013" y="3688"/>
                      <a:pt x="6488" y="1"/>
                      <a:pt x="3439"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4"/>
              <p:cNvSpPr/>
              <p:nvPr/>
            </p:nvSpPr>
            <p:spPr>
              <a:xfrm>
                <a:off x="2487082" y="2242624"/>
                <a:ext cx="38572" cy="39058"/>
              </a:xfrm>
              <a:custGeom>
                <a:avLst/>
                <a:gdLst/>
                <a:ahLst/>
                <a:cxnLst/>
                <a:rect l="l" t="t" r="r" b="b"/>
                <a:pathLst>
                  <a:path w="2219" h="2247" extrusionOk="0">
                    <a:moveTo>
                      <a:pt x="1" y="1"/>
                    </a:moveTo>
                    <a:lnTo>
                      <a:pt x="1" y="2246"/>
                    </a:lnTo>
                    <a:lnTo>
                      <a:pt x="2219" y="2246"/>
                    </a:lnTo>
                    <a:lnTo>
                      <a:pt x="22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4"/>
              <p:cNvSpPr/>
              <p:nvPr/>
            </p:nvSpPr>
            <p:spPr>
              <a:xfrm>
                <a:off x="2525639" y="2281667"/>
                <a:ext cx="39058" cy="38572"/>
              </a:xfrm>
              <a:custGeom>
                <a:avLst/>
                <a:gdLst/>
                <a:ahLst/>
                <a:cxnLst/>
                <a:rect l="l" t="t" r="r" b="b"/>
                <a:pathLst>
                  <a:path w="2247" h="2219" extrusionOk="0">
                    <a:moveTo>
                      <a:pt x="1" y="0"/>
                    </a:moveTo>
                    <a:lnTo>
                      <a:pt x="1" y="2218"/>
                    </a:lnTo>
                    <a:lnTo>
                      <a:pt x="2247" y="2218"/>
                    </a:lnTo>
                    <a:lnTo>
                      <a:pt x="2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2564682" y="2242624"/>
                <a:ext cx="38572" cy="39058"/>
              </a:xfrm>
              <a:custGeom>
                <a:avLst/>
                <a:gdLst/>
                <a:ahLst/>
                <a:cxnLst/>
                <a:rect l="l" t="t" r="r" b="b"/>
                <a:pathLst>
                  <a:path w="2219" h="2247" extrusionOk="0">
                    <a:moveTo>
                      <a:pt x="1" y="1"/>
                    </a:moveTo>
                    <a:lnTo>
                      <a:pt x="1" y="2246"/>
                    </a:lnTo>
                    <a:lnTo>
                      <a:pt x="2219" y="2246"/>
                    </a:lnTo>
                    <a:lnTo>
                      <a:pt x="22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2603238" y="2281667"/>
                <a:ext cx="39058" cy="38572"/>
              </a:xfrm>
              <a:custGeom>
                <a:avLst/>
                <a:gdLst/>
                <a:ahLst/>
                <a:cxnLst/>
                <a:rect l="l" t="t" r="r" b="b"/>
                <a:pathLst>
                  <a:path w="2247" h="2219" extrusionOk="0">
                    <a:moveTo>
                      <a:pt x="1" y="0"/>
                    </a:moveTo>
                    <a:lnTo>
                      <a:pt x="1" y="2218"/>
                    </a:lnTo>
                    <a:lnTo>
                      <a:pt x="2247" y="2218"/>
                    </a:lnTo>
                    <a:lnTo>
                      <a:pt x="2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2634563" y="2242624"/>
                <a:ext cx="38572" cy="39058"/>
              </a:xfrm>
              <a:custGeom>
                <a:avLst/>
                <a:gdLst/>
                <a:ahLst/>
                <a:cxnLst/>
                <a:rect l="l" t="t" r="r" b="b"/>
                <a:pathLst>
                  <a:path w="2219" h="2247" extrusionOk="0">
                    <a:moveTo>
                      <a:pt x="1" y="1"/>
                    </a:moveTo>
                    <a:lnTo>
                      <a:pt x="1" y="2246"/>
                    </a:lnTo>
                    <a:lnTo>
                      <a:pt x="2219" y="2246"/>
                    </a:lnTo>
                    <a:lnTo>
                      <a:pt x="22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2673137" y="2281667"/>
                <a:ext cx="39041" cy="38572"/>
              </a:xfrm>
              <a:custGeom>
                <a:avLst/>
                <a:gdLst/>
                <a:ahLst/>
                <a:cxnLst/>
                <a:rect l="l" t="t" r="r" b="b"/>
                <a:pathLst>
                  <a:path w="2246" h="2219" extrusionOk="0">
                    <a:moveTo>
                      <a:pt x="0" y="0"/>
                    </a:moveTo>
                    <a:lnTo>
                      <a:pt x="0" y="2218"/>
                    </a:lnTo>
                    <a:lnTo>
                      <a:pt x="2246" y="2218"/>
                    </a:lnTo>
                    <a:lnTo>
                      <a:pt x="2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2712162" y="2242624"/>
                <a:ext cx="38572" cy="39058"/>
              </a:xfrm>
              <a:custGeom>
                <a:avLst/>
                <a:gdLst/>
                <a:ahLst/>
                <a:cxnLst/>
                <a:rect l="l" t="t" r="r" b="b"/>
                <a:pathLst>
                  <a:path w="2219" h="2247" extrusionOk="0">
                    <a:moveTo>
                      <a:pt x="1" y="1"/>
                    </a:moveTo>
                    <a:lnTo>
                      <a:pt x="1" y="2246"/>
                    </a:lnTo>
                    <a:lnTo>
                      <a:pt x="2219" y="2246"/>
                    </a:lnTo>
                    <a:lnTo>
                      <a:pt x="22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2750719" y="2281667"/>
                <a:ext cx="39058" cy="38572"/>
              </a:xfrm>
              <a:custGeom>
                <a:avLst/>
                <a:gdLst/>
                <a:ahLst/>
                <a:cxnLst/>
                <a:rect l="l" t="t" r="r" b="b"/>
                <a:pathLst>
                  <a:path w="2247" h="2219" extrusionOk="0">
                    <a:moveTo>
                      <a:pt x="1" y="0"/>
                    </a:moveTo>
                    <a:lnTo>
                      <a:pt x="1" y="2218"/>
                    </a:lnTo>
                    <a:lnTo>
                      <a:pt x="2247" y="2218"/>
                    </a:lnTo>
                    <a:lnTo>
                      <a:pt x="2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2789275" y="2242624"/>
                <a:ext cx="39058" cy="39058"/>
              </a:xfrm>
              <a:custGeom>
                <a:avLst/>
                <a:gdLst/>
                <a:ahLst/>
                <a:cxnLst/>
                <a:rect l="l" t="t" r="r" b="b"/>
                <a:pathLst>
                  <a:path w="2247" h="2247" extrusionOk="0">
                    <a:moveTo>
                      <a:pt x="1" y="1"/>
                    </a:moveTo>
                    <a:lnTo>
                      <a:pt x="1" y="2246"/>
                    </a:lnTo>
                    <a:lnTo>
                      <a:pt x="2247" y="2246"/>
                    </a:lnTo>
                    <a:lnTo>
                      <a:pt x="22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3133397" y="2196350"/>
                <a:ext cx="107007" cy="61882"/>
              </a:xfrm>
              <a:custGeom>
                <a:avLst/>
                <a:gdLst/>
                <a:ahLst/>
                <a:cxnLst/>
                <a:rect l="l" t="t" r="r" b="b"/>
                <a:pathLst>
                  <a:path w="6156" h="3560" extrusionOk="0">
                    <a:moveTo>
                      <a:pt x="1" y="1"/>
                    </a:moveTo>
                    <a:cubicBezTo>
                      <a:pt x="1" y="1"/>
                      <a:pt x="29" y="84"/>
                      <a:pt x="84" y="195"/>
                    </a:cubicBezTo>
                    <a:cubicBezTo>
                      <a:pt x="410" y="947"/>
                      <a:pt x="1847" y="3559"/>
                      <a:pt x="5073" y="3559"/>
                    </a:cubicBezTo>
                    <a:cubicBezTo>
                      <a:pt x="5414" y="3559"/>
                      <a:pt x="5774" y="3530"/>
                      <a:pt x="6156" y="3467"/>
                    </a:cubicBezTo>
                    <a:cubicBezTo>
                      <a:pt x="4714" y="1470"/>
                      <a:pt x="3051" y="1"/>
                      <a:pt x="1581" y="1"/>
                    </a:cubicBez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2182977" y="2222390"/>
                <a:ext cx="85800" cy="51087"/>
              </a:xfrm>
              <a:custGeom>
                <a:avLst/>
                <a:gdLst/>
                <a:ahLst/>
                <a:cxnLst/>
                <a:rect l="l" t="t" r="r" b="b"/>
                <a:pathLst>
                  <a:path w="4936" h="2939" extrusionOk="0">
                    <a:moveTo>
                      <a:pt x="1525" y="0"/>
                    </a:moveTo>
                    <a:cubicBezTo>
                      <a:pt x="915" y="915"/>
                      <a:pt x="388" y="1913"/>
                      <a:pt x="0" y="2939"/>
                    </a:cubicBezTo>
                    <a:cubicBezTo>
                      <a:pt x="4935" y="1775"/>
                      <a:pt x="2440" y="388"/>
                      <a:pt x="1525" y="0"/>
                    </a:cubicBez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5" name="Google Shape;625;p24"/>
          <p:cNvGrpSpPr/>
          <p:nvPr/>
        </p:nvGrpSpPr>
        <p:grpSpPr>
          <a:xfrm>
            <a:off x="411175" y="3408698"/>
            <a:ext cx="5270700" cy="592852"/>
            <a:chOff x="411175" y="3408698"/>
            <a:chExt cx="5270700" cy="592852"/>
          </a:xfrm>
        </p:grpSpPr>
        <p:sp>
          <p:nvSpPr>
            <p:cNvPr id="626" name="Google Shape;626;p24"/>
            <p:cNvSpPr/>
            <p:nvPr/>
          </p:nvSpPr>
          <p:spPr>
            <a:xfrm>
              <a:off x="411175" y="3546119"/>
              <a:ext cx="5270700" cy="4554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411175" y="3546150"/>
              <a:ext cx="3851400" cy="45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24"/>
            <p:cNvGrpSpPr/>
            <p:nvPr/>
          </p:nvGrpSpPr>
          <p:grpSpPr>
            <a:xfrm>
              <a:off x="563576" y="3408698"/>
              <a:ext cx="1144482" cy="516646"/>
              <a:chOff x="3441865" y="1993450"/>
              <a:chExt cx="1209684" cy="546080"/>
            </a:xfrm>
          </p:grpSpPr>
          <p:sp>
            <p:nvSpPr>
              <p:cNvPr id="629" name="Google Shape;629;p24"/>
              <p:cNvSpPr/>
              <p:nvPr/>
            </p:nvSpPr>
            <p:spPr>
              <a:xfrm>
                <a:off x="3513676" y="2475892"/>
                <a:ext cx="1093533" cy="63637"/>
              </a:xfrm>
              <a:custGeom>
                <a:avLst/>
                <a:gdLst/>
                <a:ahLst/>
                <a:cxnLst/>
                <a:rect l="l" t="t" r="r" b="b"/>
                <a:pathLst>
                  <a:path w="62910" h="3661" extrusionOk="0">
                    <a:moveTo>
                      <a:pt x="31469" y="1"/>
                    </a:moveTo>
                    <a:cubicBezTo>
                      <a:pt x="14085" y="1"/>
                      <a:pt x="0" y="805"/>
                      <a:pt x="0" y="1831"/>
                    </a:cubicBezTo>
                    <a:cubicBezTo>
                      <a:pt x="0" y="2829"/>
                      <a:pt x="14085" y="3661"/>
                      <a:pt x="31469" y="3661"/>
                    </a:cubicBezTo>
                    <a:cubicBezTo>
                      <a:pt x="48825" y="3661"/>
                      <a:pt x="62910" y="2829"/>
                      <a:pt x="62910" y="1831"/>
                    </a:cubicBezTo>
                    <a:cubicBezTo>
                      <a:pt x="62910" y="805"/>
                      <a:pt x="48825" y="1"/>
                      <a:pt x="31469" y="1"/>
                    </a:cubicBezTo>
                    <a:close/>
                  </a:path>
                </a:pathLst>
              </a:custGeom>
              <a:solidFill>
                <a:srgbClr val="000000">
                  <a:alpha val="2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a:off x="3441865" y="2352036"/>
                <a:ext cx="102192" cy="42900"/>
              </a:xfrm>
              <a:custGeom>
                <a:avLst/>
                <a:gdLst/>
                <a:ahLst/>
                <a:cxnLst/>
                <a:rect l="l" t="t" r="r" b="b"/>
                <a:pathLst>
                  <a:path w="5879" h="2468" extrusionOk="0">
                    <a:moveTo>
                      <a:pt x="0" y="0"/>
                    </a:moveTo>
                    <a:lnTo>
                      <a:pt x="1830" y="2468"/>
                    </a:lnTo>
                    <a:lnTo>
                      <a:pt x="5767" y="2468"/>
                    </a:lnTo>
                    <a:cubicBezTo>
                      <a:pt x="5240" y="1692"/>
                      <a:pt x="5296" y="693"/>
                      <a:pt x="587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a:off x="3462099" y="2196350"/>
                <a:ext cx="1189450" cy="234247"/>
              </a:xfrm>
              <a:custGeom>
                <a:avLst/>
                <a:gdLst/>
                <a:ahLst/>
                <a:cxnLst/>
                <a:rect l="l" t="t" r="r" b="b"/>
                <a:pathLst>
                  <a:path w="68428" h="13476" extrusionOk="0">
                    <a:moveTo>
                      <a:pt x="6932" y="1"/>
                    </a:moveTo>
                    <a:cubicBezTo>
                      <a:pt x="3827" y="29"/>
                      <a:pt x="1" y="13476"/>
                      <a:pt x="3078" y="13476"/>
                    </a:cubicBezTo>
                    <a:lnTo>
                      <a:pt x="65655" y="13476"/>
                    </a:lnTo>
                    <a:cubicBezTo>
                      <a:pt x="68372" y="13476"/>
                      <a:pt x="68427" y="6128"/>
                      <a:pt x="65849" y="4465"/>
                    </a:cubicBezTo>
                    <a:cubicBezTo>
                      <a:pt x="63021" y="2663"/>
                      <a:pt x="55008" y="1"/>
                      <a:pt x="53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a:off x="3578255" y="2038265"/>
                <a:ext cx="831370" cy="161466"/>
              </a:xfrm>
              <a:custGeom>
                <a:avLst/>
                <a:gdLst/>
                <a:ahLst/>
                <a:cxnLst/>
                <a:rect l="l" t="t" r="r" b="b"/>
                <a:pathLst>
                  <a:path w="47828" h="9289" extrusionOk="0">
                    <a:moveTo>
                      <a:pt x="8928" y="1"/>
                    </a:moveTo>
                    <a:cubicBezTo>
                      <a:pt x="6793" y="1"/>
                      <a:pt x="4936" y="611"/>
                      <a:pt x="1" y="9289"/>
                    </a:cubicBezTo>
                    <a:lnTo>
                      <a:pt x="47827" y="9289"/>
                    </a:lnTo>
                    <a:cubicBezTo>
                      <a:pt x="47827" y="9289"/>
                      <a:pt x="34824" y="1"/>
                      <a:pt x="31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a:off x="3625486" y="2066704"/>
                <a:ext cx="711848" cy="131586"/>
              </a:xfrm>
              <a:custGeom>
                <a:avLst/>
                <a:gdLst/>
                <a:ahLst/>
                <a:cxnLst/>
                <a:rect l="l" t="t" r="r" b="b"/>
                <a:pathLst>
                  <a:path w="40952" h="7570" extrusionOk="0">
                    <a:moveTo>
                      <a:pt x="7570" y="1"/>
                    </a:moveTo>
                    <a:cubicBezTo>
                      <a:pt x="5657" y="1"/>
                      <a:pt x="3771" y="472"/>
                      <a:pt x="1" y="7570"/>
                    </a:cubicBezTo>
                    <a:lnTo>
                      <a:pt x="40951" y="7431"/>
                    </a:lnTo>
                    <a:cubicBezTo>
                      <a:pt x="40951" y="7431"/>
                      <a:pt x="31192" y="1"/>
                      <a:pt x="29223"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3883333" y="2046470"/>
                <a:ext cx="34244" cy="151819"/>
              </a:xfrm>
              <a:custGeom>
                <a:avLst/>
                <a:gdLst/>
                <a:ahLst/>
                <a:cxnLst/>
                <a:rect l="l" t="t" r="r" b="b"/>
                <a:pathLst>
                  <a:path w="1970" h="8734" extrusionOk="0">
                    <a:moveTo>
                      <a:pt x="1" y="0"/>
                    </a:moveTo>
                    <a:lnTo>
                      <a:pt x="1" y="8734"/>
                    </a:lnTo>
                    <a:lnTo>
                      <a:pt x="1969" y="8734"/>
                    </a:lnTo>
                    <a:lnTo>
                      <a:pt x="1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a:off x="4037089" y="2019960"/>
                <a:ext cx="48202" cy="26526"/>
              </a:xfrm>
              <a:custGeom>
                <a:avLst/>
                <a:gdLst/>
                <a:ahLst/>
                <a:cxnLst/>
                <a:rect l="l" t="t" r="r" b="b"/>
                <a:pathLst>
                  <a:path w="2773" h="1526" extrusionOk="0">
                    <a:moveTo>
                      <a:pt x="0" y="0"/>
                    </a:moveTo>
                    <a:lnTo>
                      <a:pt x="0" y="1525"/>
                    </a:lnTo>
                    <a:lnTo>
                      <a:pt x="2773" y="1525"/>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4020697" y="1993450"/>
                <a:ext cx="79542" cy="34713"/>
              </a:xfrm>
              <a:custGeom>
                <a:avLst/>
                <a:gdLst/>
                <a:ahLst/>
                <a:cxnLst/>
                <a:rect l="l" t="t" r="r" b="b"/>
                <a:pathLst>
                  <a:path w="4576" h="1997" extrusionOk="0">
                    <a:moveTo>
                      <a:pt x="2302" y="0"/>
                    </a:moveTo>
                    <a:cubicBezTo>
                      <a:pt x="1026" y="0"/>
                      <a:pt x="1" y="444"/>
                      <a:pt x="1" y="999"/>
                    </a:cubicBezTo>
                    <a:cubicBezTo>
                      <a:pt x="1" y="1553"/>
                      <a:pt x="1026" y="1997"/>
                      <a:pt x="2302" y="1997"/>
                    </a:cubicBezTo>
                    <a:cubicBezTo>
                      <a:pt x="3549" y="1997"/>
                      <a:pt x="4575" y="1553"/>
                      <a:pt x="4575" y="999"/>
                    </a:cubicBezTo>
                    <a:cubicBezTo>
                      <a:pt x="4575" y="444"/>
                      <a:pt x="3549" y="0"/>
                      <a:pt x="2302" y="0"/>
                    </a:cubicBezTo>
                    <a:close/>
                  </a:path>
                </a:pathLst>
              </a:custGeom>
              <a:solidFill>
                <a:srgbClr val="AF0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3851522" y="2196228"/>
                <a:ext cx="293052" cy="198699"/>
              </a:xfrm>
              <a:custGeom>
                <a:avLst/>
                <a:gdLst/>
                <a:ahLst/>
                <a:cxnLst/>
                <a:rect l="l" t="t" r="r" b="b"/>
                <a:pathLst>
                  <a:path w="16859" h="11431" extrusionOk="0">
                    <a:moveTo>
                      <a:pt x="15180" y="1"/>
                    </a:moveTo>
                    <a:cubicBezTo>
                      <a:pt x="15154" y="1"/>
                      <a:pt x="15139" y="8"/>
                      <a:pt x="15139" y="8"/>
                    </a:cubicBezTo>
                    <a:lnTo>
                      <a:pt x="1969" y="8"/>
                    </a:lnTo>
                    <a:cubicBezTo>
                      <a:pt x="639" y="230"/>
                      <a:pt x="1" y="11431"/>
                      <a:pt x="1" y="11431"/>
                    </a:cubicBezTo>
                    <a:lnTo>
                      <a:pt x="16858" y="11431"/>
                    </a:lnTo>
                    <a:cubicBezTo>
                      <a:pt x="16559" y="559"/>
                      <a:pt x="15413" y="1"/>
                      <a:pt x="15180" y="1"/>
                    </a:cubicBez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a:off x="3916727" y="2238765"/>
                <a:ext cx="155556" cy="111839"/>
              </a:xfrm>
              <a:custGeom>
                <a:avLst/>
                <a:gdLst/>
                <a:ahLst/>
                <a:cxnLst/>
                <a:rect l="l" t="t" r="r" b="b"/>
                <a:pathLst>
                  <a:path w="8949" h="6434" extrusionOk="0">
                    <a:moveTo>
                      <a:pt x="4429" y="1"/>
                    </a:moveTo>
                    <a:cubicBezTo>
                      <a:pt x="4105" y="306"/>
                      <a:pt x="3736" y="407"/>
                      <a:pt x="3387" y="407"/>
                    </a:cubicBezTo>
                    <a:cubicBezTo>
                      <a:pt x="2688" y="407"/>
                      <a:pt x="2072" y="1"/>
                      <a:pt x="2072" y="1"/>
                    </a:cubicBezTo>
                    <a:lnTo>
                      <a:pt x="2072" y="1"/>
                    </a:lnTo>
                    <a:cubicBezTo>
                      <a:pt x="0" y="4974"/>
                      <a:pt x="4453" y="6423"/>
                      <a:pt x="4457" y="6433"/>
                    </a:cubicBezTo>
                    <a:lnTo>
                      <a:pt x="4457" y="6433"/>
                    </a:lnTo>
                    <a:cubicBezTo>
                      <a:pt x="8948" y="4520"/>
                      <a:pt x="6869" y="1"/>
                      <a:pt x="6869" y="1"/>
                    </a:cubicBezTo>
                    <a:lnTo>
                      <a:pt x="6869" y="1"/>
                    </a:lnTo>
                    <a:cubicBezTo>
                      <a:pt x="6314" y="287"/>
                      <a:pt x="5858" y="383"/>
                      <a:pt x="5497" y="383"/>
                    </a:cubicBezTo>
                    <a:cubicBezTo>
                      <a:pt x="4774" y="383"/>
                      <a:pt x="4429" y="1"/>
                      <a:pt x="4429" y="1"/>
                    </a:cubicBezTo>
                    <a:close/>
                    <a:moveTo>
                      <a:pt x="4457" y="6433"/>
                    </a:moveTo>
                    <a:lnTo>
                      <a:pt x="4457" y="6433"/>
                    </a:lnTo>
                    <a:cubicBezTo>
                      <a:pt x="4457" y="6433"/>
                      <a:pt x="4457" y="6433"/>
                      <a:pt x="4457" y="6433"/>
                    </a:cubicBezTo>
                    <a:cubicBezTo>
                      <a:pt x="4457" y="6433"/>
                      <a:pt x="4457" y="6433"/>
                      <a:pt x="4457" y="6433"/>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a:off x="4551342" y="2248413"/>
                <a:ext cx="81454" cy="65080"/>
              </a:xfrm>
              <a:custGeom>
                <a:avLst/>
                <a:gdLst/>
                <a:ahLst/>
                <a:cxnLst/>
                <a:rect l="l" t="t" r="r" b="b"/>
                <a:pathLst>
                  <a:path w="4686" h="3744" extrusionOk="0">
                    <a:moveTo>
                      <a:pt x="250" y="0"/>
                    </a:moveTo>
                    <a:cubicBezTo>
                      <a:pt x="250" y="0"/>
                      <a:pt x="0" y="3383"/>
                      <a:pt x="4686" y="3743"/>
                    </a:cubicBezTo>
                    <a:cubicBezTo>
                      <a:pt x="4381" y="2745"/>
                      <a:pt x="3882" y="1913"/>
                      <a:pt x="3189" y="1470"/>
                    </a:cubicBezTo>
                    <a:cubicBezTo>
                      <a:pt x="2246" y="915"/>
                      <a:pt x="1248" y="416"/>
                      <a:pt x="250" y="0"/>
                    </a:cubicBez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a:off x="3517048" y="2228648"/>
                <a:ext cx="85800" cy="58822"/>
              </a:xfrm>
              <a:custGeom>
                <a:avLst/>
                <a:gdLst/>
                <a:ahLst/>
                <a:cxnLst/>
                <a:rect l="l" t="t" r="r" b="b"/>
                <a:pathLst>
                  <a:path w="4936" h="3384" extrusionOk="0">
                    <a:moveTo>
                      <a:pt x="1581" y="1"/>
                    </a:moveTo>
                    <a:cubicBezTo>
                      <a:pt x="943" y="1054"/>
                      <a:pt x="416" y="2191"/>
                      <a:pt x="0" y="3383"/>
                    </a:cubicBezTo>
                    <a:cubicBezTo>
                      <a:pt x="4936" y="2052"/>
                      <a:pt x="2801" y="583"/>
                      <a:pt x="1581" y="1"/>
                    </a:cubicBezTo>
                    <a:close/>
                  </a:path>
                </a:pathLst>
              </a:custGeom>
              <a:solidFill>
                <a:srgbClr val="AF0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a:off x="4230827" y="2301902"/>
                <a:ext cx="241478" cy="206817"/>
              </a:xfrm>
              <a:custGeom>
                <a:avLst/>
                <a:gdLst/>
                <a:ahLst/>
                <a:cxnLst/>
                <a:rect l="l" t="t" r="r" b="b"/>
                <a:pathLst>
                  <a:path w="13892" h="11898" extrusionOk="0">
                    <a:moveTo>
                      <a:pt x="5934" y="1"/>
                    </a:moveTo>
                    <a:cubicBezTo>
                      <a:pt x="2663" y="1"/>
                      <a:pt x="1" y="2662"/>
                      <a:pt x="1" y="5934"/>
                    </a:cubicBezTo>
                    <a:cubicBezTo>
                      <a:pt x="1" y="9520"/>
                      <a:pt x="2937" y="11898"/>
                      <a:pt x="5995" y="11898"/>
                    </a:cubicBezTo>
                    <a:cubicBezTo>
                      <a:pt x="7454" y="11898"/>
                      <a:pt x="8940" y="11357"/>
                      <a:pt x="10148" y="10148"/>
                    </a:cubicBezTo>
                    <a:cubicBezTo>
                      <a:pt x="13891" y="6405"/>
                      <a:pt x="11230" y="1"/>
                      <a:pt x="593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4274685" y="2345760"/>
                <a:ext cx="138817" cy="118862"/>
              </a:xfrm>
              <a:custGeom>
                <a:avLst/>
                <a:gdLst/>
                <a:ahLst/>
                <a:cxnLst/>
                <a:rect l="l" t="t" r="r" b="b"/>
                <a:pathLst>
                  <a:path w="7986" h="6838" extrusionOk="0">
                    <a:moveTo>
                      <a:pt x="3411" y="1"/>
                    </a:moveTo>
                    <a:cubicBezTo>
                      <a:pt x="1526" y="1"/>
                      <a:pt x="1" y="1526"/>
                      <a:pt x="1" y="3411"/>
                    </a:cubicBezTo>
                    <a:cubicBezTo>
                      <a:pt x="1" y="5473"/>
                      <a:pt x="1686" y="6837"/>
                      <a:pt x="3446" y="6837"/>
                    </a:cubicBezTo>
                    <a:cubicBezTo>
                      <a:pt x="4289" y="6837"/>
                      <a:pt x="5150" y="6524"/>
                      <a:pt x="5851" y="5823"/>
                    </a:cubicBezTo>
                    <a:cubicBezTo>
                      <a:pt x="7986" y="3688"/>
                      <a:pt x="6461" y="1"/>
                      <a:pt x="3411"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3609093" y="2301902"/>
                <a:ext cx="241478" cy="206817"/>
              </a:xfrm>
              <a:custGeom>
                <a:avLst/>
                <a:gdLst/>
                <a:ahLst/>
                <a:cxnLst/>
                <a:rect l="l" t="t" r="r" b="b"/>
                <a:pathLst>
                  <a:path w="13892" h="11898" extrusionOk="0">
                    <a:moveTo>
                      <a:pt x="5962" y="1"/>
                    </a:moveTo>
                    <a:cubicBezTo>
                      <a:pt x="2663" y="1"/>
                      <a:pt x="1" y="2662"/>
                      <a:pt x="29" y="5934"/>
                    </a:cubicBezTo>
                    <a:cubicBezTo>
                      <a:pt x="29" y="9520"/>
                      <a:pt x="2952" y="11898"/>
                      <a:pt x="6002" y="11898"/>
                    </a:cubicBezTo>
                    <a:cubicBezTo>
                      <a:pt x="7457" y="11898"/>
                      <a:pt x="8940" y="11357"/>
                      <a:pt x="10149" y="10148"/>
                    </a:cubicBezTo>
                    <a:cubicBezTo>
                      <a:pt x="13891" y="6405"/>
                      <a:pt x="11230" y="1"/>
                      <a:pt x="596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a:off x="3652951" y="2345760"/>
                <a:ext cx="139303" cy="118862"/>
              </a:xfrm>
              <a:custGeom>
                <a:avLst/>
                <a:gdLst/>
                <a:ahLst/>
                <a:cxnLst/>
                <a:rect l="l" t="t" r="r" b="b"/>
                <a:pathLst>
                  <a:path w="8014" h="6838" extrusionOk="0">
                    <a:moveTo>
                      <a:pt x="3439" y="1"/>
                    </a:moveTo>
                    <a:cubicBezTo>
                      <a:pt x="1554" y="1"/>
                      <a:pt x="1" y="1526"/>
                      <a:pt x="1" y="3411"/>
                    </a:cubicBezTo>
                    <a:cubicBezTo>
                      <a:pt x="1" y="5473"/>
                      <a:pt x="1686" y="6837"/>
                      <a:pt x="3446" y="6837"/>
                    </a:cubicBezTo>
                    <a:cubicBezTo>
                      <a:pt x="4290" y="6837"/>
                      <a:pt x="5150" y="6524"/>
                      <a:pt x="5851" y="5823"/>
                    </a:cubicBezTo>
                    <a:cubicBezTo>
                      <a:pt x="8014" y="3688"/>
                      <a:pt x="6489" y="1"/>
                      <a:pt x="3439"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5" name="Google Shape;645;p24"/>
          <p:cNvGrpSpPr/>
          <p:nvPr/>
        </p:nvGrpSpPr>
        <p:grpSpPr>
          <a:xfrm>
            <a:off x="411175" y="1920282"/>
            <a:ext cx="5270700" cy="620243"/>
            <a:chOff x="411175" y="1920282"/>
            <a:chExt cx="5270700" cy="620243"/>
          </a:xfrm>
        </p:grpSpPr>
        <p:sp>
          <p:nvSpPr>
            <p:cNvPr id="646" name="Google Shape;646;p24"/>
            <p:cNvSpPr/>
            <p:nvPr/>
          </p:nvSpPr>
          <p:spPr>
            <a:xfrm>
              <a:off x="411175" y="2085106"/>
              <a:ext cx="5270700" cy="4554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4"/>
            <p:cNvSpPr/>
            <p:nvPr/>
          </p:nvSpPr>
          <p:spPr>
            <a:xfrm>
              <a:off x="411175" y="2085125"/>
              <a:ext cx="2667300" cy="455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 name="Google Shape;648;p24"/>
            <p:cNvGrpSpPr/>
            <p:nvPr/>
          </p:nvGrpSpPr>
          <p:grpSpPr>
            <a:xfrm>
              <a:off x="563576" y="1920282"/>
              <a:ext cx="1105532" cy="544049"/>
              <a:chOff x="3759963" y="1226650"/>
              <a:chExt cx="886340" cy="436182"/>
            </a:xfrm>
          </p:grpSpPr>
          <p:sp>
            <p:nvSpPr>
              <p:cNvPr id="649" name="Google Shape;649;p24"/>
              <p:cNvSpPr/>
              <p:nvPr/>
            </p:nvSpPr>
            <p:spPr>
              <a:xfrm>
                <a:off x="3799963" y="1599194"/>
                <a:ext cx="806305" cy="63637"/>
              </a:xfrm>
              <a:custGeom>
                <a:avLst/>
                <a:gdLst/>
                <a:ahLst/>
                <a:cxnLst/>
                <a:rect l="l" t="t" r="r" b="b"/>
                <a:pathLst>
                  <a:path w="46386" h="3661" extrusionOk="0">
                    <a:moveTo>
                      <a:pt x="23179" y="1"/>
                    </a:moveTo>
                    <a:cubicBezTo>
                      <a:pt x="10370" y="1"/>
                      <a:pt x="0" y="805"/>
                      <a:pt x="0" y="1831"/>
                    </a:cubicBezTo>
                    <a:cubicBezTo>
                      <a:pt x="0" y="2829"/>
                      <a:pt x="10370" y="3661"/>
                      <a:pt x="23179" y="3661"/>
                    </a:cubicBezTo>
                    <a:cubicBezTo>
                      <a:pt x="35988" y="3661"/>
                      <a:pt x="46385" y="2829"/>
                      <a:pt x="46385" y="1831"/>
                    </a:cubicBezTo>
                    <a:cubicBezTo>
                      <a:pt x="46385" y="805"/>
                      <a:pt x="35988" y="1"/>
                      <a:pt x="23179" y="1"/>
                    </a:cubicBezTo>
                    <a:close/>
                  </a:path>
                </a:pathLst>
              </a:custGeom>
              <a:solidFill>
                <a:srgbClr val="000000">
                  <a:alpha val="2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3853451" y="1226650"/>
                <a:ext cx="605346" cy="153748"/>
              </a:xfrm>
              <a:custGeom>
                <a:avLst/>
                <a:gdLst/>
                <a:ahLst/>
                <a:cxnLst/>
                <a:rect l="l" t="t" r="r" b="b"/>
                <a:pathLst>
                  <a:path w="34825" h="8845" extrusionOk="0">
                    <a:moveTo>
                      <a:pt x="6572" y="0"/>
                    </a:moveTo>
                    <a:cubicBezTo>
                      <a:pt x="4991" y="0"/>
                      <a:pt x="3633" y="555"/>
                      <a:pt x="1" y="8844"/>
                    </a:cubicBezTo>
                    <a:lnTo>
                      <a:pt x="34824" y="8706"/>
                    </a:lnTo>
                    <a:cubicBezTo>
                      <a:pt x="34824" y="8706"/>
                      <a:pt x="29085" y="0"/>
                      <a:pt x="27005" y="0"/>
                    </a:cubicBezTo>
                    <a:close/>
                  </a:path>
                </a:pathLst>
              </a:custGeom>
              <a:solidFill>
                <a:srgbClr val="AF0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4"/>
              <p:cNvSpPr/>
              <p:nvPr/>
            </p:nvSpPr>
            <p:spPr>
              <a:xfrm>
                <a:off x="3759963" y="1500404"/>
                <a:ext cx="80498" cy="33739"/>
              </a:xfrm>
              <a:custGeom>
                <a:avLst/>
                <a:gdLst/>
                <a:ahLst/>
                <a:cxnLst/>
                <a:rect l="l" t="t" r="r" b="b"/>
                <a:pathLst>
                  <a:path w="4631" h="1941" extrusionOk="0">
                    <a:moveTo>
                      <a:pt x="0" y="0"/>
                    </a:moveTo>
                    <a:lnTo>
                      <a:pt x="1470" y="1941"/>
                    </a:lnTo>
                    <a:lnTo>
                      <a:pt x="4519" y="1941"/>
                    </a:lnTo>
                    <a:cubicBezTo>
                      <a:pt x="4131" y="1331"/>
                      <a:pt x="4159" y="555"/>
                      <a:pt x="46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4"/>
              <p:cNvSpPr/>
              <p:nvPr/>
            </p:nvSpPr>
            <p:spPr>
              <a:xfrm>
                <a:off x="3816338" y="1377973"/>
                <a:ext cx="829927" cy="184133"/>
              </a:xfrm>
              <a:custGeom>
                <a:avLst/>
                <a:gdLst/>
                <a:ahLst/>
                <a:cxnLst/>
                <a:rect l="l" t="t" r="r" b="b"/>
                <a:pathLst>
                  <a:path w="47745" h="10593" extrusionOk="0">
                    <a:moveTo>
                      <a:pt x="3106" y="1"/>
                    </a:moveTo>
                    <a:cubicBezTo>
                      <a:pt x="1387" y="1"/>
                      <a:pt x="1" y="1387"/>
                      <a:pt x="1" y="3106"/>
                    </a:cubicBezTo>
                    <a:lnTo>
                      <a:pt x="1" y="7487"/>
                    </a:lnTo>
                    <a:cubicBezTo>
                      <a:pt x="1" y="9206"/>
                      <a:pt x="1387" y="10592"/>
                      <a:pt x="3106" y="10592"/>
                    </a:cubicBezTo>
                    <a:lnTo>
                      <a:pt x="44639" y="10592"/>
                    </a:lnTo>
                    <a:cubicBezTo>
                      <a:pt x="46358" y="10592"/>
                      <a:pt x="47744" y="9206"/>
                      <a:pt x="47744" y="7487"/>
                    </a:cubicBezTo>
                    <a:lnTo>
                      <a:pt x="47744" y="3106"/>
                    </a:lnTo>
                    <a:cubicBezTo>
                      <a:pt x="47744" y="1387"/>
                      <a:pt x="46358" y="1"/>
                      <a:pt x="44639" y="1"/>
                    </a:cubicBezTo>
                    <a:close/>
                  </a:path>
                </a:pathLst>
              </a:custGeom>
              <a:solidFill>
                <a:srgbClr val="AF0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3888166" y="1244955"/>
                <a:ext cx="522431" cy="134002"/>
              </a:xfrm>
              <a:custGeom>
                <a:avLst/>
                <a:gdLst/>
                <a:ahLst/>
                <a:cxnLst/>
                <a:rect l="l" t="t" r="r" b="b"/>
                <a:pathLst>
                  <a:path w="30055" h="7709" extrusionOk="0">
                    <a:moveTo>
                      <a:pt x="5545" y="1"/>
                    </a:moveTo>
                    <a:cubicBezTo>
                      <a:pt x="4159" y="1"/>
                      <a:pt x="2773" y="472"/>
                      <a:pt x="0" y="7708"/>
                    </a:cubicBezTo>
                    <a:lnTo>
                      <a:pt x="30055" y="7570"/>
                    </a:lnTo>
                    <a:cubicBezTo>
                      <a:pt x="30055" y="7570"/>
                      <a:pt x="24731" y="1"/>
                      <a:pt x="23289" y="1"/>
                    </a:cubicBez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4"/>
              <p:cNvSpPr/>
              <p:nvPr/>
            </p:nvSpPr>
            <p:spPr>
              <a:xfrm>
                <a:off x="4135879" y="1234351"/>
                <a:ext cx="25083" cy="145092"/>
              </a:xfrm>
              <a:custGeom>
                <a:avLst/>
                <a:gdLst/>
                <a:ahLst/>
                <a:cxnLst/>
                <a:rect l="l" t="t" r="r" b="b"/>
                <a:pathLst>
                  <a:path w="1443" h="8347" extrusionOk="0">
                    <a:moveTo>
                      <a:pt x="1" y="1"/>
                    </a:moveTo>
                    <a:lnTo>
                      <a:pt x="1" y="8346"/>
                    </a:lnTo>
                    <a:lnTo>
                      <a:pt x="1443" y="8346"/>
                    </a:lnTo>
                    <a:lnTo>
                      <a:pt x="1443" y="1"/>
                    </a:lnTo>
                    <a:close/>
                  </a:path>
                </a:pathLst>
              </a:custGeom>
              <a:solidFill>
                <a:srgbClr val="AF0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4"/>
              <p:cNvSpPr/>
              <p:nvPr/>
            </p:nvSpPr>
            <p:spPr>
              <a:xfrm>
                <a:off x="4567474" y="1377973"/>
                <a:ext cx="78830" cy="67305"/>
              </a:xfrm>
              <a:custGeom>
                <a:avLst/>
                <a:gdLst/>
                <a:ahLst/>
                <a:cxnLst/>
                <a:rect l="l" t="t" r="r" b="b"/>
                <a:pathLst>
                  <a:path w="4535" h="3872" extrusionOk="0">
                    <a:moveTo>
                      <a:pt x="1152" y="1"/>
                    </a:moveTo>
                    <a:cubicBezTo>
                      <a:pt x="0" y="1807"/>
                      <a:pt x="1460" y="3871"/>
                      <a:pt x="3269" y="3871"/>
                    </a:cubicBezTo>
                    <a:cubicBezTo>
                      <a:pt x="3682" y="3871"/>
                      <a:pt x="4112" y="3764"/>
                      <a:pt x="4534" y="3522"/>
                    </a:cubicBezTo>
                    <a:lnTo>
                      <a:pt x="4534" y="3106"/>
                    </a:lnTo>
                    <a:cubicBezTo>
                      <a:pt x="4507" y="1387"/>
                      <a:pt x="3148" y="1"/>
                      <a:pt x="1429" y="1"/>
                    </a:cubicBez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3816338" y="1413644"/>
                <a:ext cx="35686" cy="45316"/>
              </a:xfrm>
              <a:custGeom>
                <a:avLst/>
                <a:gdLst/>
                <a:ahLst/>
                <a:cxnLst/>
                <a:rect l="l" t="t" r="r" b="b"/>
                <a:pathLst>
                  <a:path w="2053" h="2607" extrusionOk="0">
                    <a:moveTo>
                      <a:pt x="195" y="1"/>
                    </a:moveTo>
                    <a:cubicBezTo>
                      <a:pt x="56" y="333"/>
                      <a:pt x="1" y="694"/>
                      <a:pt x="1" y="1054"/>
                    </a:cubicBezTo>
                    <a:lnTo>
                      <a:pt x="1" y="2551"/>
                    </a:lnTo>
                    <a:cubicBezTo>
                      <a:pt x="112" y="2579"/>
                      <a:pt x="250" y="2607"/>
                      <a:pt x="389" y="2607"/>
                    </a:cubicBezTo>
                    <a:cubicBezTo>
                      <a:pt x="2053" y="2524"/>
                      <a:pt x="2053" y="84"/>
                      <a:pt x="389" y="1"/>
                    </a:cubicBez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4"/>
              <p:cNvSpPr/>
              <p:nvPr/>
            </p:nvSpPr>
            <p:spPr>
              <a:xfrm>
                <a:off x="3878518" y="1491730"/>
                <a:ext cx="163882" cy="140781"/>
              </a:xfrm>
              <a:custGeom>
                <a:avLst/>
                <a:gdLst/>
                <a:ahLst/>
                <a:cxnLst/>
                <a:rect l="l" t="t" r="r" b="b"/>
                <a:pathLst>
                  <a:path w="9428" h="8099" extrusionOk="0">
                    <a:moveTo>
                      <a:pt x="5379" y="0"/>
                    </a:moveTo>
                    <a:cubicBezTo>
                      <a:pt x="1803" y="0"/>
                      <a:pt x="1" y="4353"/>
                      <a:pt x="2524" y="6904"/>
                    </a:cubicBezTo>
                    <a:cubicBezTo>
                      <a:pt x="3349" y="7729"/>
                      <a:pt x="4364" y="8099"/>
                      <a:pt x="5358" y="8099"/>
                    </a:cubicBezTo>
                    <a:cubicBezTo>
                      <a:pt x="7436" y="8099"/>
                      <a:pt x="9427" y="6486"/>
                      <a:pt x="9427" y="4048"/>
                    </a:cubicBezTo>
                    <a:cubicBezTo>
                      <a:pt x="9427" y="1802"/>
                      <a:pt x="7625" y="0"/>
                      <a:pt x="537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4"/>
              <p:cNvSpPr/>
              <p:nvPr/>
            </p:nvSpPr>
            <p:spPr>
              <a:xfrm>
                <a:off x="3918517" y="1522081"/>
                <a:ext cx="94474" cy="80846"/>
              </a:xfrm>
              <a:custGeom>
                <a:avLst/>
                <a:gdLst/>
                <a:ahLst/>
                <a:cxnLst/>
                <a:rect l="l" t="t" r="r" b="b"/>
                <a:pathLst>
                  <a:path w="5435" h="4651" extrusionOk="0">
                    <a:moveTo>
                      <a:pt x="3129" y="0"/>
                    </a:moveTo>
                    <a:cubicBezTo>
                      <a:pt x="3112" y="0"/>
                      <a:pt x="3095" y="0"/>
                      <a:pt x="3078" y="1"/>
                    </a:cubicBezTo>
                    <a:cubicBezTo>
                      <a:pt x="1027" y="1"/>
                      <a:pt x="1" y="2524"/>
                      <a:pt x="1470" y="3966"/>
                    </a:cubicBezTo>
                    <a:cubicBezTo>
                      <a:pt x="1943" y="4439"/>
                      <a:pt x="2523" y="4650"/>
                      <a:pt x="3091" y="4650"/>
                    </a:cubicBezTo>
                    <a:cubicBezTo>
                      <a:pt x="4288" y="4650"/>
                      <a:pt x="5435" y="3712"/>
                      <a:pt x="5435" y="2302"/>
                    </a:cubicBezTo>
                    <a:cubicBezTo>
                      <a:pt x="5435" y="1043"/>
                      <a:pt x="4408" y="0"/>
                      <a:pt x="3129"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4"/>
              <p:cNvSpPr/>
              <p:nvPr/>
            </p:nvSpPr>
            <p:spPr>
              <a:xfrm>
                <a:off x="4343611" y="1491730"/>
                <a:ext cx="163882" cy="140781"/>
              </a:xfrm>
              <a:custGeom>
                <a:avLst/>
                <a:gdLst/>
                <a:ahLst/>
                <a:cxnLst/>
                <a:rect l="l" t="t" r="r" b="b"/>
                <a:pathLst>
                  <a:path w="9428" h="8099" extrusionOk="0">
                    <a:moveTo>
                      <a:pt x="5379" y="0"/>
                    </a:moveTo>
                    <a:cubicBezTo>
                      <a:pt x="1803" y="0"/>
                      <a:pt x="1" y="4353"/>
                      <a:pt x="2524" y="6904"/>
                    </a:cubicBezTo>
                    <a:cubicBezTo>
                      <a:pt x="3349" y="7729"/>
                      <a:pt x="4364" y="8099"/>
                      <a:pt x="5358" y="8099"/>
                    </a:cubicBezTo>
                    <a:cubicBezTo>
                      <a:pt x="7436" y="8099"/>
                      <a:pt x="9427" y="6486"/>
                      <a:pt x="9427" y="4048"/>
                    </a:cubicBezTo>
                    <a:cubicBezTo>
                      <a:pt x="9427" y="1802"/>
                      <a:pt x="7625" y="0"/>
                      <a:pt x="537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4383140" y="1522081"/>
                <a:ext cx="94804" cy="80846"/>
              </a:xfrm>
              <a:custGeom>
                <a:avLst/>
                <a:gdLst/>
                <a:ahLst/>
                <a:cxnLst/>
                <a:rect l="l" t="t" r="r" b="b"/>
                <a:pathLst>
                  <a:path w="5454" h="4651" extrusionOk="0">
                    <a:moveTo>
                      <a:pt x="3156" y="0"/>
                    </a:moveTo>
                    <a:cubicBezTo>
                      <a:pt x="3139" y="0"/>
                      <a:pt x="3122" y="0"/>
                      <a:pt x="3105" y="1"/>
                    </a:cubicBezTo>
                    <a:cubicBezTo>
                      <a:pt x="1026" y="1"/>
                      <a:pt x="0" y="2496"/>
                      <a:pt x="1470" y="3966"/>
                    </a:cubicBezTo>
                    <a:cubicBezTo>
                      <a:pt x="1943" y="4439"/>
                      <a:pt x="2525" y="4650"/>
                      <a:pt x="3096" y="4650"/>
                    </a:cubicBezTo>
                    <a:cubicBezTo>
                      <a:pt x="4299" y="4650"/>
                      <a:pt x="5453" y="3712"/>
                      <a:pt x="5434" y="2302"/>
                    </a:cubicBezTo>
                    <a:cubicBezTo>
                      <a:pt x="5434" y="1043"/>
                      <a:pt x="4435" y="0"/>
                      <a:pt x="3156"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1" name="Google Shape;661;p24"/>
          <p:cNvGrpSpPr/>
          <p:nvPr/>
        </p:nvGrpSpPr>
        <p:grpSpPr>
          <a:xfrm>
            <a:off x="411175" y="4111801"/>
            <a:ext cx="5270700" cy="620249"/>
            <a:chOff x="411175" y="4111801"/>
            <a:chExt cx="5270700" cy="620249"/>
          </a:xfrm>
        </p:grpSpPr>
        <p:sp>
          <p:nvSpPr>
            <p:cNvPr id="662" name="Google Shape;662;p24"/>
            <p:cNvSpPr/>
            <p:nvPr/>
          </p:nvSpPr>
          <p:spPr>
            <a:xfrm>
              <a:off x="411175" y="4276625"/>
              <a:ext cx="5270700" cy="4554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411175" y="4276650"/>
              <a:ext cx="4443300" cy="455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24"/>
            <p:cNvGrpSpPr/>
            <p:nvPr/>
          </p:nvGrpSpPr>
          <p:grpSpPr>
            <a:xfrm>
              <a:off x="563576" y="4111801"/>
              <a:ext cx="1642287" cy="544049"/>
              <a:chOff x="4713286" y="1226650"/>
              <a:chExt cx="1316674" cy="436182"/>
            </a:xfrm>
          </p:grpSpPr>
          <p:sp>
            <p:nvSpPr>
              <p:cNvPr id="665" name="Google Shape;665;p24"/>
              <p:cNvSpPr/>
              <p:nvPr/>
            </p:nvSpPr>
            <p:spPr>
              <a:xfrm>
                <a:off x="4738335" y="1599194"/>
                <a:ext cx="1291624" cy="63637"/>
              </a:xfrm>
              <a:custGeom>
                <a:avLst/>
                <a:gdLst/>
                <a:ahLst/>
                <a:cxnLst/>
                <a:rect l="l" t="t" r="r" b="b"/>
                <a:pathLst>
                  <a:path w="74306" h="3661" extrusionOk="0">
                    <a:moveTo>
                      <a:pt x="37153" y="1"/>
                    </a:moveTo>
                    <a:cubicBezTo>
                      <a:pt x="16636" y="1"/>
                      <a:pt x="1" y="805"/>
                      <a:pt x="1" y="1831"/>
                    </a:cubicBezTo>
                    <a:cubicBezTo>
                      <a:pt x="1" y="2829"/>
                      <a:pt x="16636" y="3661"/>
                      <a:pt x="37153" y="3661"/>
                    </a:cubicBezTo>
                    <a:cubicBezTo>
                      <a:pt x="57670" y="3661"/>
                      <a:pt x="74305" y="2829"/>
                      <a:pt x="74305" y="1831"/>
                    </a:cubicBezTo>
                    <a:cubicBezTo>
                      <a:pt x="74305" y="805"/>
                      <a:pt x="57670" y="1"/>
                      <a:pt x="37153" y="1"/>
                    </a:cubicBezTo>
                    <a:close/>
                  </a:path>
                </a:pathLst>
              </a:custGeom>
              <a:solidFill>
                <a:srgbClr val="000000">
                  <a:alpha val="2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4713286" y="1500404"/>
                <a:ext cx="80498" cy="33739"/>
              </a:xfrm>
              <a:custGeom>
                <a:avLst/>
                <a:gdLst/>
                <a:ahLst/>
                <a:cxnLst/>
                <a:rect l="l" t="t" r="r" b="b"/>
                <a:pathLst>
                  <a:path w="4631" h="1941" extrusionOk="0">
                    <a:moveTo>
                      <a:pt x="0" y="0"/>
                    </a:moveTo>
                    <a:lnTo>
                      <a:pt x="1470" y="1941"/>
                    </a:lnTo>
                    <a:lnTo>
                      <a:pt x="4519" y="1941"/>
                    </a:lnTo>
                    <a:cubicBezTo>
                      <a:pt x="4131" y="1331"/>
                      <a:pt x="4159" y="555"/>
                      <a:pt x="46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4766774" y="1377503"/>
                <a:ext cx="1240537" cy="184602"/>
              </a:xfrm>
              <a:custGeom>
                <a:avLst/>
                <a:gdLst/>
                <a:ahLst/>
                <a:cxnLst/>
                <a:rect l="l" t="t" r="r" b="b"/>
                <a:pathLst>
                  <a:path w="71367" h="10620" extrusionOk="0">
                    <a:moveTo>
                      <a:pt x="3328" y="0"/>
                    </a:moveTo>
                    <a:cubicBezTo>
                      <a:pt x="777" y="0"/>
                      <a:pt x="1" y="1386"/>
                      <a:pt x="1" y="3133"/>
                    </a:cubicBezTo>
                    <a:lnTo>
                      <a:pt x="1" y="7514"/>
                    </a:lnTo>
                    <a:cubicBezTo>
                      <a:pt x="1" y="9233"/>
                      <a:pt x="777" y="10619"/>
                      <a:pt x="3328" y="10619"/>
                    </a:cubicBezTo>
                    <a:lnTo>
                      <a:pt x="67706" y="10619"/>
                    </a:lnTo>
                    <a:cubicBezTo>
                      <a:pt x="70285" y="10619"/>
                      <a:pt x="71366" y="9233"/>
                      <a:pt x="71366" y="7514"/>
                    </a:cubicBezTo>
                    <a:lnTo>
                      <a:pt x="71366" y="3133"/>
                    </a:lnTo>
                    <a:cubicBezTo>
                      <a:pt x="71366" y="1414"/>
                      <a:pt x="70285" y="0"/>
                      <a:pt x="67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4859306" y="1226650"/>
                <a:ext cx="1002466" cy="164352"/>
              </a:xfrm>
              <a:custGeom>
                <a:avLst/>
                <a:gdLst/>
                <a:ahLst/>
                <a:cxnLst/>
                <a:rect l="l" t="t" r="r" b="b"/>
                <a:pathLst>
                  <a:path w="57671" h="9455" extrusionOk="0">
                    <a:moveTo>
                      <a:pt x="10842" y="0"/>
                    </a:moveTo>
                    <a:cubicBezTo>
                      <a:pt x="8235" y="0"/>
                      <a:pt x="5962" y="1164"/>
                      <a:pt x="1" y="9454"/>
                    </a:cubicBezTo>
                    <a:lnTo>
                      <a:pt x="57670" y="8706"/>
                    </a:lnTo>
                    <a:cubicBezTo>
                      <a:pt x="57670" y="8706"/>
                      <a:pt x="48132" y="0"/>
                      <a:pt x="446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4"/>
              <p:cNvSpPr/>
              <p:nvPr/>
            </p:nvSpPr>
            <p:spPr>
              <a:xfrm>
                <a:off x="4916671" y="1244955"/>
                <a:ext cx="896902" cy="134002"/>
              </a:xfrm>
              <a:custGeom>
                <a:avLst/>
                <a:gdLst/>
                <a:ahLst/>
                <a:cxnLst/>
                <a:rect l="l" t="t" r="r" b="b"/>
                <a:pathLst>
                  <a:path w="51598" h="7709" extrusionOk="0">
                    <a:moveTo>
                      <a:pt x="9510" y="1"/>
                    </a:moveTo>
                    <a:cubicBezTo>
                      <a:pt x="7126" y="1"/>
                      <a:pt x="4741" y="472"/>
                      <a:pt x="0" y="7708"/>
                    </a:cubicBezTo>
                    <a:lnTo>
                      <a:pt x="51598" y="7570"/>
                    </a:lnTo>
                    <a:cubicBezTo>
                      <a:pt x="51598" y="7570"/>
                      <a:pt x="42448" y="1"/>
                      <a:pt x="39953" y="1"/>
                    </a:cubicBez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a:off x="5141265" y="1234351"/>
                <a:ext cx="25083" cy="145092"/>
              </a:xfrm>
              <a:custGeom>
                <a:avLst/>
                <a:gdLst/>
                <a:ahLst/>
                <a:cxnLst/>
                <a:rect l="l" t="t" r="r" b="b"/>
                <a:pathLst>
                  <a:path w="1443" h="8347" extrusionOk="0">
                    <a:moveTo>
                      <a:pt x="0" y="1"/>
                    </a:moveTo>
                    <a:lnTo>
                      <a:pt x="0" y="8346"/>
                    </a:lnTo>
                    <a:lnTo>
                      <a:pt x="1442" y="8346"/>
                    </a:lnTo>
                    <a:lnTo>
                      <a:pt x="1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5349952" y="1234351"/>
                <a:ext cx="24596" cy="145092"/>
              </a:xfrm>
              <a:custGeom>
                <a:avLst/>
                <a:gdLst/>
                <a:ahLst/>
                <a:cxnLst/>
                <a:rect l="l" t="t" r="r" b="b"/>
                <a:pathLst>
                  <a:path w="1415" h="8347" extrusionOk="0">
                    <a:moveTo>
                      <a:pt x="1" y="1"/>
                    </a:moveTo>
                    <a:lnTo>
                      <a:pt x="1" y="8346"/>
                    </a:lnTo>
                    <a:lnTo>
                      <a:pt x="1415" y="8346"/>
                    </a:lnTo>
                    <a:lnTo>
                      <a:pt x="14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a:off x="5558640" y="1234351"/>
                <a:ext cx="24596" cy="145092"/>
              </a:xfrm>
              <a:custGeom>
                <a:avLst/>
                <a:gdLst/>
                <a:ahLst/>
                <a:cxnLst/>
                <a:rect l="l" t="t" r="r" b="b"/>
                <a:pathLst>
                  <a:path w="1415" h="8347" extrusionOk="0">
                    <a:moveTo>
                      <a:pt x="1" y="1"/>
                    </a:moveTo>
                    <a:lnTo>
                      <a:pt x="1" y="8346"/>
                    </a:lnTo>
                    <a:lnTo>
                      <a:pt x="1415" y="8346"/>
                    </a:lnTo>
                    <a:lnTo>
                      <a:pt x="14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a:off x="4766774" y="1420875"/>
                <a:ext cx="23153" cy="35686"/>
              </a:xfrm>
              <a:custGeom>
                <a:avLst/>
                <a:gdLst/>
                <a:ahLst/>
                <a:cxnLst/>
                <a:rect l="l" t="t" r="r" b="b"/>
                <a:pathLst>
                  <a:path w="1332" h="2053" extrusionOk="0">
                    <a:moveTo>
                      <a:pt x="195" y="0"/>
                    </a:moveTo>
                    <a:lnTo>
                      <a:pt x="195" y="28"/>
                    </a:lnTo>
                    <a:cubicBezTo>
                      <a:pt x="167" y="14"/>
                      <a:pt x="139" y="7"/>
                      <a:pt x="112" y="7"/>
                    </a:cubicBezTo>
                    <a:cubicBezTo>
                      <a:pt x="84" y="7"/>
                      <a:pt x="56" y="14"/>
                      <a:pt x="28" y="28"/>
                    </a:cubicBezTo>
                    <a:cubicBezTo>
                      <a:pt x="1" y="222"/>
                      <a:pt x="1" y="416"/>
                      <a:pt x="1" y="610"/>
                    </a:cubicBezTo>
                    <a:lnTo>
                      <a:pt x="1" y="2024"/>
                    </a:lnTo>
                    <a:cubicBezTo>
                      <a:pt x="56" y="2052"/>
                      <a:pt x="139" y="2052"/>
                      <a:pt x="195" y="2052"/>
                    </a:cubicBezTo>
                    <a:cubicBezTo>
                      <a:pt x="1332" y="1858"/>
                      <a:pt x="1332" y="194"/>
                      <a:pt x="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5947593" y="1377973"/>
                <a:ext cx="60248" cy="55937"/>
              </a:xfrm>
              <a:custGeom>
                <a:avLst/>
                <a:gdLst/>
                <a:ahLst/>
                <a:cxnLst/>
                <a:rect l="l" t="t" r="r" b="b"/>
                <a:pathLst>
                  <a:path w="3466" h="3218" extrusionOk="0">
                    <a:moveTo>
                      <a:pt x="0" y="1"/>
                    </a:moveTo>
                    <a:lnTo>
                      <a:pt x="0" y="250"/>
                    </a:lnTo>
                    <a:cubicBezTo>
                      <a:pt x="0" y="1886"/>
                      <a:pt x="1331" y="3217"/>
                      <a:pt x="2995" y="3217"/>
                    </a:cubicBezTo>
                    <a:cubicBezTo>
                      <a:pt x="3133" y="3217"/>
                      <a:pt x="3300" y="3217"/>
                      <a:pt x="3466" y="3189"/>
                    </a:cubicBezTo>
                    <a:lnTo>
                      <a:pt x="3466" y="3106"/>
                    </a:lnTo>
                    <a:cubicBezTo>
                      <a:pt x="3438" y="1443"/>
                      <a:pt x="2412" y="84"/>
                      <a:pt x="0" y="1"/>
                    </a:cubicBez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4"/>
              <p:cNvSpPr/>
              <p:nvPr/>
            </p:nvSpPr>
            <p:spPr>
              <a:xfrm>
                <a:off x="4858837" y="1491730"/>
                <a:ext cx="163865" cy="140642"/>
              </a:xfrm>
              <a:custGeom>
                <a:avLst/>
                <a:gdLst/>
                <a:ahLst/>
                <a:cxnLst/>
                <a:rect l="l" t="t" r="r" b="b"/>
                <a:pathLst>
                  <a:path w="9427" h="8091" extrusionOk="0">
                    <a:moveTo>
                      <a:pt x="5407" y="0"/>
                    </a:moveTo>
                    <a:cubicBezTo>
                      <a:pt x="1802" y="0"/>
                      <a:pt x="0" y="4325"/>
                      <a:pt x="2523" y="6876"/>
                    </a:cubicBezTo>
                    <a:cubicBezTo>
                      <a:pt x="3354" y="7715"/>
                      <a:pt x="4375" y="8090"/>
                      <a:pt x="5374" y="8090"/>
                    </a:cubicBezTo>
                    <a:cubicBezTo>
                      <a:pt x="7446" y="8090"/>
                      <a:pt x="9427" y="6479"/>
                      <a:pt x="9427" y="4048"/>
                    </a:cubicBezTo>
                    <a:cubicBezTo>
                      <a:pt x="9427" y="1830"/>
                      <a:pt x="7625" y="0"/>
                      <a:pt x="540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4"/>
              <p:cNvSpPr/>
              <p:nvPr/>
            </p:nvSpPr>
            <p:spPr>
              <a:xfrm>
                <a:off x="4898488" y="1522081"/>
                <a:ext cx="94665" cy="80846"/>
              </a:xfrm>
              <a:custGeom>
                <a:avLst/>
                <a:gdLst/>
                <a:ahLst/>
                <a:cxnLst/>
                <a:rect l="l" t="t" r="r" b="b"/>
                <a:pathLst>
                  <a:path w="5446" h="4651" extrusionOk="0">
                    <a:moveTo>
                      <a:pt x="3092" y="1"/>
                    </a:moveTo>
                    <a:cubicBezTo>
                      <a:pt x="1035" y="1"/>
                      <a:pt x="1" y="2504"/>
                      <a:pt x="1462" y="3966"/>
                    </a:cubicBezTo>
                    <a:cubicBezTo>
                      <a:pt x="1935" y="4439"/>
                      <a:pt x="2518" y="4650"/>
                      <a:pt x="3089" y="4650"/>
                    </a:cubicBezTo>
                    <a:cubicBezTo>
                      <a:pt x="4292" y="4650"/>
                      <a:pt x="5446" y="3712"/>
                      <a:pt x="5427" y="2302"/>
                    </a:cubicBezTo>
                    <a:cubicBezTo>
                      <a:pt x="5427" y="1027"/>
                      <a:pt x="4401" y="1"/>
                      <a:pt x="3126" y="1"/>
                    </a:cubicBezTo>
                    <a:cubicBezTo>
                      <a:pt x="3114" y="1"/>
                      <a:pt x="3103" y="1"/>
                      <a:pt x="309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5714325" y="1491730"/>
                <a:ext cx="164352" cy="140781"/>
              </a:xfrm>
              <a:custGeom>
                <a:avLst/>
                <a:gdLst/>
                <a:ahLst/>
                <a:cxnLst/>
                <a:rect l="l" t="t" r="r" b="b"/>
                <a:pathLst>
                  <a:path w="9455" h="8099" extrusionOk="0">
                    <a:moveTo>
                      <a:pt x="5407" y="0"/>
                    </a:moveTo>
                    <a:cubicBezTo>
                      <a:pt x="1802" y="0"/>
                      <a:pt x="0" y="4325"/>
                      <a:pt x="2523" y="6904"/>
                    </a:cubicBezTo>
                    <a:cubicBezTo>
                      <a:pt x="3349" y="7729"/>
                      <a:pt x="4363" y="8099"/>
                      <a:pt x="5358" y="8099"/>
                    </a:cubicBezTo>
                    <a:cubicBezTo>
                      <a:pt x="7436" y="8099"/>
                      <a:pt x="9427" y="6486"/>
                      <a:pt x="9427" y="4048"/>
                    </a:cubicBezTo>
                    <a:cubicBezTo>
                      <a:pt x="9454" y="1830"/>
                      <a:pt x="7625" y="0"/>
                      <a:pt x="540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4"/>
              <p:cNvSpPr/>
              <p:nvPr/>
            </p:nvSpPr>
            <p:spPr>
              <a:xfrm>
                <a:off x="5753977" y="1522081"/>
                <a:ext cx="94822" cy="80846"/>
              </a:xfrm>
              <a:custGeom>
                <a:avLst/>
                <a:gdLst/>
                <a:ahLst/>
                <a:cxnLst/>
                <a:rect l="l" t="t" r="r" b="b"/>
                <a:pathLst>
                  <a:path w="5455" h="4651" extrusionOk="0">
                    <a:moveTo>
                      <a:pt x="3092" y="1"/>
                    </a:moveTo>
                    <a:cubicBezTo>
                      <a:pt x="1035" y="1"/>
                      <a:pt x="1" y="2504"/>
                      <a:pt x="1462" y="3966"/>
                    </a:cubicBezTo>
                    <a:cubicBezTo>
                      <a:pt x="1935" y="4439"/>
                      <a:pt x="2517" y="4650"/>
                      <a:pt x="3090" y="4650"/>
                    </a:cubicBezTo>
                    <a:cubicBezTo>
                      <a:pt x="4295" y="4650"/>
                      <a:pt x="5454" y="3712"/>
                      <a:pt x="5454" y="2302"/>
                    </a:cubicBezTo>
                    <a:cubicBezTo>
                      <a:pt x="5427" y="1027"/>
                      <a:pt x="4401" y="1"/>
                      <a:pt x="3126" y="1"/>
                    </a:cubicBezTo>
                    <a:cubicBezTo>
                      <a:pt x="3114" y="1"/>
                      <a:pt x="3103" y="1"/>
                      <a:pt x="309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9" name="Google Shape;679;p24"/>
          <p:cNvGrpSpPr/>
          <p:nvPr/>
        </p:nvGrpSpPr>
        <p:grpSpPr>
          <a:xfrm>
            <a:off x="411175" y="1278548"/>
            <a:ext cx="5270700" cy="531477"/>
            <a:chOff x="411175" y="1278548"/>
            <a:chExt cx="5270700" cy="531477"/>
          </a:xfrm>
        </p:grpSpPr>
        <p:sp>
          <p:nvSpPr>
            <p:cNvPr id="680" name="Google Shape;680;p24"/>
            <p:cNvSpPr/>
            <p:nvPr/>
          </p:nvSpPr>
          <p:spPr>
            <a:xfrm>
              <a:off x="411175" y="1354600"/>
              <a:ext cx="5270700" cy="4554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411175" y="1354625"/>
              <a:ext cx="2075100" cy="455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24"/>
            <p:cNvGrpSpPr/>
            <p:nvPr/>
          </p:nvGrpSpPr>
          <p:grpSpPr>
            <a:xfrm>
              <a:off x="563576" y="1278548"/>
              <a:ext cx="869555" cy="455277"/>
              <a:chOff x="4822210" y="4305446"/>
              <a:chExt cx="1054006" cy="551851"/>
            </a:xfrm>
          </p:grpSpPr>
          <p:sp>
            <p:nvSpPr>
              <p:cNvPr id="683" name="Google Shape;683;p24"/>
              <p:cNvSpPr/>
              <p:nvPr/>
            </p:nvSpPr>
            <p:spPr>
              <a:xfrm>
                <a:off x="4830884" y="4793677"/>
                <a:ext cx="1045331" cy="63620"/>
              </a:xfrm>
              <a:custGeom>
                <a:avLst/>
                <a:gdLst/>
                <a:ahLst/>
                <a:cxnLst/>
                <a:rect l="l" t="t" r="r" b="b"/>
                <a:pathLst>
                  <a:path w="60137" h="3660" extrusionOk="0">
                    <a:moveTo>
                      <a:pt x="30082" y="0"/>
                    </a:moveTo>
                    <a:cubicBezTo>
                      <a:pt x="13475" y="0"/>
                      <a:pt x="0" y="804"/>
                      <a:pt x="0" y="1830"/>
                    </a:cubicBezTo>
                    <a:cubicBezTo>
                      <a:pt x="0" y="2828"/>
                      <a:pt x="13475" y="3660"/>
                      <a:pt x="30082" y="3660"/>
                    </a:cubicBezTo>
                    <a:cubicBezTo>
                      <a:pt x="46690" y="3660"/>
                      <a:pt x="60137" y="2828"/>
                      <a:pt x="60137" y="1830"/>
                    </a:cubicBezTo>
                    <a:cubicBezTo>
                      <a:pt x="60137" y="804"/>
                      <a:pt x="46690" y="0"/>
                      <a:pt x="30082" y="0"/>
                    </a:cubicBezTo>
                    <a:close/>
                  </a:path>
                </a:pathLst>
              </a:custGeom>
              <a:solidFill>
                <a:srgbClr val="000000">
                  <a:alpha val="2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4903651" y="4363785"/>
                <a:ext cx="541239" cy="224130"/>
              </a:xfrm>
              <a:custGeom>
                <a:avLst/>
                <a:gdLst/>
                <a:ahLst/>
                <a:cxnLst/>
                <a:rect l="l" t="t" r="r" b="b"/>
                <a:pathLst>
                  <a:path w="31137" h="12894" extrusionOk="0">
                    <a:moveTo>
                      <a:pt x="28220" y="1"/>
                    </a:moveTo>
                    <a:cubicBezTo>
                      <a:pt x="25569" y="1"/>
                      <a:pt x="21063" y="2795"/>
                      <a:pt x="18882" y="3603"/>
                    </a:cubicBezTo>
                    <a:cubicBezTo>
                      <a:pt x="18529" y="3733"/>
                      <a:pt x="18091" y="3787"/>
                      <a:pt x="17583" y="3787"/>
                    </a:cubicBezTo>
                    <a:cubicBezTo>
                      <a:pt x="14971" y="3787"/>
                      <a:pt x="10497" y="2354"/>
                      <a:pt x="6054" y="2354"/>
                    </a:cubicBezTo>
                    <a:cubicBezTo>
                      <a:pt x="3964" y="2354"/>
                      <a:pt x="1880" y="2671"/>
                      <a:pt x="1" y="3603"/>
                    </a:cubicBezTo>
                    <a:lnTo>
                      <a:pt x="1" y="6958"/>
                    </a:lnTo>
                    <a:cubicBezTo>
                      <a:pt x="1" y="6958"/>
                      <a:pt x="139" y="6944"/>
                      <a:pt x="403" y="6944"/>
                    </a:cubicBezTo>
                    <a:cubicBezTo>
                      <a:pt x="1527" y="6944"/>
                      <a:pt x="4940" y="7198"/>
                      <a:pt x="9788" y="9869"/>
                    </a:cubicBezTo>
                    <a:cubicBezTo>
                      <a:pt x="13567" y="11961"/>
                      <a:pt x="15474" y="12894"/>
                      <a:pt x="17126" y="12894"/>
                    </a:cubicBezTo>
                    <a:cubicBezTo>
                      <a:pt x="18081" y="12894"/>
                      <a:pt x="18950" y="12583"/>
                      <a:pt x="20046" y="12004"/>
                    </a:cubicBezTo>
                    <a:cubicBezTo>
                      <a:pt x="23041" y="10451"/>
                      <a:pt x="31136" y="5184"/>
                      <a:pt x="30194" y="1413"/>
                    </a:cubicBezTo>
                    <a:cubicBezTo>
                      <a:pt x="29938" y="389"/>
                      <a:pt x="29208" y="1"/>
                      <a:pt x="2822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4822210" y="4524738"/>
                <a:ext cx="344591" cy="295468"/>
              </a:xfrm>
              <a:custGeom>
                <a:avLst/>
                <a:gdLst/>
                <a:ahLst/>
                <a:cxnLst/>
                <a:rect l="l" t="t" r="r" b="b"/>
                <a:pathLst>
                  <a:path w="19824" h="16998" extrusionOk="0">
                    <a:moveTo>
                      <a:pt x="11340" y="0"/>
                    </a:moveTo>
                    <a:cubicBezTo>
                      <a:pt x="3771" y="28"/>
                      <a:pt x="0" y="9150"/>
                      <a:pt x="5323" y="14501"/>
                    </a:cubicBezTo>
                    <a:cubicBezTo>
                      <a:pt x="7057" y="16225"/>
                      <a:pt x="9185" y="16998"/>
                      <a:pt x="11273" y="16998"/>
                    </a:cubicBezTo>
                    <a:cubicBezTo>
                      <a:pt x="15629" y="16998"/>
                      <a:pt x="19805" y="13629"/>
                      <a:pt x="19824" y="8512"/>
                    </a:cubicBezTo>
                    <a:cubicBezTo>
                      <a:pt x="19824" y="3826"/>
                      <a:pt x="16025" y="0"/>
                      <a:pt x="1134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a:off x="4897880" y="4581599"/>
                <a:ext cx="212536" cy="181873"/>
              </a:xfrm>
              <a:custGeom>
                <a:avLst/>
                <a:gdLst/>
                <a:ahLst/>
                <a:cxnLst/>
                <a:rect l="l" t="t" r="r" b="b"/>
                <a:pathLst>
                  <a:path w="12227" h="10463" extrusionOk="0">
                    <a:moveTo>
                      <a:pt x="7037" y="1"/>
                    </a:moveTo>
                    <a:cubicBezTo>
                      <a:pt x="7020" y="1"/>
                      <a:pt x="7004" y="1"/>
                      <a:pt x="6987" y="1"/>
                    </a:cubicBezTo>
                    <a:cubicBezTo>
                      <a:pt x="2329" y="1"/>
                      <a:pt x="0" y="5629"/>
                      <a:pt x="3272" y="8928"/>
                    </a:cubicBezTo>
                    <a:cubicBezTo>
                      <a:pt x="4340" y="9988"/>
                      <a:pt x="5652" y="10463"/>
                      <a:pt x="6940" y="10463"/>
                    </a:cubicBezTo>
                    <a:cubicBezTo>
                      <a:pt x="9629" y="10463"/>
                      <a:pt x="12208" y="8391"/>
                      <a:pt x="12227" y="5241"/>
                    </a:cubicBezTo>
                    <a:cubicBezTo>
                      <a:pt x="12227" y="2347"/>
                      <a:pt x="9898" y="1"/>
                      <a:pt x="7037"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5083430" y="4305446"/>
                <a:ext cx="640024" cy="385822"/>
              </a:xfrm>
              <a:custGeom>
                <a:avLst/>
                <a:gdLst/>
                <a:ahLst/>
                <a:cxnLst/>
                <a:rect l="l" t="t" r="r" b="b"/>
                <a:pathLst>
                  <a:path w="36820" h="22196" extrusionOk="0">
                    <a:moveTo>
                      <a:pt x="16774" y="0"/>
                    </a:moveTo>
                    <a:lnTo>
                      <a:pt x="16774" y="2135"/>
                    </a:lnTo>
                    <a:lnTo>
                      <a:pt x="21266" y="2135"/>
                    </a:lnTo>
                    <a:cubicBezTo>
                      <a:pt x="20656" y="7431"/>
                      <a:pt x="16303" y="10896"/>
                      <a:pt x="10481" y="13530"/>
                    </a:cubicBezTo>
                    <a:cubicBezTo>
                      <a:pt x="1719" y="17495"/>
                      <a:pt x="0" y="18105"/>
                      <a:pt x="0" y="18105"/>
                    </a:cubicBezTo>
                    <a:lnTo>
                      <a:pt x="860" y="20600"/>
                    </a:lnTo>
                    <a:cubicBezTo>
                      <a:pt x="860" y="20600"/>
                      <a:pt x="5214" y="22196"/>
                      <a:pt x="9444" y="22196"/>
                    </a:cubicBezTo>
                    <a:cubicBezTo>
                      <a:pt x="10678" y="22196"/>
                      <a:pt x="11902" y="22060"/>
                      <a:pt x="13004" y="21709"/>
                    </a:cubicBezTo>
                    <a:cubicBezTo>
                      <a:pt x="17412" y="20295"/>
                      <a:pt x="19380" y="15360"/>
                      <a:pt x="19380" y="15360"/>
                    </a:cubicBezTo>
                    <a:lnTo>
                      <a:pt x="21626" y="15360"/>
                    </a:lnTo>
                    <a:cubicBezTo>
                      <a:pt x="23264" y="8472"/>
                      <a:pt x="28541" y="7125"/>
                      <a:pt x="32418" y="7125"/>
                    </a:cubicBezTo>
                    <a:cubicBezTo>
                      <a:pt x="34908" y="7125"/>
                      <a:pt x="36820" y="7680"/>
                      <a:pt x="36820" y="7680"/>
                    </a:cubicBezTo>
                    <a:cubicBezTo>
                      <a:pt x="34949" y="5401"/>
                      <a:pt x="32109" y="4861"/>
                      <a:pt x="29840" y="4861"/>
                    </a:cubicBezTo>
                    <a:cubicBezTo>
                      <a:pt x="27804" y="4861"/>
                      <a:pt x="26229" y="5296"/>
                      <a:pt x="26229" y="5296"/>
                    </a:cubicBezTo>
                    <a:lnTo>
                      <a:pt x="226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a:off x="5473826" y="4525207"/>
                <a:ext cx="344591" cy="295224"/>
              </a:xfrm>
              <a:custGeom>
                <a:avLst/>
                <a:gdLst/>
                <a:ahLst/>
                <a:cxnLst/>
                <a:rect l="l" t="t" r="r" b="b"/>
                <a:pathLst>
                  <a:path w="19824" h="16984" extrusionOk="0">
                    <a:moveTo>
                      <a:pt x="11340" y="1"/>
                    </a:moveTo>
                    <a:cubicBezTo>
                      <a:pt x="3771" y="1"/>
                      <a:pt x="0" y="9150"/>
                      <a:pt x="5351" y="14474"/>
                    </a:cubicBezTo>
                    <a:cubicBezTo>
                      <a:pt x="7084" y="16207"/>
                      <a:pt x="9213" y="16983"/>
                      <a:pt x="11300" y="16983"/>
                    </a:cubicBezTo>
                    <a:cubicBezTo>
                      <a:pt x="15655" y="16983"/>
                      <a:pt x="19824" y="13602"/>
                      <a:pt x="19824" y="8485"/>
                    </a:cubicBezTo>
                    <a:cubicBezTo>
                      <a:pt x="19824" y="3799"/>
                      <a:pt x="16025" y="1"/>
                      <a:pt x="1134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a:off x="5549479" y="4581599"/>
                <a:ext cx="212553" cy="182464"/>
              </a:xfrm>
              <a:custGeom>
                <a:avLst/>
                <a:gdLst/>
                <a:ahLst/>
                <a:cxnLst/>
                <a:rect l="l" t="t" r="r" b="b"/>
                <a:pathLst>
                  <a:path w="12228" h="10497" extrusionOk="0">
                    <a:moveTo>
                      <a:pt x="6988" y="1"/>
                    </a:moveTo>
                    <a:cubicBezTo>
                      <a:pt x="2330" y="1"/>
                      <a:pt x="1" y="5657"/>
                      <a:pt x="3300" y="8956"/>
                    </a:cubicBezTo>
                    <a:cubicBezTo>
                      <a:pt x="4364" y="10020"/>
                      <a:pt x="5671" y="10496"/>
                      <a:pt x="6952" y="10496"/>
                    </a:cubicBezTo>
                    <a:cubicBezTo>
                      <a:pt x="9645" y="10496"/>
                      <a:pt x="12228" y="8397"/>
                      <a:pt x="12228" y="5241"/>
                    </a:cubicBezTo>
                    <a:cubicBezTo>
                      <a:pt x="12228" y="2358"/>
                      <a:pt x="9871" y="1"/>
                      <a:pt x="6988"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5506107" y="4411954"/>
                <a:ext cx="188948" cy="271828"/>
              </a:xfrm>
              <a:custGeom>
                <a:avLst/>
                <a:gdLst/>
                <a:ahLst/>
                <a:cxnLst/>
                <a:rect l="l" t="t" r="r" b="b"/>
                <a:pathLst>
                  <a:path w="10870" h="15638" extrusionOk="0">
                    <a:moveTo>
                      <a:pt x="2496" y="0"/>
                    </a:moveTo>
                    <a:lnTo>
                      <a:pt x="1" y="1664"/>
                    </a:lnTo>
                    <a:lnTo>
                      <a:pt x="8374" y="15638"/>
                    </a:lnTo>
                    <a:lnTo>
                      <a:pt x="10869" y="13558"/>
                    </a:lnTo>
                    <a:lnTo>
                      <a:pt x="24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5003901" y="4608109"/>
                <a:ext cx="136887" cy="94961"/>
              </a:xfrm>
              <a:custGeom>
                <a:avLst/>
                <a:gdLst/>
                <a:ahLst/>
                <a:cxnLst/>
                <a:rect l="l" t="t" r="r" b="b"/>
                <a:pathLst>
                  <a:path w="7875" h="5463" extrusionOk="0">
                    <a:moveTo>
                      <a:pt x="6572" y="1"/>
                    </a:moveTo>
                    <a:lnTo>
                      <a:pt x="1" y="2274"/>
                    </a:lnTo>
                    <a:lnTo>
                      <a:pt x="1331" y="5463"/>
                    </a:lnTo>
                    <a:lnTo>
                      <a:pt x="7875" y="3189"/>
                    </a:lnTo>
                    <a:lnTo>
                      <a:pt x="6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2" name="Google Shape;692;p24"/>
          <p:cNvSpPr txBox="1"/>
          <p:nvPr/>
        </p:nvSpPr>
        <p:spPr>
          <a:xfrm>
            <a:off x="6327700" y="2314453"/>
            <a:ext cx="2498400" cy="1354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800" b="1">
                <a:latin typeface="Roboto"/>
                <a:ea typeface="Roboto"/>
                <a:cs typeface="Roboto"/>
                <a:sym typeface="Roboto"/>
              </a:rPr>
              <a:t>Thank </a:t>
            </a:r>
            <a:endParaRPr sz="3800" b="1">
              <a:latin typeface="Roboto"/>
              <a:ea typeface="Roboto"/>
              <a:cs typeface="Roboto"/>
              <a:sym typeface="Roboto"/>
            </a:endParaRPr>
          </a:p>
          <a:p>
            <a:pPr marL="0" lvl="0" indent="0" algn="ctr" rtl="0">
              <a:spcBef>
                <a:spcPts val="0"/>
              </a:spcBef>
              <a:spcAft>
                <a:spcPts val="0"/>
              </a:spcAft>
              <a:buNone/>
            </a:pPr>
            <a:r>
              <a:rPr lang="en" sz="3800" b="1">
                <a:latin typeface="Roboto"/>
                <a:ea typeface="Roboto"/>
                <a:cs typeface="Roboto"/>
                <a:sym typeface="Roboto"/>
              </a:rPr>
              <a:t>You</a:t>
            </a:r>
            <a:r>
              <a:rPr lang="en" sz="3300">
                <a:latin typeface="Roboto"/>
                <a:ea typeface="Roboto"/>
                <a:cs typeface="Roboto"/>
                <a:sym typeface="Roboto"/>
              </a:rPr>
              <a:t> </a:t>
            </a:r>
            <a:endParaRPr sz="33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cxnSp>
        <p:nvCxnSpPr>
          <p:cNvPr id="126" name="Google Shape;126;p14"/>
          <p:cNvCxnSpPr/>
          <p:nvPr/>
        </p:nvCxnSpPr>
        <p:spPr>
          <a:xfrm>
            <a:off x="2561473" y="2080131"/>
            <a:ext cx="0" cy="331500"/>
          </a:xfrm>
          <a:prstGeom prst="straightConnector1">
            <a:avLst/>
          </a:prstGeom>
          <a:noFill/>
          <a:ln w="38100" cap="rnd" cmpd="sng">
            <a:solidFill>
              <a:schemeClr val="dk1"/>
            </a:solidFill>
            <a:prstDash val="solid"/>
            <a:round/>
            <a:headEnd type="none" w="med" len="med"/>
            <a:tailEnd type="none" w="med" len="med"/>
          </a:ln>
        </p:spPr>
      </p:cxnSp>
      <p:sp>
        <p:nvSpPr>
          <p:cNvPr id="127" name="Google Shape;127;p14"/>
          <p:cNvSpPr txBox="1">
            <a:spLocks noGrp="1"/>
          </p:cNvSpPr>
          <p:nvPr>
            <p:ph type="title"/>
          </p:nvPr>
        </p:nvSpPr>
        <p:spPr>
          <a:xfrm>
            <a:off x="411300" y="563750"/>
            <a:ext cx="83214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latin typeface="EB Garamond"/>
                <a:ea typeface="EB Garamond"/>
                <a:cs typeface="EB Garamond"/>
                <a:sym typeface="EB Garamond"/>
              </a:rPr>
              <a:t>Agenda</a:t>
            </a:r>
            <a:endParaRPr sz="4100"/>
          </a:p>
        </p:txBody>
      </p:sp>
      <p:grpSp>
        <p:nvGrpSpPr>
          <p:cNvPr id="128" name="Google Shape;128;p14"/>
          <p:cNvGrpSpPr/>
          <p:nvPr/>
        </p:nvGrpSpPr>
        <p:grpSpPr>
          <a:xfrm>
            <a:off x="412150" y="2589076"/>
            <a:ext cx="8319700" cy="757060"/>
            <a:chOff x="412150" y="2589076"/>
            <a:chExt cx="8319700" cy="757060"/>
          </a:xfrm>
        </p:grpSpPr>
        <p:grpSp>
          <p:nvGrpSpPr>
            <p:cNvPr id="129" name="Google Shape;129;p14"/>
            <p:cNvGrpSpPr/>
            <p:nvPr/>
          </p:nvGrpSpPr>
          <p:grpSpPr>
            <a:xfrm>
              <a:off x="3011889" y="2589076"/>
              <a:ext cx="3120234" cy="757060"/>
              <a:chOff x="3011889" y="2589076"/>
              <a:chExt cx="3120234" cy="757060"/>
            </a:xfrm>
          </p:grpSpPr>
          <p:sp>
            <p:nvSpPr>
              <p:cNvPr id="130" name="Google Shape;130;p14"/>
              <p:cNvSpPr/>
              <p:nvPr/>
            </p:nvSpPr>
            <p:spPr>
              <a:xfrm>
                <a:off x="3011889" y="2846284"/>
                <a:ext cx="2006686" cy="468606"/>
              </a:xfrm>
              <a:custGeom>
                <a:avLst/>
                <a:gdLst/>
                <a:ahLst/>
                <a:cxnLst/>
                <a:rect l="l" t="t" r="r" b="b"/>
                <a:pathLst>
                  <a:path w="55691" h="13006" fill="none" extrusionOk="0">
                    <a:moveTo>
                      <a:pt x="1" y="13005"/>
                    </a:moveTo>
                    <a:lnTo>
                      <a:pt x="11118" y="13005"/>
                    </a:lnTo>
                    <a:cubicBezTo>
                      <a:pt x="11067" y="8874"/>
                      <a:pt x="13413" y="5050"/>
                      <a:pt x="17136" y="3163"/>
                    </a:cubicBezTo>
                    <a:lnTo>
                      <a:pt x="20961" y="1225"/>
                    </a:lnTo>
                    <a:cubicBezTo>
                      <a:pt x="22491" y="409"/>
                      <a:pt x="24225" y="1"/>
                      <a:pt x="26010" y="1"/>
                    </a:cubicBezTo>
                    <a:lnTo>
                      <a:pt x="55690" y="1"/>
                    </a:lnTo>
                  </a:path>
                </a:pathLst>
              </a:custGeom>
              <a:noFill/>
              <a:ln w="38100" cap="rnd" cmpd="sng">
                <a:solidFill>
                  <a:schemeClr val="dk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4252235" y="2589076"/>
                <a:ext cx="1879888" cy="725824"/>
              </a:xfrm>
              <a:custGeom>
                <a:avLst/>
                <a:gdLst/>
                <a:ahLst/>
                <a:cxnLst/>
                <a:rect l="l" t="t" r="r" b="b"/>
                <a:pathLst>
                  <a:path w="52172" h="20145" fill="none" extrusionOk="0">
                    <a:moveTo>
                      <a:pt x="52171" y="20144"/>
                    </a:moveTo>
                    <a:lnTo>
                      <a:pt x="42583" y="20144"/>
                    </a:lnTo>
                    <a:lnTo>
                      <a:pt x="42583" y="8670"/>
                    </a:lnTo>
                    <a:cubicBezTo>
                      <a:pt x="42583" y="7650"/>
                      <a:pt x="41921" y="6732"/>
                      <a:pt x="40901" y="6375"/>
                    </a:cubicBezTo>
                    <a:lnTo>
                      <a:pt x="21929" y="0"/>
                    </a:lnTo>
                    <a:lnTo>
                      <a:pt x="6579" y="0"/>
                    </a:lnTo>
                    <a:lnTo>
                      <a:pt x="0" y="7191"/>
                    </a:lnTo>
                  </a:path>
                </a:pathLst>
              </a:custGeom>
              <a:noFill/>
              <a:ln w="38100" cap="rnd" cmpd="sng">
                <a:solidFill>
                  <a:schemeClr val="dk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3644024" y="3120083"/>
                <a:ext cx="463090" cy="226052"/>
              </a:xfrm>
              <a:custGeom>
                <a:avLst/>
                <a:gdLst/>
                <a:ahLst/>
                <a:cxnLst/>
                <a:rect l="l" t="t" r="r" b="b"/>
                <a:pathLst>
                  <a:path w="12852" h="6274" fill="none" extrusionOk="0">
                    <a:moveTo>
                      <a:pt x="0" y="6273"/>
                    </a:moveTo>
                    <a:cubicBezTo>
                      <a:pt x="102" y="2754"/>
                      <a:pt x="2958" y="1"/>
                      <a:pt x="6426" y="1"/>
                    </a:cubicBezTo>
                    <a:cubicBezTo>
                      <a:pt x="9894" y="1"/>
                      <a:pt x="12750" y="2754"/>
                      <a:pt x="12852" y="6273"/>
                    </a:cubicBezTo>
                  </a:path>
                </a:pathLst>
              </a:custGeom>
              <a:noFill/>
              <a:ln w="38100" cap="rnd" cmpd="sng">
                <a:solidFill>
                  <a:schemeClr val="dk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5117710" y="3120083"/>
                <a:ext cx="464927" cy="226052"/>
              </a:xfrm>
              <a:custGeom>
                <a:avLst/>
                <a:gdLst/>
                <a:ahLst/>
                <a:cxnLst/>
                <a:rect l="l" t="t" r="r" b="b"/>
                <a:pathLst>
                  <a:path w="12903" h="6274" fill="none" extrusionOk="0">
                    <a:moveTo>
                      <a:pt x="0" y="6273"/>
                    </a:moveTo>
                    <a:cubicBezTo>
                      <a:pt x="102" y="2754"/>
                      <a:pt x="2958" y="1"/>
                      <a:pt x="6426" y="1"/>
                    </a:cubicBezTo>
                    <a:cubicBezTo>
                      <a:pt x="9945" y="1"/>
                      <a:pt x="12801" y="2754"/>
                      <a:pt x="12903" y="6273"/>
                    </a:cubicBezTo>
                  </a:path>
                </a:pathLst>
              </a:custGeom>
              <a:noFill/>
              <a:ln w="38100" cap="rnd" cmpd="sng">
                <a:solidFill>
                  <a:schemeClr val="dk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4073987" y="3224825"/>
                <a:ext cx="1058491" cy="36"/>
              </a:xfrm>
              <a:custGeom>
                <a:avLst/>
                <a:gdLst/>
                <a:ahLst/>
                <a:cxnLst/>
                <a:rect l="l" t="t" r="r" b="b"/>
                <a:pathLst>
                  <a:path w="29376" h="1" fill="none" extrusionOk="0">
                    <a:moveTo>
                      <a:pt x="1" y="0"/>
                    </a:moveTo>
                    <a:lnTo>
                      <a:pt x="29375" y="0"/>
                    </a:lnTo>
                  </a:path>
                </a:pathLst>
              </a:custGeom>
              <a:noFill/>
              <a:ln w="38100" cap="rnd" cmpd="sng">
                <a:solidFill>
                  <a:schemeClr val="dk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5487032" y="2991453"/>
                <a:ext cx="281198" cy="36"/>
              </a:xfrm>
              <a:custGeom>
                <a:avLst/>
                <a:gdLst/>
                <a:ahLst/>
                <a:cxnLst/>
                <a:rect l="l" t="t" r="r" b="b"/>
                <a:pathLst>
                  <a:path w="7804" h="1" fill="none" extrusionOk="0">
                    <a:moveTo>
                      <a:pt x="7804" y="1"/>
                    </a:moveTo>
                    <a:lnTo>
                      <a:pt x="1" y="1"/>
                    </a:lnTo>
                  </a:path>
                </a:pathLst>
              </a:custGeom>
              <a:noFill/>
              <a:ln w="38100" cap="rnd" cmpd="sng">
                <a:solidFill>
                  <a:schemeClr val="dk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6" name="Google Shape;136;p14"/>
            <p:cNvCxnSpPr/>
            <p:nvPr/>
          </p:nvCxnSpPr>
          <p:spPr>
            <a:xfrm>
              <a:off x="412150" y="3314900"/>
              <a:ext cx="2684700" cy="0"/>
            </a:xfrm>
            <a:prstGeom prst="straightConnector1">
              <a:avLst/>
            </a:prstGeom>
            <a:noFill/>
            <a:ln w="38100" cap="rnd" cmpd="sng">
              <a:solidFill>
                <a:schemeClr val="dk1"/>
              </a:solidFill>
              <a:prstDash val="solid"/>
              <a:round/>
              <a:headEnd type="none" w="med" len="med"/>
              <a:tailEnd type="none" w="med" len="med"/>
            </a:ln>
          </p:spPr>
        </p:cxnSp>
        <p:cxnSp>
          <p:nvCxnSpPr>
            <p:cNvPr id="137" name="Google Shape;137;p14"/>
            <p:cNvCxnSpPr/>
            <p:nvPr/>
          </p:nvCxnSpPr>
          <p:spPr>
            <a:xfrm>
              <a:off x="6047150" y="3314900"/>
              <a:ext cx="2684700" cy="0"/>
            </a:xfrm>
            <a:prstGeom prst="straightConnector1">
              <a:avLst/>
            </a:prstGeom>
            <a:noFill/>
            <a:ln w="38100" cap="rnd" cmpd="sng">
              <a:solidFill>
                <a:schemeClr val="dk1"/>
              </a:solidFill>
              <a:prstDash val="solid"/>
              <a:round/>
              <a:headEnd type="none" w="med" len="med"/>
              <a:tailEnd type="none" w="med" len="med"/>
            </a:ln>
          </p:spPr>
        </p:cxnSp>
      </p:grpSp>
      <p:cxnSp>
        <p:nvCxnSpPr>
          <p:cNvPr id="138" name="Google Shape;138;p14"/>
          <p:cNvCxnSpPr/>
          <p:nvPr/>
        </p:nvCxnSpPr>
        <p:spPr>
          <a:xfrm>
            <a:off x="2561473" y="2888419"/>
            <a:ext cx="0" cy="331500"/>
          </a:xfrm>
          <a:prstGeom prst="straightConnector1">
            <a:avLst/>
          </a:prstGeom>
          <a:noFill/>
          <a:ln w="38100" cap="rnd" cmpd="sng">
            <a:solidFill>
              <a:schemeClr val="dk1"/>
            </a:solidFill>
            <a:prstDash val="solid"/>
            <a:round/>
            <a:headEnd type="none" w="med" len="med"/>
            <a:tailEnd type="none" w="med" len="med"/>
          </a:ln>
        </p:spPr>
      </p:cxnSp>
      <p:grpSp>
        <p:nvGrpSpPr>
          <p:cNvPr id="139" name="Google Shape;139;p14"/>
          <p:cNvGrpSpPr/>
          <p:nvPr/>
        </p:nvGrpSpPr>
        <p:grpSpPr>
          <a:xfrm>
            <a:off x="7372052" y="1505093"/>
            <a:ext cx="1363200" cy="2967850"/>
            <a:chOff x="7372052" y="1505093"/>
            <a:chExt cx="1363200" cy="2967850"/>
          </a:xfrm>
        </p:grpSpPr>
        <p:cxnSp>
          <p:nvCxnSpPr>
            <p:cNvPr id="140" name="Google Shape;140;p14"/>
            <p:cNvCxnSpPr/>
            <p:nvPr/>
          </p:nvCxnSpPr>
          <p:spPr>
            <a:xfrm>
              <a:off x="8053648" y="2080131"/>
              <a:ext cx="0" cy="331500"/>
            </a:xfrm>
            <a:prstGeom prst="straightConnector1">
              <a:avLst/>
            </a:prstGeom>
            <a:noFill/>
            <a:ln w="38100" cap="rnd" cmpd="sng">
              <a:solidFill>
                <a:schemeClr val="dk1"/>
              </a:solidFill>
              <a:prstDash val="solid"/>
              <a:round/>
              <a:headEnd type="none" w="med" len="med"/>
              <a:tailEnd type="none" w="med" len="med"/>
            </a:ln>
          </p:spPr>
        </p:cxnSp>
        <p:sp>
          <p:nvSpPr>
            <p:cNvPr id="141" name="Google Shape;141;p14"/>
            <p:cNvSpPr txBox="1"/>
            <p:nvPr/>
          </p:nvSpPr>
          <p:spPr>
            <a:xfrm>
              <a:off x="7372052" y="2435225"/>
              <a:ext cx="13632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chemeClr val="accent1"/>
                  </a:solidFill>
                  <a:latin typeface="Fira Sans Extra Condensed Medium"/>
                  <a:ea typeface="Fira Sans Extra Condensed Medium"/>
                  <a:cs typeface="Fira Sans Extra Condensed Medium"/>
                  <a:sym typeface="Fira Sans Extra Condensed Medium"/>
                </a:rPr>
                <a:t>Model Selections</a:t>
              </a:r>
              <a:endParaRPr sz="19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42" name="Google Shape;142;p14"/>
            <p:cNvSpPr/>
            <p:nvPr/>
          </p:nvSpPr>
          <p:spPr>
            <a:xfrm>
              <a:off x="7754402" y="1505093"/>
              <a:ext cx="598500" cy="598500"/>
            </a:xfrm>
            <a:prstGeom prst="ellipse">
              <a:avLst/>
            </a:prstGeom>
            <a:solidFill>
              <a:srgbClr val="FFFFFF"/>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4</a:t>
              </a:r>
              <a:endParaRPr b="1">
                <a:solidFill>
                  <a:schemeClr val="accent1"/>
                </a:solidFill>
              </a:endParaRPr>
            </a:p>
          </p:txBody>
        </p:sp>
        <p:sp>
          <p:nvSpPr>
            <p:cNvPr id="143" name="Google Shape;143;p14"/>
            <p:cNvSpPr/>
            <p:nvPr/>
          </p:nvSpPr>
          <p:spPr>
            <a:xfrm>
              <a:off x="7916398" y="3184239"/>
              <a:ext cx="274500" cy="274500"/>
            </a:xfrm>
            <a:prstGeom prst="ellipse">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2"/>
                </a:solidFill>
              </a:endParaRPr>
            </a:p>
          </p:txBody>
        </p:sp>
        <p:cxnSp>
          <p:nvCxnSpPr>
            <p:cNvPr id="144" name="Google Shape;144;p14"/>
            <p:cNvCxnSpPr/>
            <p:nvPr/>
          </p:nvCxnSpPr>
          <p:spPr>
            <a:xfrm>
              <a:off x="8053648" y="2888419"/>
              <a:ext cx="0" cy="331500"/>
            </a:xfrm>
            <a:prstGeom prst="straightConnector1">
              <a:avLst/>
            </a:prstGeom>
            <a:noFill/>
            <a:ln w="38100" cap="rnd" cmpd="sng">
              <a:solidFill>
                <a:schemeClr val="dk1"/>
              </a:solidFill>
              <a:prstDash val="solid"/>
              <a:round/>
              <a:headEnd type="none" w="med" len="med"/>
              <a:tailEnd type="none" w="med" len="med"/>
            </a:ln>
          </p:spPr>
        </p:cxnSp>
        <p:sp>
          <p:nvSpPr>
            <p:cNvPr id="145" name="Google Shape;145;p14"/>
            <p:cNvSpPr txBox="1"/>
            <p:nvPr/>
          </p:nvSpPr>
          <p:spPr>
            <a:xfrm>
              <a:off x="7372052" y="3778143"/>
              <a:ext cx="1363200" cy="6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Model Comparison </a:t>
              </a:r>
              <a:endParaRPr sz="1200">
                <a:solidFill>
                  <a:schemeClr val="dk1"/>
                </a:solidFill>
                <a:latin typeface="Roboto"/>
                <a:ea typeface="Roboto"/>
                <a:cs typeface="Roboto"/>
                <a:sym typeface="Roboto"/>
              </a:endParaRPr>
            </a:p>
            <a:p>
              <a:pPr marL="0" lvl="0" indent="0" algn="ctr" rtl="0">
                <a:spcBef>
                  <a:spcPts val="0"/>
                </a:spcBef>
                <a:spcAft>
                  <a:spcPts val="0"/>
                </a:spcAft>
                <a:buNone/>
              </a:pPr>
              <a:r>
                <a:rPr lang="en" sz="1200">
                  <a:solidFill>
                    <a:schemeClr val="dk1"/>
                  </a:solidFill>
                  <a:latin typeface="Roboto"/>
                  <a:ea typeface="Roboto"/>
                  <a:cs typeface="Roboto"/>
                  <a:sym typeface="Roboto"/>
                </a:rPr>
                <a:t>&amp;</a:t>
              </a:r>
              <a:endParaRPr sz="1200">
                <a:solidFill>
                  <a:schemeClr val="dk1"/>
                </a:solidFill>
                <a:latin typeface="Roboto"/>
                <a:ea typeface="Roboto"/>
                <a:cs typeface="Roboto"/>
                <a:sym typeface="Roboto"/>
              </a:endParaRPr>
            </a:p>
            <a:p>
              <a:pPr marL="0" lvl="0" indent="0" algn="ctr" rtl="0">
                <a:spcBef>
                  <a:spcPts val="0"/>
                </a:spcBef>
                <a:spcAft>
                  <a:spcPts val="0"/>
                </a:spcAft>
                <a:buNone/>
              </a:pPr>
              <a:r>
                <a:rPr lang="en" sz="1200">
                  <a:solidFill>
                    <a:schemeClr val="dk1"/>
                  </a:solidFill>
                  <a:latin typeface="Roboto"/>
                  <a:ea typeface="Roboto"/>
                  <a:cs typeface="Roboto"/>
                  <a:sym typeface="Roboto"/>
                </a:rPr>
                <a:t>Final Result  </a:t>
              </a:r>
              <a:endParaRPr sz="1200">
                <a:solidFill>
                  <a:schemeClr val="dk1"/>
                </a:solidFill>
                <a:latin typeface="Roboto"/>
                <a:ea typeface="Roboto"/>
                <a:cs typeface="Roboto"/>
                <a:sym typeface="Roboto"/>
              </a:endParaRPr>
            </a:p>
          </p:txBody>
        </p:sp>
      </p:grpSp>
      <p:grpSp>
        <p:nvGrpSpPr>
          <p:cNvPr id="146" name="Google Shape;146;p14"/>
          <p:cNvGrpSpPr/>
          <p:nvPr/>
        </p:nvGrpSpPr>
        <p:grpSpPr>
          <a:xfrm>
            <a:off x="5901008" y="1505093"/>
            <a:ext cx="1363200" cy="2967850"/>
            <a:chOff x="5901008" y="1505093"/>
            <a:chExt cx="1363200" cy="2967850"/>
          </a:xfrm>
        </p:grpSpPr>
        <p:cxnSp>
          <p:nvCxnSpPr>
            <p:cNvPr id="147" name="Google Shape;147;p14"/>
            <p:cNvCxnSpPr/>
            <p:nvPr/>
          </p:nvCxnSpPr>
          <p:spPr>
            <a:xfrm>
              <a:off x="6582598" y="2080131"/>
              <a:ext cx="0" cy="331500"/>
            </a:xfrm>
            <a:prstGeom prst="straightConnector1">
              <a:avLst/>
            </a:prstGeom>
            <a:noFill/>
            <a:ln w="38100" cap="rnd" cmpd="sng">
              <a:solidFill>
                <a:schemeClr val="dk1"/>
              </a:solidFill>
              <a:prstDash val="solid"/>
              <a:round/>
              <a:headEnd type="none" w="med" len="med"/>
              <a:tailEnd type="none" w="med" len="med"/>
            </a:ln>
          </p:spPr>
        </p:cxnSp>
        <p:sp>
          <p:nvSpPr>
            <p:cNvPr id="148" name="Google Shape;148;p14"/>
            <p:cNvSpPr txBox="1"/>
            <p:nvPr/>
          </p:nvSpPr>
          <p:spPr>
            <a:xfrm>
              <a:off x="5901008" y="2435225"/>
              <a:ext cx="13632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Fira Sans Extra Condensed Medium"/>
                  <a:ea typeface="Fira Sans Extra Condensed Medium"/>
                  <a:cs typeface="Fira Sans Extra Condensed Medium"/>
                  <a:sym typeface="Fira Sans Extra Condensed Medium"/>
                </a:rPr>
                <a:t>Models</a:t>
              </a:r>
              <a:endParaRPr sz="20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49" name="Google Shape;149;p14"/>
            <p:cNvSpPr/>
            <p:nvPr/>
          </p:nvSpPr>
          <p:spPr>
            <a:xfrm>
              <a:off x="6283358" y="1505093"/>
              <a:ext cx="598500" cy="598500"/>
            </a:xfrm>
            <a:prstGeom prst="ellipse">
              <a:avLst/>
            </a:prstGeom>
            <a:solidFill>
              <a:srgbClr val="FFFFFF"/>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3</a:t>
              </a:r>
              <a:endParaRPr b="1">
                <a:solidFill>
                  <a:schemeClr val="accent1"/>
                </a:solidFill>
              </a:endParaRPr>
            </a:p>
          </p:txBody>
        </p:sp>
        <p:sp>
          <p:nvSpPr>
            <p:cNvPr id="150" name="Google Shape;150;p14"/>
            <p:cNvSpPr/>
            <p:nvPr/>
          </p:nvSpPr>
          <p:spPr>
            <a:xfrm>
              <a:off x="6445348" y="3184239"/>
              <a:ext cx="274500" cy="274500"/>
            </a:xfrm>
            <a:prstGeom prst="ellipse">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2"/>
                </a:solidFill>
              </a:endParaRPr>
            </a:p>
          </p:txBody>
        </p:sp>
        <p:cxnSp>
          <p:nvCxnSpPr>
            <p:cNvPr id="151" name="Google Shape;151;p14"/>
            <p:cNvCxnSpPr/>
            <p:nvPr/>
          </p:nvCxnSpPr>
          <p:spPr>
            <a:xfrm>
              <a:off x="6582598" y="2888419"/>
              <a:ext cx="0" cy="331500"/>
            </a:xfrm>
            <a:prstGeom prst="straightConnector1">
              <a:avLst/>
            </a:prstGeom>
            <a:noFill/>
            <a:ln w="38100" cap="rnd" cmpd="sng">
              <a:solidFill>
                <a:schemeClr val="dk1"/>
              </a:solidFill>
              <a:prstDash val="solid"/>
              <a:round/>
              <a:headEnd type="none" w="med" len="med"/>
              <a:tailEnd type="none" w="med" len="med"/>
            </a:ln>
          </p:spPr>
        </p:cxnSp>
        <p:sp>
          <p:nvSpPr>
            <p:cNvPr id="152" name="Google Shape;152;p14"/>
            <p:cNvSpPr txBox="1"/>
            <p:nvPr/>
          </p:nvSpPr>
          <p:spPr>
            <a:xfrm>
              <a:off x="5901008" y="3778143"/>
              <a:ext cx="1363200" cy="6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Models A</a:t>
              </a:r>
              <a:endParaRPr sz="1200">
                <a:solidFill>
                  <a:schemeClr val="dk1"/>
                </a:solidFill>
                <a:latin typeface="Roboto"/>
                <a:ea typeface="Roboto"/>
                <a:cs typeface="Roboto"/>
                <a:sym typeface="Roboto"/>
              </a:endParaRPr>
            </a:p>
            <a:p>
              <a:pPr marL="0" lvl="0" indent="0" algn="ctr" rtl="0">
                <a:spcBef>
                  <a:spcPts val="0"/>
                </a:spcBef>
                <a:spcAft>
                  <a:spcPts val="0"/>
                </a:spcAft>
                <a:buNone/>
              </a:pPr>
              <a:r>
                <a:rPr lang="en" sz="1200">
                  <a:solidFill>
                    <a:schemeClr val="dk1"/>
                  </a:solidFill>
                  <a:latin typeface="Roboto"/>
                  <a:ea typeface="Roboto"/>
                  <a:cs typeface="Roboto"/>
                  <a:sym typeface="Roboto"/>
                </a:rPr>
                <a:t>Model B</a:t>
              </a:r>
              <a:endParaRPr sz="1200">
                <a:solidFill>
                  <a:schemeClr val="dk1"/>
                </a:solidFill>
                <a:latin typeface="Roboto"/>
                <a:ea typeface="Roboto"/>
                <a:cs typeface="Roboto"/>
                <a:sym typeface="Roboto"/>
              </a:endParaRPr>
            </a:p>
            <a:p>
              <a:pPr marL="0" lvl="0" indent="0" algn="ctr" rtl="0">
                <a:spcBef>
                  <a:spcPts val="0"/>
                </a:spcBef>
                <a:spcAft>
                  <a:spcPts val="0"/>
                </a:spcAft>
                <a:buNone/>
              </a:pPr>
              <a:r>
                <a:rPr lang="en" sz="1200">
                  <a:solidFill>
                    <a:schemeClr val="dk1"/>
                  </a:solidFill>
                  <a:latin typeface="Roboto"/>
                  <a:ea typeface="Roboto"/>
                  <a:cs typeface="Roboto"/>
                  <a:sym typeface="Roboto"/>
                </a:rPr>
                <a:t>Model C</a:t>
              </a:r>
              <a:endParaRPr sz="1200">
                <a:solidFill>
                  <a:schemeClr val="dk1"/>
                </a:solidFill>
                <a:latin typeface="Roboto"/>
                <a:ea typeface="Roboto"/>
                <a:cs typeface="Roboto"/>
                <a:sym typeface="Roboto"/>
              </a:endParaRPr>
            </a:p>
          </p:txBody>
        </p:sp>
      </p:grpSp>
      <p:grpSp>
        <p:nvGrpSpPr>
          <p:cNvPr id="153" name="Google Shape;153;p14"/>
          <p:cNvGrpSpPr/>
          <p:nvPr/>
        </p:nvGrpSpPr>
        <p:grpSpPr>
          <a:xfrm>
            <a:off x="1879886" y="1505093"/>
            <a:ext cx="1363200" cy="2967850"/>
            <a:chOff x="1879886" y="1505093"/>
            <a:chExt cx="1363200" cy="2967850"/>
          </a:xfrm>
        </p:grpSpPr>
        <p:sp>
          <p:nvSpPr>
            <p:cNvPr id="154" name="Google Shape;154;p14"/>
            <p:cNvSpPr txBox="1"/>
            <p:nvPr/>
          </p:nvSpPr>
          <p:spPr>
            <a:xfrm>
              <a:off x="1879886" y="2435225"/>
              <a:ext cx="13632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2"/>
                  </a:solidFill>
                  <a:latin typeface="Fira Sans Extra Condensed Medium"/>
                  <a:ea typeface="Fira Sans Extra Condensed Medium"/>
                  <a:cs typeface="Fira Sans Extra Condensed Medium"/>
                  <a:sym typeface="Fira Sans Extra Condensed Medium"/>
                </a:rPr>
                <a:t>Dataset</a:t>
              </a:r>
              <a:endParaRPr sz="200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4"/>
            <p:cNvSpPr/>
            <p:nvPr/>
          </p:nvSpPr>
          <p:spPr>
            <a:xfrm>
              <a:off x="2262225" y="1505093"/>
              <a:ext cx="598500" cy="598500"/>
            </a:xfrm>
            <a:prstGeom prst="ellipse">
              <a:avLst/>
            </a:prstGeom>
            <a:solidFill>
              <a:srgbClr val="FFFFFF"/>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2"/>
                  </a:solidFill>
                  <a:latin typeface="Fira Sans Extra Condensed"/>
                  <a:ea typeface="Fira Sans Extra Condensed"/>
                  <a:cs typeface="Fira Sans Extra Condensed"/>
                  <a:sym typeface="Fira Sans Extra Condensed"/>
                </a:rPr>
                <a:t>2</a:t>
              </a:r>
              <a:endParaRPr b="1">
                <a:solidFill>
                  <a:schemeClr val="dk2"/>
                </a:solidFill>
              </a:endParaRPr>
            </a:p>
          </p:txBody>
        </p:sp>
        <p:sp>
          <p:nvSpPr>
            <p:cNvPr id="156" name="Google Shape;156;p14"/>
            <p:cNvSpPr/>
            <p:nvPr/>
          </p:nvSpPr>
          <p:spPr>
            <a:xfrm>
              <a:off x="2424223" y="3184239"/>
              <a:ext cx="274500" cy="274500"/>
            </a:xfrm>
            <a:prstGeom prst="ellipse">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2"/>
                </a:solidFill>
              </a:endParaRPr>
            </a:p>
          </p:txBody>
        </p:sp>
        <p:sp>
          <p:nvSpPr>
            <p:cNvPr id="157" name="Google Shape;157;p14"/>
            <p:cNvSpPr txBox="1"/>
            <p:nvPr/>
          </p:nvSpPr>
          <p:spPr>
            <a:xfrm>
              <a:off x="1879886" y="3778143"/>
              <a:ext cx="1363200" cy="6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Brief introduction of the dataset </a:t>
              </a:r>
              <a:endParaRPr sz="1200">
                <a:solidFill>
                  <a:schemeClr val="dk1"/>
                </a:solidFill>
                <a:latin typeface="Roboto"/>
                <a:ea typeface="Roboto"/>
                <a:cs typeface="Roboto"/>
                <a:sym typeface="Roboto"/>
              </a:endParaRPr>
            </a:p>
          </p:txBody>
        </p:sp>
      </p:grpSp>
      <p:grpSp>
        <p:nvGrpSpPr>
          <p:cNvPr id="158" name="Google Shape;158;p14"/>
          <p:cNvGrpSpPr/>
          <p:nvPr/>
        </p:nvGrpSpPr>
        <p:grpSpPr>
          <a:xfrm>
            <a:off x="408748" y="1505093"/>
            <a:ext cx="1363200" cy="2967850"/>
            <a:chOff x="408748" y="1505093"/>
            <a:chExt cx="1363200" cy="2967850"/>
          </a:xfrm>
        </p:grpSpPr>
        <p:cxnSp>
          <p:nvCxnSpPr>
            <p:cNvPr id="159" name="Google Shape;159;p14"/>
            <p:cNvCxnSpPr/>
            <p:nvPr/>
          </p:nvCxnSpPr>
          <p:spPr>
            <a:xfrm>
              <a:off x="1090348" y="2080131"/>
              <a:ext cx="0" cy="331500"/>
            </a:xfrm>
            <a:prstGeom prst="straightConnector1">
              <a:avLst/>
            </a:prstGeom>
            <a:noFill/>
            <a:ln w="38100" cap="rnd" cmpd="sng">
              <a:solidFill>
                <a:schemeClr val="dk1"/>
              </a:solidFill>
              <a:prstDash val="solid"/>
              <a:round/>
              <a:headEnd type="none" w="med" len="med"/>
              <a:tailEnd type="none" w="med" len="med"/>
            </a:ln>
          </p:spPr>
        </p:cxnSp>
        <p:sp>
          <p:nvSpPr>
            <p:cNvPr id="160" name="Google Shape;160;p14"/>
            <p:cNvSpPr txBox="1"/>
            <p:nvPr/>
          </p:nvSpPr>
          <p:spPr>
            <a:xfrm>
              <a:off x="408748" y="2435225"/>
              <a:ext cx="13632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2"/>
                  </a:solidFill>
                  <a:latin typeface="Fira Sans Extra Condensed Medium"/>
                  <a:ea typeface="Fira Sans Extra Condensed Medium"/>
                  <a:cs typeface="Fira Sans Extra Condensed Medium"/>
                  <a:sym typeface="Fira Sans Extra Condensed Medium"/>
                </a:rPr>
                <a:t>Business Problem</a:t>
              </a:r>
              <a:endParaRPr sz="200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4"/>
            <p:cNvSpPr/>
            <p:nvPr/>
          </p:nvSpPr>
          <p:spPr>
            <a:xfrm>
              <a:off x="953098" y="3184226"/>
              <a:ext cx="274500" cy="274500"/>
            </a:xfrm>
            <a:prstGeom prst="ellipse">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2"/>
                </a:solidFill>
              </a:endParaRPr>
            </a:p>
          </p:txBody>
        </p:sp>
        <p:sp>
          <p:nvSpPr>
            <p:cNvPr id="162" name="Google Shape;162;p14"/>
            <p:cNvSpPr/>
            <p:nvPr/>
          </p:nvSpPr>
          <p:spPr>
            <a:xfrm>
              <a:off x="791098" y="1505093"/>
              <a:ext cx="598500" cy="598500"/>
            </a:xfrm>
            <a:prstGeom prst="ellipse">
              <a:avLst/>
            </a:prstGeom>
            <a:solidFill>
              <a:srgbClr val="FFFFFF"/>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2"/>
                  </a:solidFill>
                  <a:latin typeface="Fira Sans Extra Condensed"/>
                  <a:ea typeface="Fira Sans Extra Condensed"/>
                  <a:cs typeface="Fira Sans Extra Condensed"/>
                  <a:sym typeface="Fira Sans Extra Condensed"/>
                </a:rPr>
                <a:t>1</a:t>
              </a:r>
              <a:endParaRPr b="1">
                <a:solidFill>
                  <a:schemeClr val="dk2"/>
                </a:solidFill>
              </a:endParaRPr>
            </a:p>
          </p:txBody>
        </p:sp>
        <p:cxnSp>
          <p:nvCxnSpPr>
            <p:cNvPr id="163" name="Google Shape;163;p14"/>
            <p:cNvCxnSpPr/>
            <p:nvPr/>
          </p:nvCxnSpPr>
          <p:spPr>
            <a:xfrm>
              <a:off x="1090348" y="2888419"/>
              <a:ext cx="0" cy="331500"/>
            </a:xfrm>
            <a:prstGeom prst="straightConnector1">
              <a:avLst/>
            </a:prstGeom>
            <a:noFill/>
            <a:ln w="38100" cap="rnd" cmpd="sng">
              <a:solidFill>
                <a:schemeClr val="dk1"/>
              </a:solidFill>
              <a:prstDash val="solid"/>
              <a:round/>
              <a:headEnd type="none" w="med" len="med"/>
              <a:tailEnd type="none" w="med" len="med"/>
            </a:ln>
          </p:spPr>
        </p:cxnSp>
        <p:sp>
          <p:nvSpPr>
            <p:cNvPr id="164" name="Google Shape;164;p14"/>
            <p:cNvSpPr txBox="1"/>
            <p:nvPr/>
          </p:nvSpPr>
          <p:spPr>
            <a:xfrm>
              <a:off x="408748" y="3778143"/>
              <a:ext cx="1363200" cy="6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Roboto"/>
                  <a:ea typeface="Roboto"/>
                  <a:cs typeface="Roboto"/>
                  <a:sym typeface="Roboto"/>
                </a:rPr>
                <a:t>Background story of the project</a:t>
              </a:r>
              <a:endParaRPr sz="1200">
                <a:solidFill>
                  <a:schemeClr val="dk1"/>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2398800" y="267975"/>
            <a:ext cx="83214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3400" b="1">
                <a:latin typeface="EB Garamond"/>
                <a:ea typeface="EB Garamond"/>
                <a:cs typeface="EB Garamond"/>
                <a:sym typeface="EB Garamond"/>
              </a:rPr>
              <a:t>Business Problem</a:t>
            </a:r>
            <a:endParaRPr sz="3400" b="1">
              <a:latin typeface="Fira Sans Extra Condensed"/>
              <a:ea typeface="Fira Sans Extra Condensed"/>
              <a:cs typeface="Fira Sans Extra Condensed"/>
              <a:sym typeface="Fira Sans Extra Condensed"/>
            </a:endParaRPr>
          </a:p>
        </p:txBody>
      </p:sp>
      <p:grpSp>
        <p:nvGrpSpPr>
          <p:cNvPr id="170" name="Google Shape;170;p15"/>
          <p:cNvGrpSpPr/>
          <p:nvPr/>
        </p:nvGrpSpPr>
        <p:grpSpPr>
          <a:xfrm>
            <a:off x="4944425" y="870926"/>
            <a:ext cx="2434584" cy="730742"/>
            <a:chOff x="407338" y="1231634"/>
            <a:chExt cx="3232321" cy="808075"/>
          </a:xfrm>
        </p:grpSpPr>
        <p:grpSp>
          <p:nvGrpSpPr>
            <p:cNvPr id="171" name="Google Shape;171;p15"/>
            <p:cNvGrpSpPr/>
            <p:nvPr/>
          </p:nvGrpSpPr>
          <p:grpSpPr>
            <a:xfrm>
              <a:off x="1231559" y="1558025"/>
              <a:ext cx="2408100" cy="476700"/>
              <a:chOff x="1231559" y="1558025"/>
              <a:chExt cx="2408100" cy="476700"/>
            </a:xfrm>
          </p:grpSpPr>
          <p:sp>
            <p:nvSpPr>
              <p:cNvPr id="172" name="Google Shape;172;p15"/>
              <p:cNvSpPr/>
              <p:nvPr/>
            </p:nvSpPr>
            <p:spPr>
              <a:xfrm>
                <a:off x="1231559" y="1558025"/>
                <a:ext cx="2408100" cy="476700"/>
              </a:xfrm>
              <a:prstGeom prst="homePlate">
                <a:avLst>
                  <a:gd name="adj" fmla="val 29945"/>
                </a:avLst>
              </a:prstGeom>
              <a:solidFill>
                <a:schemeClr val="accent2"/>
              </a:solidFill>
              <a:ln>
                <a:noFill/>
              </a:ln>
            </p:spPr>
            <p:txBody>
              <a:bodyPr spcFirstLastPara="1" wrap="square" lIns="91425" tIns="91425" rIns="457200" bIns="91425" anchor="ctr" anchorCtr="0">
                <a:noAutofit/>
              </a:bodyPr>
              <a:lstStyle/>
              <a:p>
                <a:pPr marL="0" lvl="0" indent="0" algn="r" rtl="0">
                  <a:spcBef>
                    <a:spcPts val="0"/>
                  </a:spcBef>
                  <a:spcAft>
                    <a:spcPts val="0"/>
                  </a:spcAft>
                  <a:buNone/>
                </a:pPr>
                <a:r>
                  <a:rPr lang="en" sz="1100">
                    <a:solidFill>
                      <a:srgbClr val="FFFFFF"/>
                    </a:solidFill>
                  </a:rPr>
                  <a:t>ShangHai</a:t>
                </a:r>
                <a:endParaRPr sz="1100">
                  <a:solidFill>
                    <a:srgbClr val="FFFFFF"/>
                  </a:solidFill>
                </a:endParaRPr>
              </a:p>
            </p:txBody>
          </p:sp>
          <p:sp>
            <p:nvSpPr>
              <p:cNvPr id="173" name="Google Shape;173;p15"/>
              <p:cNvSpPr/>
              <p:nvPr/>
            </p:nvSpPr>
            <p:spPr>
              <a:xfrm>
                <a:off x="3066375" y="1598225"/>
                <a:ext cx="329700" cy="396300"/>
              </a:xfrm>
              <a:prstGeom prst="homePlate">
                <a:avLst>
                  <a:gd name="adj" fmla="val 36393"/>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A</a:t>
                </a:r>
                <a:endParaRPr>
                  <a:solidFill>
                    <a:schemeClr val="accent2"/>
                  </a:solidFill>
                </a:endParaRPr>
              </a:p>
            </p:txBody>
          </p:sp>
        </p:grpSp>
        <p:grpSp>
          <p:nvGrpSpPr>
            <p:cNvPr id="174" name="Google Shape;174;p15"/>
            <p:cNvGrpSpPr/>
            <p:nvPr/>
          </p:nvGrpSpPr>
          <p:grpSpPr>
            <a:xfrm>
              <a:off x="407338" y="1231634"/>
              <a:ext cx="1678100" cy="808075"/>
              <a:chOff x="2968300" y="375675"/>
              <a:chExt cx="1678100" cy="808075"/>
            </a:xfrm>
          </p:grpSpPr>
          <p:sp>
            <p:nvSpPr>
              <p:cNvPr id="175" name="Google Shape;175;p15"/>
              <p:cNvSpPr/>
              <p:nvPr/>
            </p:nvSpPr>
            <p:spPr>
              <a:xfrm>
                <a:off x="2968300" y="1103375"/>
                <a:ext cx="1678100" cy="80375"/>
              </a:xfrm>
              <a:custGeom>
                <a:avLst/>
                <a:gdLst/>
                <a:ahLst/>
                <a:cxnLst/>
                <a:rect l="l" t="t" r="r" b="b"/>
                <a:pathLst>
                  <a:path w="67124" h="3215" extrusionOk="0">
                    <a:moveTo>
                      <a:pt x="33575" y="1"/>
                    </a:moveTo>
                    <a:cubicBezTo>
                      <a:pt x="15035" y="1"/>
                      <a:pt x="0" y="718"/>
                      <a:pt x="0" y="1594"/>
                    </a:cubicBezTo>
                    <a:cubicBezTo>
                      <a:pt x="0" y="2498"/>
                      <a:pt x="15035" y="3215"/>
                      <a:pt x="33575" y="3215"/>
                    </a:cubicBezTo>
                    <a:cubicBezTo>
                      <a:pt x="52115" y="3215"/>
                      <a:pt x="67123" y="2498"/>
                      <a:pt x="67123" y="1594"/>
                    </a:cubicBezTo>
                    <a:cubicBezTo>
                      <a:pt x="67123" y="718"/>
                      <a:pt x="52115" y="1"/>
                      <a:pt x="33575" y="1"/>
                    </a:cubicBezTo>
                    <a:close/>
                  </a:path>
                </a:pathLst>
              </a:custGeom>
              <a:solidFill>
                <a:srgbClr val="BD00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326225" y="375675"/>
                <a:ext cx="827425" cy="307375"/>
              </a:xfrm>
              <a:custGeom>
                <a:avLst/>
                <a:gdLst/>
                <a:ahLst/>
                <a:cxnLst/>
                <a:rect l="l" t="t" r="r" b="b"/>
                <a:pathLst>
                  <a:path w="33097" h="12295" extrusionOk="0">
                    <a:moveTo>
                      <a:pt x="18371" y="1"/>
                    </a:moveTo>
                    <a:cubicBezTo>
                      <a:pt x="16494" y="1"/>
                      <a:pt x="14612" y="125"/>
                      <a:pt x="12750" y="368"/>
                    </a:cubicBezTo>
                    <a:lnTo>
                      <a:pt x="7146" y="1192"/>
                    </a:lnTo>
                    <a:cubicBezTo>
                      <a:pt x="4622" y="1590"/>
                      <a:pt x="2046" y="3928"/>
                      <a:pt x="1435" y="6398"/>
                    </a:cubicBezTo>
                    <a:lnTo>
                      <a:pt x="0" y="12295"/>
                    </a:lnTo>
                    <a:lnTo>
                      <a:pt x="33097" y="12056"/>
                    </a:lnTo>
                    <a:lnTo>
                      <a:pt x="31450" y="5495"/>
                    </a:lnTo>
                    <a:cubicBezTo>
                      <a:pt x="30839" y="3024"/>
                      <a:pt x="28263" y="793"/>
                      <a:pt x="25713" y="528"/>
                    </a:cubicBezTo>
                    <a:lnTo>
                      <a:pt x="21967" y="156"/>
                    </a:lnTo>
                    <a:cubicBezTo>
                      <a:pt x="20775" y="52"/>
                      <a:pt x="19574" y="1"/>
                      <a:pt x="18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233325" y="868975"/>
                <a:ext cx="259000" cy="272950"/>
              </a:xfrm>
              <a:custGeom>
                <a:avLst/>
                <a:gdLst/>
                <a:ahLst/>
                <a:cxnLst/>
                <a:rect l="l" t="t" r="r" b="b"/>
                <a:pathLst>
                  <a:path w="10360" h="10918" extrusionOk="0">
                    <a:moveTo>
                      <a:pt x="5180" y="0"/>
                    </a:moveTo>
                    <a:cubicBezTo>
                      <a:pt x="2338" y="0"/>
                      <a:pt x="0" y="2444"/>
                      <a:pt x="0" y="5445"/>
                    </a:cubicBezTo>
                    <a:cubicBezTo>
                      <a:pt x="0" y="8474"/>
                      <a:pt x="2338" y="10917"/>
                      <a:pt x="5180" y="10917"/>
                    </a:cubicBezTo>
                    <a:cubicBezTo>
                      <a:pt x="8049" y="10917"/>
                      <a:pt x="10360" y="8474"/>
                      <a:pt x="10360" y="5445"/>
                    </a:cubicBezTo>
                    <a:cubicBezTo>
                      <a:pt x="10360" y="2444"/>
                      <a:pt x="8049" y="0"/>
                      <a:pt x="5180" y="0"/>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089900" y="736400"/>
                <a:ext cx="465450" cy="290650"/>
              </a:xfrm>
              <a:custGeom>
                <a:avLst/>
                <a:gdLst/>
                <a:ahLst/>
                <a:cxnLst/>
                <a:rect l="l" t="t" r="r" b="b"/>
                <a:pathLst>
                  <a:path w="18618" h="11626" extrusionOk="0">
                    <a:moveTo>
                      <a:pt x="17190" y="1"/>
                    </a:moveTo>
                    <a:cubicBezTo>
                      <a:pt x="17118" y="1"/>
                      <a:pt x="17046" y="6"/>
                      <a:pt x="16973" y="17"/>
                    </a:cubicBezTo>
                    <a:lnTo>
                      <a:pt x="1700" y="1983"/>
                    </a:lnTo>
                    <a:cubicBezTo>
                      <a:pt x="770" y="2116"/>
                      <a:pt x="53" y="2886"/>
                      <a:pt x="0" y="3842"/>
                    </a:cubicBezTo>
                    <a:lnTo>
                      <a:pt x="0" y="9819"/>
                    </a:lnTo>
                    <a:cubicBezTo>
                      <a:pt x="53" y="10775"/>
                      <a:pt x="797" y="11545"/>
                      <a:pt x="1780" y="11625"/>
                    </a:cubicBezTo>
                    <a:lnTo>
                      <a:pt x="16947" y="11625"/>
                    </a:lnTo>
                    <a:cubicBezTo>
                      <a:pt x="17876" y="11625"/>
                      <a:pt x="18594" y="10722"/>
                      <a:pt x="18594" y="9819"/>
                    </a:cubicBezTo>
                    <a:lnTo>
                      <a:pt x="18594" y="1478"/>
                    </a:lnTo>
                    <a:cubicBezTo>
                      <a:pt x="18618" y="650"/>
                      <a:pt x="17973" y="1"/>
                      <a:pt x="17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486325" y="712925"/>
                <a:ext cx="84375" cy="128850"/>
              </a:xfrm>
              <a:custGeom>
                <a:avLst/>
                <a:gdLst/>
                <a:ahLst/>
                <a:cxnLst/>
                <a:rect l="l" t="t" r="r" b="b"/>
                <a:pathLst>
                  <a:path w="3375" h="5154" extrusionOk="0">
                    <a:moveTo>
                      <a:pt x="1727" y="0"/>
                    </a:moveTo>
                    <a:cubicBezTo>
                      <a:pt x="798" y="0"/>
                      <a:pt x="27" y="1142"/>
                      <a:pt x="27" y="2577"/>
                    </a:cubicBezTo>
                    <a:cubicBezTo>
                      <a:pt x="1" y="3984"/>
                      <a:pt x="771" y="5153"/>
                      <a:pt x="1674" y="5153"/>
                    </a:cubicBezTo>
                    <a:cubicBezTo>
                      <a:pt x="1685" y="5153"/>
                      <a:pt x="1695" y="5154"/>
                      <a:pt x="1706" y="5154"/>
                    </a:cubicBezTo>
                    <a:cubicBezTo>
                      <a:pt x="2621" y="5154"/>
                      <a:pt x="3348" y="4021"/>
                      <a:pt x="3374" y="2603"/>
                    </a:cubicBezTo>
                    <a:cubicBezTo>
                      <a:pt x="3374" y="1169"/>
                      <a:pt x="2630" y="0"/>
                      <a:pt x="1727"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497625" y="730175"/>
                <a:ext cx="61775" cy="95000"/>
              </a:xfrm>
              <a:custGeom>
                <a:avLst/>
                <a:gdLst/>
                <a:ahLst/>
                <a:cxnLst/>
                <a:rect l="l" t="t" r="r" b="b"/>
                <a:pathLst>
                  <a:path w="2471" h="3800" extrusionOk="0">
                    <a:moveTo>
                      <a:pt x="1249" y="1"/>
                    </a:moveTo>
                    <a:cubicBezTo>
                      <a:pt x="558" y="1"/>
                      <a:pt x="0" y="851"/>
                      <a:pt x="0" y="1887"/>
                    </a:cubicBezTo>
                    <a:cubicBezTo>
                      <a:pt x="0" y="2923"/>
                      <a:pt x="531" y="3799"/>
                      <a:pt x="1222" y="3799"/>
                    </a:cubicBezTo>
                    <a:cubicBezTo>
                      <a:pt x="1913" y="3799"/>
                      <a:pt x="2471" y="2949"/>
                      <a:pt x="2471" y="1913"/>
                    </a:cubicBezTo>
                    <a:cubicBezTo>
                      <a:pt x="2471" y="851"/>
                      <a:pt x="1913" y="1"/>
                      <a:pt x="1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3476300" y="868975"/>
                <a:ext cx="259000" cy="272950"/>
              </a:xfrm>
              <a:custGeom>
                <a:avLst/>
                <a:gdLst/>
                <a:ahLst/>
                <a:cxnLst/>
                <a:rect l="l" t="t" r="r" b="b"/>
                <a:pathLst>
                  <a:path w="10360" h="10918" extrusionOk="0">
                    <a:moveTo>
                      <a:pt x="5180" y="0"/>
                    </a:moveTo>
                    <a:cubicBezTo>
                      <a:pt x="2338" y="0"/>
                      <a:pt x="0" y="2444"/>
                      <a:pt x="0" y="5445"/>
                    </a:cubicBezTo>
                    <a:cubicBezTo>
                      <a:pt x="0" y="8474"/>
                      <a:pt x="2311" y="10917"/>
                      <a:pt x="5180" y="10917"/>
                    </a:cubicBezTo>
                    <a:cubicBezTo>
                      <a:pt x="8022" y="10917"/>
                      <a:pt x="10360" y="8474"/>
                      <a:pt x="10360" y="5445"/>
                    </a:cubicBezTo>
                    <a:cubicBezTo>
                      <a:pt x="10360" y="2444"/>
                      <a:pt x="8022" y="0"/>
                      <a:pt x="5180" y="0"/>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3107750" y="678375"/>
                <a:ext cx="1314200" cy="348675"/>
              </a:xfrm>
              <a:custGeom>
                <a:avLst/>
                <a:gdLst/>
                <a:ahLst/>
                <a:cxnLst/>
                <a:rect l="l" t="t" r="r" b="b"/>
                <a:pathLst>
                  <a:path w="52568" h="13947" extrusionOk="0">
                    <a:moveTo>
                      <a:pt x="8766" y="1"/>
                    </a:moveTo>
                    <a:cubicBezTo>
                      <a:pt x="0" y="1"/>
                      <a:pt x="213" y="12618"/>
                      <a:pt x="213" y="12618"/>
                    </a:cubicBezTo>
                    <a:cubicBezTo>
                      <a:pt x="213" y="13335"/>
                      <a:pt x="824" y="13946"/>
                      <a:pt x="1541" y="13946"/>
                    </a:cubicBezTo>
                    <a:lnTo>
                      <a:pt x="51345" y="13946"/>
                    </a:lnTo>
                    <a:cubicBezTo>
                      <a:pt x="52089" y="13946"/>
                      <a:pt x="52567" y="13202"/>
                      <a:pt x="52567" y="12459"/>
                    </a:cubicBezTo>
                    <a:lnTo>
                      <a:pt x="52567" y="3666"/>
                    </a:lnTo>
                    <a:cubicBezTo>
                      <a:pt x="52567" y="984"/>
                      <a:pt x="51133" y="1"/>
                      <a:pt x="49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3434475" y="1010400"/>
                <a:ext cx="431650" cy="16650"/>
              </a:xfrm>
              <a:custGeom>
                <a:avLst/>
                <a:gdLst/>
                <a:ahLst/>
                <a:cxnLst/>
                <a:rect l="l" t="t" r="r" b="b"/>
                <a:pathLst>
                  <a:path w="17266" h="666" extrusionOk="0">
                    <a:moveTo>
                      <a:pt x="319" y="1"/>
                    </a:moveTo>
                    <a:cubicBezTo>
                      <a:pt x="133" y="1"/>
                      <a:pt x="0" y="134"/>
                      <a:pt x="0" y="320"/>
                    </a:cubicBezTo>
                    <a:cubicBezTo>
                      <a:pt x="0" y="506"/>
                      <a:pt x="133" y="665"/>
                      <a:pt x="319" y="665"/>
                    </a:cubicBezTo>
                    <a:lnTo>
                      <a:pt x="16920" y="665"/>
                    </a:lnTo>
                    <a:cubicBezTo>
                      <a:pt x="17106" y="665"/>
                      <a:pt x="17266" y="506"/>
                      <a:pt x="17266" y="320"/>
                    </a:cubicBezTo>
                    <a:cubicBezTo>
                      <a:pt x="17266" y="134"/>
                      <a:pt x="17106" y="1"/>
                      <a:pt x="16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3045325" y="783300"/>
                <a:ext cx="446925" cy="239750"/>
              </a:xfrm>
              <a:custGeom>
                <a:avLst/>
                <a:gdLst/>
                <a:ahLst/>
                <a:cxnLst/>
                <a:rect l="l" t="t" r="r" b="b"/>
                <a:pathLst>
                  <a:path w="17877" h="9590" extrusionOk="0">
                    <a:moveTo>
                      <a:pt x="8925" y="1"/>
                    </a:moveTo>
                    <a:cubicBezTo>
                      <a:pt x="4197" y="1"/>
                      <a:pt x="266" y="3666"/>
                      <a:pt x="1" y="8421"/>
                    </a:cubicBezTo>
                    <a:lnTo>
                      <a:pt x="1" y="8819"/>
                    </a:lnTo>
                    <a:cubicBezTo>
                      <a:pt x="27" y="9244"/>
                      <a:pt x="824" y="9590"/>
                      <a:pt x="1727" y="9590"/>
                    </a:cubicBezTo>
                    <a:lnTo>
                      <a:pt x="16150" y="9590"/>
                    </a:lnTo>
                    <a:cubicBezTo>
                      <a:pt x="17054" y="9590"/>
                      <a:pt x="17850" y="9244"/>
                      <a:pt x="17877" y="8819"/>
                    </a:cubicBezTo>
                    <a:lnTo>
                      <a:pt x="17877" y="8421"/>
                    </a:lnTo>
                    <a:cubicBezTo>
                      <a:pt x="17585" y="3666"/>
                      <a:pt x="13680" y="1"/>
                      <a:pt x="8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775800" y="736900"/>
                <a:ext cx="497325" cy="290150"/>
              </a:xfrm>
              <a:custGeom>
                <a:avLst/>
                <a:gdLst/>
                <a:ahLst/>
                <a:cxnLst/>
                <a:rect l="l" t="t" r="r" b="b"/>
                <a:pathLst>
                  <a:path w="19893" h="11606" extrusionOk="0">
                    <a:moveTo>
                      <a:pt x="18494" y="1"/>
                    </a:moveTo>
                    <a:cubicBezTo>
                      <a:pt x="18413" y="1"/>
                      <a:pt x="18331" y="8"/>
                      <a:pt x="18248" y="24"/>
                    </a:cubicBezTo>
                    <a:lnTo>
                      <a:pt x="4914" y="2016"/>
                    </a:lnTo>
                    <a:cubicBezTo>
                      <a:pt x="3905" y="2229"/>
                      <a:pt x="3081" y="2893"/>
                      <a:pt x="2683" y="3822"/>
                    </a:cubicBezTo>
                    <a:lnTo>
                      <a:pt x="319" y="9985"/>
                    </a:lnTo>
                    <a:cubicBezTo>
                      <a:pt x="0" y="10835"/>
                      <a:pt x="478" y="11605"/>
                      <a:pt x="1381" y="11605"/>
                    </a:cubicBezTo>
                    <a:lnTo>
                      <a:pt x="18222" y="11605"/>
                    </a:lnTo>
                    <a:cubicBezTo>
                      <a:pt x="19151" y="11605"/>
                      <a:pt x="19869" y="10702"/>
                      <a:pt x="19869" y="9799"/>
                    </a:cubicBezTo>
                    <a:lnTo>
                      <a:pt x="19869" y="1458"/>
                    </a:lnTo>
                    <a:cubicBezTo>
                      <a:pt x="19893" y="643"/>
                      <a:pt x="19246" y="1"/>
                      <a:pt x="18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01950" y="845050"/>
                <a:ext cx="281600" cy="296875"/>
              </a:xfrm>
              <a:custGeom>
                <a:avLst/>
                <a:gdLst/>
                <a:ahLst/>
                <a:cxnLst/>
                <a:rect l="l" t="t" r="r" b="b"/>
                <a:pathLst>
                  <a:path w="11264" h="11875" extrusionOk="0">
                    <a:moveTo>
                      <a:pt x="5632" y="1"/>
                    </a:moveTo>
                    <a:cubicBezTo>
                      <a:pt x="2524" y="1"/>
                      <a:pt x="1" y="2657"/>
                      <a:pt x="1" y="5951"/>
                    </a:cubicBezTo>
                    <a:cubicBezTo>
                      <a:pt x="1" y="9218"/>
                      <a:pt x="2524" y="11874"/>
                      <a:pt x="5632" y="11874"/>
                    </a:cubicBezTo>
                    <a:cubicBezTo>
                      <a:pt x="8740" y="11874"/>
                      <a:pt x="11263" y="9218"/>
                      <a:pt x="11263" y="5951"/>
                    </a:cubicBezTo>
                    <a:cubicBezTo>
                      <a:pt x="11263" y="2657"/>
                      <a:pt x="8740" y="1"/>
                      <a:pt x="5632"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3958400" y="904825"/>
                <a:ext cx="168700" cy="177325"/>
              </a:xfrm>
              <a:custGeom>
                <a:avLst/>
                <a:gdLst/>
                <a:ahLst/>
                <a:cxnLst/>
                <a:rect l="l" t="t" r="r" b="b"/>
                <a:pathLst>
                  <a:path w="6748" h="7093" extrusionOk="0">
                    <a:moveTo>
                      <a:pt x="3374" y="1"/>
                    </a:moveTo>
                    <a:cubicBezTo>
                      <a:pt x="1515" y="1"/>
                      <a:pt x="1" y="1594"/>
                      <a:pt x="1" y="3560"/>
                    </a:cubicBezTo>
                    <a:cubicBezTo>
                      <a:pt x="1" y="5499"/>
                      <a:pt x="1515" y="7093"/>
                      <a:pt x="3374" y="7093"/>
                    </a:cubicBezTo>
                    <a:cubicBezTo>
                      <a:pt x="5233" y="7093"/>
                      <a:pt x="6747" y="5499"/>
                      <a:pt x="6747" y="3560"/>
                    </a:cubicBezTo>
                    <a:cubicBezTo>
                      <a:pt x="6747" y="1594"/>
                      <a:pt x="5233" y="1"/>
                      <a:pt x="33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3975675" y="945650"/>
                <a:ext cx="118225" cy="101300"/>
              </a:xfrm>
              <a:custGeom>
                <a:avLst/>
                <a:gdLst/>
                <a:ahLst/>
                <a:cxnLst/>
                <a:rect l="l" t="t" r="r" b="b"/>
                <a:pathLst>
                  <a:path w="4729" h="4052" extrusionOk="0">
                    <a:moveTo>
                      <a:pt x="2663" y="1"/>
                    </a:moveTo>
                    <a:cubicBezTo>
                      <a:pt x="2153" y="1"/>
                      <a:pt x="1635" y="195"/>
                      <a:pt x="1222" y="625"/>
                    </a:cubicBezTo>
                    <a:cubicBezTo>
                      <a:pt x="0" y="1927"/>
                      <a:pt x="903" y="4052"/>
                      <a:pt x="2683" y="4052"/>
                    </a:cubicBezTo>
                    <a:cubicBezTo>
                      <a:pt x="3825" y="3999"/>
                      <a:pt x="4728" y="3069"/>
                      <a:pt x="4702" y="1927"/>
                    </a:cubicBezTo>
                    <a:cubicBezTo>
                      <a:pt x="4631" y="748"/>
                      <a:pt x="3664" y="1"/>
                      <a:pt x="2663"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4220700" y="712925"/>
                <a:ext cx="84375" cy="128850"/>
              </a:xfrm>
              <a:custGeom>
                <a:avLst/>
                <a:gdLst/>
                <a:ahLst/>
                <a:cxnLst/>
                <a:rect l="l" t="t" r="r" b="b"/>
                <a:pathLst>
                  <a:path w="3375" h="5154" extrusionOk="0">
                    <a:moveTo>
                      <a:pt x="1727" y="0"/>
                    </a:moveTo>
                    <a:cubicBezTo>
                      <a:pt x="798" y="0"/>
                      <a:pt x="27" y="1142"/>
                      <a:pt x="27" y="2577"/>
                    </a:cubicBezTo>
                    <a:cubicBezTo>
                      <a:pt x="1" y="3984"/>
                      <a:pt x="771" y="5153"/>
                      <a:pt x="1674" y="5153"/>
                    </a:cubicBezTo>
                    <a:cubicBezTo>
                      <a:pt x="1685" y="5153"/>
                      <a:pt x="1695" y="5154"/>
                      <a:pt x="1706" y="5154"/>
                    </a:cubicBezTo>
                    <a:cubicBezTo>
                      <a:pt x="2621" y="5154"/>
                      <a:pt x="3348" y="4021"/>
                      <a:pt x="3374" y="2603"/>
                    </a:cubicBezTo>
                    <a:cubicBezTo>
                      <a:pt x="3374" y="1169"/>
                      <a:pt x="2630" y="0"/>
                      <a:pt x="1727"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4232000" y="730175"/>
                <a:ext cx="61775" cy="95000"/>
              </a:xfrm>
              <a:custGeom>
                <a:avLst/>
                <a:gdLst/>
                <a:ahLst/>
                <a:cxnLst/>
                <a:rect l="l" t="t" r="r" b="b"/>
                <a:pathLst>
                  <a:path w="2471" h="3800" extrusionOk="0">
                    <a:moveTo>
                      <a:pt x="1249" y="1"/>
                    </a:moveTo>
                    <a:cubicBezTo>
                      <a:pt x="558" y="1"/>
                      <a:pt x="0" y="851"/>
                      <a:pt x="0" y="1887"/>
                    </a:cubicBezTo>
                    <a:cubicBezTo>
                      <a:pt x="0" y="2923"/>
                      <a:pt x="532" y="3799"/>
                      <a:pt x="1222" y="3799"/>
                    </a:cubicBezTo>
                    <a:cubicBezTo>
                      <a:pt x="1913" y="3799"/>
                      <a:pt x="2471" y="2949"/>
                      <a:pt x="2471" y="1913"/>
                    </a:cubicBezTo>
                    <a:cubicBezTo>
                      <a:pt x="2471" y="851"/>
                      <a:pt x="1913" y="1"/>
                      <a:pt x="1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128325" y="845050"/>
                <a:ext cx="280925" cy="296875"/>
              </a:xfrm>
              <a:custGeom>
                <a:avLst/>
                <a:gdLst/>
                <a:ahLst/>
                <a:cxnLst/>
                <a:rect l="l" t="t" r="r" b="b"/>
                <a:pathLst>
                  <a:path w="11237" h="11875" extrusionOk="0">
                    <a:moveTo>
                      <a:pt x="5605" y="1"/>
                    </a:moveTo>
                    <a:cubicBezTo>
                      <a:pt x="2471" y="1"/>
                      <a:pt x="1" y="2657"/>
                      <a:pt x="1" y="5951"/>
                    </a:cubicBezTo>
                    <a:cubicBezTo>
                      <a:pt x="1" y="9218"/>
                      <a:pt x="2498" y="11874"/>
                      <a:pt x="5605" y="11874"/>
                    </a:cubicBezTo>
                    <a:cubicBezTo>
                      <a:pt x="8713" y="11874"/>
                      <a:pt x="11237" y="9218"/>
                      <a:pt x="11237" y="5951"/>
                    </a:cubicBezTo>
                    <a:cubicBezTo>
                      <a:pt x="11237" y="2657"/>
                      <a:pt x="8713" y="1"/>
                      <a:pt x="5605"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184775" y="904825"/>
                <a:ext cx="168025" cy="177325"/>
              </a:xfrm>
              <a:custGeom>
                <a:avLst/>
                <a:gdLst/>
                <a:ahLst/>
                <a:cxnLst/>
                <a:rect l="l" t="t" r="r" b="b"/>
                <a:pathLst>
                  <a:path w="6721" h="7093" extrusionOk="0">
                    <a:moveTo>
                      <a:pt x="3347" y="1"/>
                    </a:moveTo>
                    <a:cubicBezTo>
                      <a:pt x="1488" y="1"/>
                      <a:pt x="1" y="1594"/>
                      <a:pt x="1" y="3560"/>
                    </a:cubicBezTo>
                    <a:cubicBezTo>
                      <a:pt x="1" y="5499"/>
                      <a:pt x="1488" y="7093"/>
                      <a:pt x="3347" y="7093"/>
                    </a:cubicBezTo>
                    <a:cubicBezTo>
                      <a:pt x="5207" y="7093"/>
                      <a:pt x="6721" y="5499"/>
                      <a:pt x="6721" y="3560"/>
                    </a:cubicBezTo>
                    <a:cubicBezTo>
                      <a:pt x="6721" y="1594"/>
                      <a:pt x="5207" y="1"/>
                      <a:pt x="3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201375" y="945650"/>
                <a:ext cx="118225" cy="101300"/>
              </a:xfrm>
              <a:custGeom>
                <a:avLst/>
                <a:gdLst/>
                <a:ahLst/>
                <a:cxnLst/>
                <a:rect l="l" t="t" r="r" b="b"/>
                <a:pathLst>
                  <a:path w="4729" h="4052" extrusionOk="0">
                    <a:moveTo>
                      <a:pt x="2670" y="1"/>
                    </a:moveTo>
                    <a:cubicBezTo>
                      <a:pt x="2157" y="1"/>
                      <a:pt x="1635" y="195"/>
                      <a:pt x="1223" y="625"/>
                    </a:cubicBezTo>
                    <a:cubicBezTo>
                      <a:pt x="1" y="1927"/>
                      <a:pt x="930" y="4052"/>
                      <a:pt x="2683" y="4052"/>
                    </a:cubicBezTo>
                    <a:cubicBezTo>
                      <a:pt x="3826" y="3999"/>
                      <a:pt x="4729" y="3069"/>
                      <a:pt x="4702" y="1927"/>
                    </a:cubicBezTo>
                    <a:cubicBezTo>
                      <a:pt x="4649" y="748"/>
                      <a:pt x="3676" y="1"/>
                      <a:pt x="2670"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4164250" y="951975"/>
                <a:ext cx="398475" cy="75075"/>
              </a:xfrm>
              <a:custGeom>
                <a:avLst/>
                <a:gdLst/>
                <a:ahLst/>
                <a:cxnLst/>
                <a:rect l="l" t="t" r="r" b="b"/>
                <a:pathLst>
                  <a:path w="15939" h="3003" extrusionOk="0">
                    <a:moveTo>
                      <a:pt x="665" y="0"/>
                    </a:moveTo>
                    <a:cubicBezTo>
                      <a:pt x="320" y="0"/>
                      <a:pt x="1" y="293"/>
                      <a:pt x="1" y="665"/>
                    </a:cubicBezTo>
                    <a:lnTo>
                      <a:pt x="1" y="2338"/>
                    </a:lnTo>
                    <a:cubicBezTo>
                      <a:pt x="1" y="2683"/>
                      <a:pt x="320" y="3002"/>
                      <a:pt x="665" y="3002"/>
                    </a:cubicBezTo>
                    <a:lnTo>
                      <a:pt x="15274" y="3002"/>
                    </a:lnTo>
                    <a:cubicBezTo>
                      <a:pt x="15646" y="3002"/>
                      <a:pt x="15938" y="2683"/>
                      <a:pt x="15938" y="2338"/>
                    </a:cubicBezTo>
                    <a:lnTo>
                      <a:pt x="15938" y="665"/>
                    </a:lnTo>
                    <a:cubicBezTo>
                      <a:pt x="15938" y="293"/>
                      <a:pt x="15646" y="0"/>
                      <a:pt x="15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3779950" y="433350"/>
                <a:ext cx="334375" cy="211925"/>
              </a:xfrm>
              <a:custGeom>
                <a:avLst/>
                <a:gdLst/>
                <a:ahLst/>
                <a:cxnLst/>
                <a:rect l="l" t="t" r="r" b="b"/>
                <a:pathLst>
                  <a:path w="13375" h="8477" extrusionOk="0">
                    <a:moveTo>
                      <a:pt x="7856" y="0"/>
                    </a:moveTo>
                    <a:lnTo>
                      <a:pt x="3101" y="266"/>
                    </a:lnTo>
                    <a:cubicBezTo>
                      <a:pt x="2145" y="346"/>
                      <a:pt x="1348" y="1036"/>
                      <a:pt x="1136" y="1966"/>
                    </a:cubicBezTo>
                    <a:lnTo>
                      <a:pt x="206" y="6880"/>
                    </a:lnTo>
                    <a:cubicBezTo>
                      <a:pt x="0" y="7703"/>
                      <a:pt x="641" y="8476"/>
                      <a:pt x="1478" y="8476"/>
                    </a:cubicBezTo>
                    <a:cubicBezTo>
                      <a:pt x="1505" y="8476"/>
                      <a:pt x="1533" y="8475"/>
                      <a:pt x="1561" y="8474"/>
                    </a:cubicBezTo>
                    <a:lnTo>
                      <a:pt x="11840" y="8474"/>
                    </a:lnTo>
                    <a:cubicBezTo>
                      <a:pt x="11868" y="8475"/>
                      <a:pt x="11896" y="8476"/>
                      <a:pt x="11923" y="8476"/>
                    </a:cubicBezTo>
                    <a:cubicBezTo>
                      <a:pt x="12758" y="8476"/>
                      <a:pt x="13374" y="7703"/>
                      <a:pt x="13168" y="6880"/>
                    </a:cubicBezTo>
                    <a:lnTo>
                      <a:pt x="12504" y="3719"/>
                    </a:lnTo>
                    <a:cubicBezTo>
                      <a:pt x="12239" y="2683"/>
                      <a:pt x="11681" y="1780"/>
                      <a:pt x="10911" y="1063"/>
                    </a:cubicBezTo>
                    <a:lnTo>
                      <a:pt x="10804" y="983"/>
                    </a:lnTo>
                    <a:cubicBezTo>
                      <a:pt x="9954" y="346"/>
                      <a:pt x="8918" y="0"/>
                      <a:pt x="78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3591850" y="456500"/>
                <a:ext cx="171875" cy="188775"/>
              </a:xfrm>
              <a:custGeom>
                <a:avLst/>
                <a:gdLst/>
                <a:ahLst/>
                <a:cxnLst/>
                <a:rect l="l" t="t" r="r" b="b"/>
                <a:pathLst>
                  <a:path w="6875" h="7551" extrusionOk="0">
                    <a:moveTo>
                      <a:pt x="4172" y="1"/>
                    </a:moveTo>
                    <a:cubicBezTo>
                      <a:pt x="4136" y="1"/>
                      <a:pt x="4100" y="2"/>
                      <a:pt x="4064" y="4"/>
                    </a:cubicBezTo>
                    <a:lnTo>
                      <a:pt x="1727" y="190"/>
                    </a:lnTo>
                    <a:cubicBezTo>
                      <a:pt x="771" y="270"/>
                      <a:pt x="53" y="1040"/>
                      <a:pt x="0" y="1970"/>
                    </a:cubicBezTo>
                    <a:lnTo>
                      <a:pt x="0" y="5954"/>
                    </a:lnTo>
                    <a:cubicBezTo>
                      <a:pt x="0" y="6884"/>
                      <a:pt x="850" y="7548"/>
                      <a:pt x="1780" y="7548"/>
                    </a:cubicBezTo>
                    <a:lnTo>
                      <a:pt x="5313" y="7548"/>
                    </a:lnTo>
                    <a:cubicBezTo>
                      <a:pt x="5341" y="7549"/>
                      <a:pt x="5368" y="7550"/>
                      <a:pt x="5396" y="7550"/>
                    </a:cubicBezTo>
                    <a:cubicBezTo>
                      <a:pt x="6232" y="7550"/>
                      <a:pt x="6875" y="6776"/>
                      <a:pt x="6721" y="5927"/>
                    </a:cubicBezTo>
                    <a:lnTo>
                      <a:pt x="5977" y="1518"/>
                    </a:lnTo>
                    <a:cubicBezTo>
                      <a:pt x="5824" y="625"/>
                      <a:pt x="5057" y="1"/>
                      <a:pt x="417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3398675" y="467625"/>
                <a:ext cx="169250" cy="177600"/>
              </a:xfrm>
              <a:custGeom>
                <a:avLst/>
                <a:gdLst/>
                <a:ahLst/>
                <a:cxnLst/>
                <a:rect l="l" t="t" r="r" b="b"/>
                <a:pathLst>
                  <a:path w="6770" h="7104" extrusionOk="0">
                    <a:moveTo>
                      <a:pt x="5270" y="0"/>
                    </a:moveTo>
                    <a:cubicBezTo>
                      <a:pt x="5213" y="0"/>
                      <a:pt x="5156" y="4"/>
                      <a:pt x="5098" y="11"/>
                    </a:cubicBezTo>
                    <a:lnTo>
                      <a:pt x="2734" y="196"/>
                    </a:lnTo>
                    <a:cubicBezTo>
                      <a:pt x="1751" y="329"/>
                      <a:pt x="980" y="1020"/>
                      <a:pt x="795" y="1976"/>
                    </a:cubicBezTo>
                    <a:lnTo>
                      <a:pt x="157" y="5509"/>
                    </a:lnTo>
                    <a:cubicBezTo>
                      <a:pt x="0" y="6345"/>
                      <a:pt x="640" y="7103"/>
                      <a:pt x="1494" y="7103"/>
                    </a:cubicBezTo>
                    <a:cubicBezTo>
                      <a:pt x="1509" y="7103"/>
                      <a:pt x="1524" y="7103"/>
                      <a:pt x="1538" y="7103"/>
                    </a:cubicBezTo>
                    <a:lnTo>
                      <a:pt x="5098" y="7103"/>
                    </a:lnTo>
                    <a:cubicBezTo>
                      <a:pt x="5113" y="7103"/>
                      <a:pt x="5129" y="7103"/>
                      <a:pt x="5145" y="7103"/>
                    </a:cubicBezTo>
                    <a:cubicBezTo>
                      <a:pt x="6002" y="7103"/>
                      <a:pt x="6745" y="6396"/>
                      <a:pt x="6745" y="5509"/>
                    </a:cubicBezTo>
                    <a:lnTo>
                      <a:pt x="6745" y="1525"/>
                    </a:lnTo>
                    <a:cubicBezTo>
                      <a:pt x="6769" y="681"/>
                      <a:pt x="6076" y="0"/>
                      <a:pt x="527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222700" y="868975"/>
                <a:ext cx="307475" cy="16625"/>
              </a:xfrm>
              <a:custGeom>
                <a:avLst/>
                <a:gdLst/>
                <a:ahLst/>
                <a:cxnLst/>
                <a:rect l="l" t="t" r="r" b="b"/>
                <a:pathLst>
                  <a:path w="12299" h="665" extrusionOk="0">
                    <a:moveTo>
                      <a:pt x="346" y="0"/>
                    </a:moveTo>
                    <a:cubicBezTo>
                      <a:pt x="160" y="0"/>
                      <a:pt x="0" y="160"/>
                      <a:pt x="0" y="345"/>
                    </a:cubicBezTo>
                    <a:cubicBezTo>
                      <a:pt x="0" y="505"/>
                      <a:pt x="160" y="664"/>
                      <a:pt x="346" y="664"/>
                    </a:cubicBezTo>
                    <a:lnTo>
                      <a:pt x="11953" y="664"/>
                    </a:lnTo>
                    <a:cubicBezTo>
                      <a:pt x="12139" y="664"/>
                      <a:pt x="12299" y="505"/>
                      <a:pt x="12299" y="345"/>
                    </a:cubicBezTo>
                    <a:cubicBezTo>
                      <a:pt x="12299" y="160"/>
                      <a:pt x="12139" y="0"/>
                      <a:pt x="11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322300" y="827800"/>
                <a:ext cx="141475" cy="16625"/>
              </a:xfrm>
              <a:custGeom>
                <a:avLst/>
                <a:gdLst/>
                <a:ahLst/>
                <a:cxnLst/>
                <a:rect l="l" t="t" r="r" b="b"/>
                <a:pathLst>
                  <a:path w="5659" h="665" extrusionOk="0">
                    <a:moveTo>
                      <a:pt x="346" y="0"/>
                    </a:moveTo>
                    <a:cubicBezTo>
                      <a:pt x="160" y="0"/>
                      <a:pt x="1" y="133"/>
                      <a:pt x="1" y="319"/>
                    </a:cubicBezTo>
                    <a:cubicBezTo>
                      <a:pt x="1" y="505"/>
                      <a:pt x="160" y="664"/>
                      <a:pt x="346" y="664"/>
                    </a:cubicBezTo>
                    <a:lnTo>
                      <a:pt x="5313" y="664"/>
                    </a:lnTo>
                    <a:cubicBezTo>
                      <a:pt x="5499" y="664"/>
                      <a:pt x="5659" y="505"/>
                      <a:pt x="5659" y="319"/>
                    </a:cubicBezTo>
                    <a:cubicBezTo>
                      <a:pt x="5659" y="133"/>
                      <a:pt x="5499" y="0"/>
                      <a:pt x="5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222700" y="910800"/>
                <a:ext cx="307475" cy="16625"/>
              </a:xfrm>
              <a:custGeom>
                <a:avLst/>
                <a:gdLst/>
                <a:ahLst/>
                <a:cxnLst/>
                <a:rect l="l" t="t" r="r" b="b"/>
                <a:pathLst>
                  <a:path w="12299" h="665" extrusionOk="0">
                    <a:moveTo>
                      <a:pt x="346" y="1"/>
                    </a:moveTo>
                    <a:cubicBezTo>
                      <a:pt x="160" y="1"/>
                      <a:pt x="0" y="133"/>
                      <a:pt x="0" y="319"/>
                    </a:cubicBezTo>
                    <a:cubicBezTo>
                      <a:pt x="0" y="505"/>
                      <a:pt x="160" y="665"/>
                      <a:pt x="346" y="665"/>
                    </a:cubicBezTo>
                    <a:lnTo>
                      <a:pt x="11953" y="665"/>
                    </a:lnTo>
                    <a:cubicBezTo>
                      <a:pt x="12139" y="665"/>
                      <a:pt x="12299" y="505"/>
                      <a:pt x="12299" y="319"/>
                    </a:cubicBezTo>
                    <a:cubicBezTo>
                      <a:pt x="12299" y="133"/>
                      <a:pt x="12139" y="1"/>
                      <a:pt x="11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3368050" y="702950"/>
                <a:ext cx="373225" cy="16625"/>
              </a:xfrm>
              <a:custGeom>
                <a:avLst/>
                <a:gdLst/>
                <a:ahLst/>
                <a:cxnLst/>
                <a:rect l="l" t="t" r="r" b="b"/>
                <a:pathLst>
                  <a:path w="14929" h="665" extrusionOk="0">
                    <a:moveTo>
                      <a:pt x="320" y="1"/>
                    </a:moveTo>
                    <a:cubicBezTo>
                      <a:pt x="134" y="1"/>
                      <a:pt x="1" y="160"/>
                      <a:pt x="1" y="346"/>
                    </a:cubicBezTo>
                    <a:cubicBezTo>
                      <a:pt x="1" y="505"/>
                      <a:pt x="134" y="665"/>
                      <a:pt x="320" y="665"/>
                    </a:cubicBezTo>
                    <a:lnTo>
                      <a:pt x="14610" y="665"/>
                    </a:lnTo>
                    <a:cubicBezTo>
                      <a:pt x="14769" y="665"/>
                      <a:pt x="14929" y="505"/>
                      <a:pt x="14929" y="346"/>
                    </a:cubicBezTo>
                    <a:cubicBezTo>
                      <a:pt x="14929" y="160"/>
                      <a:pt x="14769" y="1"/>
                      <a:pt x="14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3658250" y="744800"/>
                <a:ext cx="75075" cy="16625"/>
              </a:xfrm>
              <a:custGeom>
                <a:avLst/>
                <a:gdLst/>
                <a:ahLst/>
                <a:cxnLst/>
                <a:rect l="l" t="t" r="r" b="b"/>
                <a:pathLst>
                  <a:path w="3003" h="665" extrusionOk="0">
                    <a:moveTo>
                      <a:pt x="346" y="0"/>
                    </a:moveTo>
                    <a:cubicBezTo>
                      <a:pt x="160" y="0"/>
                      <a:pt x="1" y="133"/>
                      <a:pt x="1" y="319"/>
                    </a:cubicBezTo>
                    <a:cubicBezTo>
                      <a:pt x="1" y="505"/>
                      <a:pt x="160" y="664"/>
                      <a:pt x="346" y="664"/>
                    </a:cubicBezTo>
                    <a:lnTo>
                      <a:pt x="2657" y="664"/>
                    </a:lnTo>
                    <a:cubicBezTo>
                      <a:pt x="2843" y="664"/>
                      <a:pt x="3002" y="505"/>
                      <a:pt x="3002" y="319"/>
                    </a:cubicBezTo>
                    <a:cubicBezTo>
                      <a:pt x="3002" y="133"/>
                      <a:pt x="2843" y="0"/>
                      <a:pt x="26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3376025" y="744800"/>
                <a:ext cx="75075" cy="16625"/>
              </a:xfrm>
              <a:custGeom>
                <a:avLst/>
                <a:gdLst/>
                <a:ahLst/>
                <a:cxnLst/>
                <a:rect l="l" t="t" r="r" b="b"/>
                <a:pathLst>
                  <a:path w="3003" h="665" extrusionOk="0">
                    <a:moveTo>
                      <a:pt x="346" y="0"/>
                    </a:moveTo>
                    <a:cubicBezTo>
                      <a:pt x="160" y="0"/>
                      <a:pt x="1" y="133"/>
                      <a:pt x="1" y="319"/>
                    </a:cubicBezTo>
                    <a:cubicBezTo>
                      <a:pt x="1" y="505"/>
                      <a:pt x="160" y="664"/>
                      <a:pt x="346" y="664"/>
                    </a:cubicBezTo>
                    <a:lnTo>
                      <a:pt x="2657" y="664"/>
                    </a:lnTo>
                    <a:cubicBezTo>
                      <a:pt x="2843" y="664"/>
                      <a:pt x="3002" y="505"/>
                      <a:pt x="3002" y="319"/>
                    </a:cubicBezTo>
                    <a:cubicBezTo>
                      <a:pt x="3002" y="133"/>
                      <a:pt x="2843" y="0"/>
                      <a:pt x="26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4" name="Google Shape;204;p15"/>
          <p:cNvGrpSpPr/>
          <p:nvPr/>
        </p:nvGrpSpPr>
        <p:grpSpPr>
          <a:xfrm>
            <a:off x="5566643" y="1666507"/>
            <a:ext cx="2313064" cy="748240"/>
            <a:chOff x="1233437" y="2111409"/>
            <a:chExt cx="3070983" cy="827425"/>
          </a:xfrm>
        </p:grpSpPr>
        <p:grpSp>
          <p:nvGrpSpPr>
            <p:cNvPr id="205" name="Google Shape;205;p15"/>
            <p:cNvGrpSpPr/>
            <p:nvPr/>
          </p:nvGrpSpPr>
          <p:grpSpPr>
            <a:xfrm>
              <a:off x="1983919" y="2457150"/>
              <a:ext cx="2320500" cy="476700"/>
              <a:chOff x="2001682" y="2457150"/>
              <a:chExt cx="2320500" cy="476700"/>
            </a:xfrm>
          </p:grpSpPr>
          <p:sp>
            <p:nvSpPr>
              <p:cNvPr id="206" name="Google Shape;206;p15"/>
              <p:cNvSpPr/>
              <p:nvPr/>
            </p:nvSpPr>
            <p:spPr>
              <a:xfrm>
                <a:off x="2001682" y="2457150"/>
                <a:ext cx="2320500" cy="476700"/>
              </a:xfrm>
              <a:prstGeom prst="homePlate">
                <a:avLst>
                  <a:gd name="adj" fmla="val 29945"/>
                </a:avLst>
              </a:prstGeom>
              <a:solidFill>
                <a:schemeClr val="accent4"/>
              </a:solidFill>
              <a:ln>
                <a:noFill/>
              </a:ln>
            </p:spPr>
            <p:txBody>
              <a:bodyPr spcFirstLastPara="1" wrap="square" lIns="91425" tIns="91425" rIns="457200" bIns="91425" anchor="ctr" anchorCtr="0">
                <a:noAutofit/>
              </a:bodyPr>
              <a:lstStyle/>
              <a:p>
                <a:pPr marL="0" lvl="0" indent="0" algn="r" rtl="0">
                  <a:spcBef>
                    <a:spcPts val="0"/>
                  </a:spcBef>
                  <a:spcAft>
                    <a:spcPts val="0"/>
                  </a:spcAft>
                  <a:buNone/>
                </a:pPr>
                <a:r>
                  <a:rPr lang="en" sz="1100">
                    <a:solidFill>
                      <a:srgbClr val="FFFFFF"/>
                    </a:solidFill>
                  </a:rPr>
                  <a:t>Licence</a:t>
                </a:r>
                <a:endParaRPr sz="1100">
                  <a:solidFill>
                    <a:srgbClr val="FFFFFF"/>
                  </a:solidFill>
                </a:endParaRPr>
              </a:p>
            </p:txBody>
          </p:sp>
          <p:sp>
            <p:nvSpPr>
              <p:cNvPr id="207" name="Google Shape;207;p15"/>
              <p:cNvSpPr/>
              <p:nvPr/>
            </p:nvSpPr>
            <p:spPr>
              <a:xfrm>
                <a:off x="3836063" y="2497342"/>
                <a:ext cx="329700" cy="396300"/>
              </a:xfrm>
              <a:prstGeom prst="homePlate">
                <a:avLst>
                  <a:gd name="adj" fmla="val 36393"/>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4"/>
                    </a:solidFill>
                    <a:latin typeface="Fira Sans Extra Condensed Medium"/>
                    <a:ea typeface="Fira Sans Extra Condensed Medium"/>
                    <a:cs typeface="Fira Sans Extra Condensed Medium"/>
                    <a:sym typeface="Fira Sans Extra Condensed Medium"/>
                  </a:rPr>
                  <a:t>B</a:t>
                </a:r>
                <a:endParaRPr>
                  <a:solidFill>
                    <a:schemeClr val="accent4"/>
                  </a:solidFill>
                </a:endParaRPr>
              </a:p>
            </p:txBody>
          </p:sp>
        </p:grpSp>
        <p:grpSp>
          <p:nvGrpSpPr>
            <p:cNvPr id="208" name="Google Shape;208;p15"/>
            <p:cNvGrpSpPr/>
            <p:nvPr/>
          </p:nvGrpSpPr>
          <p:grpSpPr>
            <a:xfrm>
              <a:off x="1233437" y="2111409"/>
              <a:ext cx="1678100" cy="827425"/>
              <a:chOff x="2968950" y="2434825"/>
              <a:chExt cx="1678100" cy="827425"/>
            </a:xfrm>
          </p:grpSpPr>
          <p:sp>
            <p:nvSpPr>
              <p:cNvPr id="209" name="Google Shape;209;p15"/>
              <p:cNvSpPr/>
              <p:nvPr/>
            </p:nvSpPr>
            <p:spPr>
              <a:xfrm>
                <a:off x="2968950" y="3181875"/>
                <a:ext cx="1678100" cy="80375"/>
              </a:xfrm>
              <a:custGeom>
                <a:avLst/>
                <a:gdLst/>
                <a:ahLst/>
                <a:cxnLst/>
                <a:rect l="l" t="t" r="r" b="b"/>
                <a:pathLst>
                  <a:path w="67124" h="3215" extrusionOk="0">
                    <a:moveTo>
                      <a:pt x="33549" y="1"/>
                    </a:moveTo>
                    <a:cubicBezTo>
                      <a:pt x="15009" y="1"/>
                      <a:pt x="1" y="718"/>
                      <a:pt x="1" y="1621"/>
                    </a:cubicBezTo>
                    <a:cubicBezTo>
                      <a:pt x="1" y="2498"/>
                      <a:pt x="15009" y="3215"/>
                      <a:pt x="33549" y="3215"/>
                    </a:cubicBezTo>
                    <a:cubicBezTo>
                      <a:pt x="52089" y="3215"/>
                      <a:pt x="67124" y="2498"/>
                      <a:pt x="67124" y="1621"/>
                    </a:cubicBezTo>
                    <a:cubicBezTo>
                      <a:pt x="67124" y="718"/>
                      <a:pt x="52089" y="1"/>
                      <a:pt x="33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3485600" y="2955425"/>
                <a:ext cx="259000" cy="273625"/>
              </a:xfrm>
              <a:custGeom>
                <a:avLst/>
                <a:gdLst/>
                <a:ahLst/>
                <a:cxnLst/>
                <a:rect l="l" t="t" r="r" b="b"/>
                <a:pathLst>
                  <a:path w="10360" h="10945" extrusionOk="0">
                    <a:moveTo>
                      <a:pt x="5180" y="1"/>
                    </a:moveTo>
                    <a:cubicBezTo>
                      <a:pt x="2311" y="1"/>
                      <a:pt x="0" y="2445"/>
                      <a:pt x="0" y="5473"/>
                    </a:cubicBezTo>
                    <a:cubicBezTo>
                      <a:pt x="0" y="8501"/>
                      <a:pt x="2311" y="10945"/>
                      <a:pt x="5180" y="10945"/>
                    </a:cubicBezTo>
                    <a:cubicBezTo>
                      <a:pt x="8022" y="10945"/>
                      <a:pt x="10360" y="8527"/>
                      <a:pt x="10360" y="5473"/>
                    </a:cubicBezTo>
                    <a:cubicBezTo>
                      <a:pt x="10360" y="2445"/>
                      <a:pt x="8022" y="1"/>
                      <a:pt x="5180"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4242625" y="2955425"/>
                <a:ext cx="259000" cy="273625"/>
              </a:xfrm>
              <a:custGeom>
                <a:avLst/>
                <a:gdLst/>
                <a:ahLst/>
                <a:cxnLst/>
                <a:rect l="l" t="t" r="r" b="b"/>
                <a:pathLst>
                  <a:path w="10360" h="10945" extrusionOk="0">
                    <a:moveTo>
                      <a:pt x="5180" y="1"/>
                    </a:moveTo>
                    <a:cubicBezTo>
                      <a:pt x="2338" y="1"/>
                      <a:pt x="0" y="2445"/>
                      <a:pt x="0" y="5473"/>
                    </a:cubicBezTo>
                    <a:cubicBezTo>
                      <a:pt x="0" y="8501"/>
                      <a:pt x="2338" y="10945"/>
                      <a:pt x="5180" y="10945"/>
                    </a:cubicBezTo>
                    <a:cubicBezTo>
                      <a:pt x="8022" y="10945"/>
                      <a:pt x="10360" y="8527"/>
                      <a:pt x="10360" y="5473"/>
                    </a:cubicBezTo>
                    <a:cubicBezTo>
                      <a:pt x="10360" y="2445"/>
                      <a:pt x="8049" y="1"/>
                      <a:pt x="5180"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4098525" y="2783450"/>
                <a:ext cx="464850" cy="293525"/>
              </a:xfrm>
              <a:custGeom>
                <a:avLst/>
                <a:gdLst/>
                <a:ahLst/>
                <a:cxnLst/>
                <a:rect l="l" t="t" r="r" b="b"/>
                <a:pathLst>
                  <a:path w="18594" h="11741" extrusionOk="0">
                    <a:moveTo>
                      <a:pt x="1700" y="0"/>
                    </a:moveTo>
                    <a:cubicBezTo>
                      <a:pt x="771" y="0"/>
                      <a:pt x="27" y="717"/>
                      <a:pt x="0" y="1647"/>
                    </a:cubicBezTo>
                    <a:lnTo>
                      <a:pt x="0" y="10094"/>
                    </a:lnTo>
                    <a:cubicBezTo>
                      <a:pt x="0" y="10997"/>
                      <a:pt x="877" y="11741"/>
                      <a:pt x="1807" y="11741"/>
                    </a:cubicBezTo>
                    <a:lnTo>
                      <a:pt x="16974" y="11741"/>
                    </a:lnTo>
                    <a:cubicBezTo>
                      <a:pt x="17877" y="11741"/>
                      <a:pt x="18594" y="10997"/>
                      <a:pt x="18594" y="10094"/>
                    </a:cubicBezTo>
                    <a:lnTo>
                      <a:pt x="18594" y="1727"/>
                    </a:lnTo>
                    <a:cubicBezTo>
                      <a:pt x="18594" y="824"/>
                      <a:pt x="17850" y="80"/>
                      <a:pt x="16947" y="53"/>
                    </a:cubicBezTo>
                    <a:lnTo>
                      <a:pt x="1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3076550" y="2678525"/>
                <a:ext cx="1296250" cy="449600"/>
              </a:xfrm>
              <a:custGeom>
                <a:avLst/>
                <a:gdLst/>
                <a:ahLst/>
                <a:cxnLst/>
                <a:rect l="l" t="t" r="r" b="b"/>
                <a:pathLst>
                  <a:path w="51850" h="17984" extrusionOk="0">
                    <a:moveTo>
                      <a:pt x="20187" y="0"/>
                    </a:moveTo>
                    <a:cubicBezTo>
                      <a:pt x="19258" y="27"/>
                      <a:pt x="18487" y="718"/>
                      <a:pt x="18381" y="1674"/>
                    </a:cubicBezTo>
                    <a:lnTo>
                      <a:pt x="18142" y="4622"/>
                    </a:lnTo>
                    <a:cubicBezTo>
                      <a:pt x="18036" y="5552"/>
                      <a:pt x="17265" y="6269"/>
                      <a:pt x="16336" y="6322"/>
                    </a:cubicBezTo>
                    <a:lnTo>
                      <a:pt x="1620" y="6322"/>
                    </a:lnTo>
                    <a:cubicBezTo>
                      <a:pt x="1590" y="6320"/>
                      <a:pt x="1559" y="6320"/>
                      <a:pt x="1529" y="6320"/>
                    </a:cubicBezTo>
                    <a:cubicBezTo>
                      <a:pt x="693" y="6320"/>
                      <a:pt x="1" y="7017"/>
                      <a:pt x="27" y="7863"/>
                    </a:cubicBezTo>
                    <a:lnTo>
                      <a:pt x="27" y="15938"/>
                    </a:lnTo>
                    <a:cubicBezTo>
                      <a:pt x="27" y="16841"/>
                      <a:pt x="744" y="17585"/>
                      <a:pt x="1647" y="17611"/>
                    </a:cubicBezTo>
                    <a:lnTo>
                      <a:pt x="34239" y="17983"/>
                    </a:lnTo>
                    <a:cubicBezTo>
                      <a:pt x="35142" y="17983"/>
                      <a:pt x="35939" y="17558"/>
                      <a:pt x="36018" y="16974"/>
                    </a:cubicBezTo>
                    <a:cubicBezTo>
                      <a:pt x="36098" y="16416"/>
                      <a:pt x="36895" y="15938"/>
                      <a:pt x="37798" y="15938"/>
                    </a:cubicBezTo>
                    <a:lnTo>
                      <a:pt x="51823" y="15938"/>
                    </a:lnTo>
                    <a:lnTo>
                      <a:pt x="51823" y="1674"/>
                    </a:lnTo>
                    <a:cubicBezTo>
                      <a:pt x="51850" y="744"/>
                      <a:pt x="51106" y="0"/>
                      <a:pt x="50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3774450" y="2784775"/>
                <a:ext cx="465550" cy="342025"/>
              </a:xfrm>
              <a:custGeom>
                <a:avLst/>
                <a:gdLst/>
                <a:ahLst/>
                <a:cxnLst/>
                <a:rect l="l" t="t" r="r" b="b"/>
                <a:pathLst>
                  <a:path w="18622" h="13681" extrusionOk="0">
                    <a:moveTo>
                      <a:pt x="11848" y="0"/>
                    </a:moveTo>
                    <a:cubicBezTo>
                      <a:pt x="10759" y="27"/>
                      <a:pt x="9643" y="133"/>
                      <a:pt x="8581" y="346"/>
                    </a:cubicBezTo>
                    <a:lnTo>
                      <a:pt x="1701" y="1807"/>
                    </a:lnTo>
                    <a:cubicBezTo>
                      <a:pt x="745" y="2046"/>
                      <a:pt x="81" y="2869"/>
                      <a:pt x="1" y="3825"/>
                    </a:cubicBezTo>
                    <a:lnTo>
                      <a:pt x="1" y="12033"/>
                    </a:lnTo>
                    <a:cubicBezTo>
                      <a:pt x="1" y="12936"/>
                      <a:pt x="904" y="13680"/>
                      <a:pt x="1807" y="13680"/>
                    </a:cubicBezTo>
                    <a:lnTo>
                      <a:pt x="17001" y="13680"/>
                    </a:lnTo>
                    <a:cubicBezTo>
                      <a:pt x="17904" y="13680"/>
                      <a:pt x="18621" y="12936"/>
                      <a:pt x="18595" y="12033"/>
                    </a:cubicBezTo>
                    <a:lnTo>
                      <a:pt x="18595" y="1674"/>
                    </a:lnTo>
                    <a:cubicBezTo>
                      <a:pt x="18595" y="771"/>
                      <a:pt x="17877" y="27"/>
                      <a:pt x="16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4470400" y="2800050"/>
                <a:ext cx="84350" cy="129525"/>
              </a:xfrm>
              <a:custGeom>
                <a:avLst/>
                <a:gdLst/>
                <a:ahLst/>
                <a:cxnLst/>
                <a:rect l="l" t="t" r="r" b="b"/>
                <a:pathLst>
                  <a:path w="3374" h="5181" extrusionOk="0">
                    <a:moveTo>
                      <a:pt x="1700" y="0"/>
                    </a:moveTo>
                    <a:cubicBezTo>
                      <a:pt x="797" y="0"/>
                      <a:pt x="27" y="1143"/>
                      <a:pt x="27" y="2577"/>
                    </a:cubicBezTo>
                    <a:cubicBezTo>
                      <a:pt x="0" y="4011"/>
                      <a:pt x="744" y="5180"/>
                      <a:pt x="1674" y="5180"/>
                    </a:cubicBezTo>
                    <a:cubicBezTo>
                      <a:pt x="2603" y="5180"/>
                      <a:pt x="3374" y="4011"/>
                      <a:pt x="3374" y="2603"/>
                    </a:cubicBezTo>
                    <a:cubicBezTo>
                      <a:pt x="3374" y="1169"/>
                      <a:pt x="2630" y="0"/>
                      <a:pt x="1700"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4481675" y="2817300"/>
                <a:ext cx="61800" cy="95000"/>
              </a:xfrm>
              <a:custGeom>
                <a:avLst/>
                <a:gdLst/>
                <a:ahLst/>
                <a:cxnLst/>
                <a:rect l="l" t="t" r="r" b="b"/>
                <a:pathLst>
                  <a:path w="2472" h="3800" extrusionOk="0">
                    <a:moveTo>
                      <a:pt x="1249" y="1"/>
                    </a:moveTo>
                    <a:cubicBezTo>
                      <a:pt x="585" y="1"/>
                      <a:pt x="1" y="851"/>
                      <a:pt x="1" y="1887"/>
                    </a:cubicBezTo>
                    <a:cubicBezTo>
                      <a:pt x="1" y="2923"/>
                      <a:pt x="559" y="3799"/>
                      <a:pt x="1223" y="3799"/>
                    </a:cubicBezTo>
                    <a:cubicBezTo>
                      <a:pt x="1913" y="3799"/>
                      <a:pt x="2471" y="2949"/>
                      <a:pt x="2471" y="1913"/>
                    </a:cubicBezTo>
                    <a:cubicBezTo>
                      <a:pt x="2471" y="851"/>
                      <a:pt x="1940" y="1"/>
                      <a:pt x="1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4147000" y="2800050"/>
                <a:ext cx="83700" cy="129525"/>
              </a:xfrm>
              <a:custGeom>
                <a:avLst/>
                <a:gdLst/>
                <a:ahLst/>
                <a:cxnLst/>
                <a:rect l="l" t="t" r="r" b="b"/>
                <a:pathLst>
                  <a:path w="3348" h="5181" extrusionOk="0">
                    <a:moveTo>
                      <a:pt x="1700" y="0"/>
                    </a:moveTo>
                    <a:cubicBezTo>
                      <a:pt x="771" y="0"/>
                      <a:pt x="0" y="1143"/>
                      <a:pt x="0" y="2577"/>
                    </a:cubicBezTo>
                    <a:cubicBezTo>
                      <a:pt x="0" y="4011"/>
                      <a:pt x="744" y="5180"/>
                      <a:pt x="1674" y="5180"/>
                    </a:cubicBezTo>
                    <a:cubicBezTo>
                      <a:pt x="2603" y="5180"/>
                      <a:pt x="3347" y="4011"/>
                      <a:pt x="3347" y="2603"/>
                    </a:cubicBezTo>
                    <a:cubicBezTo>
                      <a:pt x="3347" y="1169"/>
                      <a:pt x="2630" y="0"/>
                      <a:pt x="1700"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4157625" y="2817300"/>
                <a:ext cx="62450" cy="95000"/>
              </a:xfrm>
              <a:custGeom>
                <a:avLst/>
                <a:gdLst/>
                <a:ahLst/>
                <a:cxnLst/>
                <a:rect l="l" t="t" r="r" b="b"/>
                <a:pathLst>
                  <a:path w="2498" h="3800" extrusionOk="0">
                    <a:moveTo>
                      <a:pt x="1275" y="1"/>
                    </a:moveTo>
                    <a:cubicBezTo>
                      <a:pt x="585" y="1"/>
                      <a:pt x="27" y="851"/>
                      <a:pt x="27" y="1887"/>
                    </a:cubicBezTo>
                    <a:cubicBezTo>
                      <a:pt x="0" y="2923"/>
                      <a:pt x="558" y="3799"/>
                      <a:pt x="1249" y="3799"/>
                    </a:cubicBezTo>
                    <a:cubicBezTo>
                      <a:pt x="1913" y="3799"/>
                      <a:pt x="2497" y="2949"/>
                      <a:pt x="2497" y="1913"/>
                    </a:cubicBezTo>
                    <a:cubicBezTo>
                      <a:pt x="2497" y="851"/>
                      <a:pt x="193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3043325" y="2859150"/>
                <a:ext cx="469525" cy="265650"/>
              </a:xfrm>
              <a:custGeom>
                <a:avLst/>
                <a:gdLst/>
                <a:ahLst/>
                <a:cxnLst/>
                <a:rect l="l" t="t" r="r" b="b"/>
                <a:pathLst>
                  <a:path w="18781" h="10626" extrusionOk="0">
                    <a:moveTo>
                      <a:pt x="9377" y="0"/>
                    </a:moveTo>
                    <a:cubicBezTo>
                      <a:pt x="4198" y="0"/>
                      <a:pt x="1" y="4197"/>
                      <a:pt x="1" y="9377"/>
                    </a:cubicBezTo>
                    <a:lnTo>
                      <a:pt x="1" y="9802"/>
                    </a:lnTo>
                    <a:cubicBezTo>
                      <a:pt x="54" y="10253"/>
                      <a:pt x="824" y="10625"/>
                      <a:pt x="1727" y="10625"/>
                    </a:cubicBezTo>
                    <a:lnTo>
                      <a:pt x="17027" y="10625"/>
                    </a:lnTo>
                    <a:cubicBezTo>
                      <a:pt x="17930" y="10625"/>
                      <a:pt x="18727" y="10253"/>
                      <a:pt x="18780" y="9802"/>
                    </a:cubicBezTo>
                    <a:lnTo>
                      <a:pt x="18780" y="9377"/>
                    </a:lnTo>
                    <a:cubicBezTo>
                      <a:pt x="18780" y="4197"/>
                      <a:pt x="14557" y="0"/>
                      <a:pt x="9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3911250" y="2931525"/>
                <a:ext cx="281600" cy="297525"/>
              </a:xfrm>
              <a:custGeom>
                <a:avLst/>
                <a:gdLst/>
                <a:ahLst/>
                <a:cxnLst/>
                <a:rect l="l" t="t" r="r" b="b"/>
                <a:pathLst>
                  <a:path w="11264" h="11901" extrusionOk="0">
                    <a:moveTo>
                      <a:pt x="5632" y="1"/>
                    </a:moveTo>
                    <a:cubicBezTo>
                      <a:pt x="2524" y="1"/>
                      <a:pt x="1" y="2657"/>
                      <a:pt x="1" y="5951"/>
                    </a:cubicBezTo>
                    <a:cubicBezTo>
                      <a:pt x="1" y="9244"/>
                      <a:pt x="2524" y="11901"/>
                      <a:pt x="5632" y="11901"/>
                    </a:cubicBezTo>
                    <a:cubicBezTo>
                      <a:pt x="8740" y="11901"/>
                      <a:pt x="11263" y="9244"/>
                      <a:pt x="11263" y="5951"/>
                    </a:cubicBezTo>
                    <a:cubicBezTo>
                      <a:pt x="11263" y="2683"/>
                      <a:pt x="8740" y="1"/>
                      <a:pt x="5632"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3967700" y="2991300"/>
                <a:ext cx="168700" cy="177975"/>
              </a:xfrm>
              <a:custGeom>
                <a:avLst/>
                <a:gdLst/>
                <a:ahLst/>
                <a:cxnLst/>
                <a:rect l="l" t="t" r="r" b="b"/>
                <a:pathLst>
                  <a:path w="6748" h="7119" extrusionOk="0">
                    <a:moveTo>
                      <a:pt x="3374" y="0"/>
                    </a:moveTo>
                    <a:cubicBezTo>
                      <a:pt x="1515" y="0"/>
                      <a:pt x="1" y="1594"/>
                      <a:pt x="1" y="3560"/>
                    </a:cubicBezTo>
                    <a:cubicBezTo>
                      <a:pt x="1" y="5525"/>
                      <a:pt x="1515" y="7119"/>
                      <a:pt x="3374" y="7119"/>
                    </a:cubicBezTo>
                    <a:cubicBezTo>
                      <a:pt x="5233" y="7119"/>
                      <a:pt x="6747" y="5525"/>
                      <a:pt x="6747" y="3560"/>
                    </a:cubicBezTo>
                    <a:cubicBezTo>
                      <a:pt x="6747" y="1594"/>
                      <a:pt x="5233" y="0"/>
                      <a:pt x="3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3984975" y="3032750"/>
                <a:ext cx="118225" cy="100675"/>
              </a:xfrm>
              <a:custGeom>
                <a:avLst/>
                <a:gdLst/>
                <a:ahLst/>
                <a:cxnLst/>
                <a:rect l="l" t="t" r="r" b="b"/>
                <a:pathLst>
                  <a:path w="4729" h="4027" extrusionOk="0">
                    <a:moveTo>
                      <a:pt x="2655" y="1"/>
                    </a:moveTo>
                    <a:cubicBezTo>
                      <a:pt x="2144" y="1"/>
                      <a:pt x="1627" y="195"/>
                      <a:pt x="1222" y="627"/>
                    </a:cubicBezTo>
                    <a:cubicBezTo>
                      <a:pt x="0" y="1928"/>
                      <a:pt x="903" y="4027"/>
                      <a:pt x="2683" y="4027"/>
                    </a:cubicBezTo>
                    <a:cubicBezTo>
                      <a:pt x="3825" y="4000"/>
                      <a:pt x="4728" y="3044"/>
                      <a:pt x="4702" y="1902"/>
                    </a:cubicBezTo>
                    <a:cubicBezTo>
                      <a:pt x="4631" y="742"/>
                      <a:pt x="3655" y="1"/>
                      <a:pt x="2655"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3136975" y="2931525"/>
                <a:ext cx="281575" cy="297525"/>
              </a:xfrm>
              <a:custGeom>
                <a:avLst/>
                <a:gdLst/>
                <a:ahLst/>
                <a:cxnLst/>
                <a:rect l="l" t="t" r="r" b="b"/>
                <a:pathLst>
                  <a:path w="11263" h="11901" extrusionOk="0">
                    <a:moveTo>
                      <a:pt x="5631" y="1"/>
                    </a:moveTo>
                    <a:cubicBezTo>
                      <a:pt x="2524" y="1"/>
                      <a:pt x="0" y="2657"/>
                      <a:pt x="0" y="5951"/>
                    </a:cubicBezTo>
                    <a:cubicBezTo>
                      <a:pt x="0" y="9244"/>
                      <a:pt x="2524" y="11901"/>
                      <a:pt x="5631" y="11901"/>
                    </a:cubicBezTo>
                    <a:cubicBezTo>
                      <a:pt x="8739" y="11901"/>
                      <a:pt x="11263" y="9244"/>
                      <a:pt x="11263" y="5951"/>
                    </a:cubicBezTo>
                    <a:cubicBezTo>
                      <a:pt x="11263" y="2683"/>
                      <a:pt x="8739" y="1"/>
                      <a:pt x="5631"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3194075" y="2991300"/>
                <a:ext cx="168025" cy="177975"/>
              </a:xfrm>
              <a:custGeom>
                <a:avLst/>
                <a:gdLst/>
                <a:ahLst/>
                <a:cxnLst/>
                <a:rect l="l" t="t" r="r" b="b"/>
                <a:pathLst>
                  <a:path w="6721" h="7119" extrusionOk="0">
                    <a:moveTo>
                      <a:pt x="3347" y="0"/>
                    </a:moveTo>
                    <a:cubicBezTo>
                      <a:pt x="1488" y="0"/>
                      <a:pt x="1" y="1594"/>
                      <a:pt x="1" y="3560"/>
                    </a:cubicBezTo>
                    <a:cubicBezTo>
                      <a:pt x="1" y="5525"/>
                      <a:pt x="1488" y="7119"/>
                      <a:pt x="3347" y="7119"/>
                    </a:cubicBezTo>
                    <a:cubicBezTo>
                      <a:pt x="5207" y="7119"/>
                      <a:pt x="6721" y="5525"/>
                      <a:pt x="6721" y="3560"/>
                    </a:cubicBezTo>
                    <a:cubicBezTo>
                      <a:pt x="6721" y="1594"/>
                      <a:pt x="5207" y="0"/>
                      <a:pt x="3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a:off x="3210675" y="3032750"/>
                <a:ext cx="118225" cy="100675"/>
              </a:xfrm>
              <a:custGeom>
                <a:avLst/>
                <a:gdLst/>
                <a:ahLst/>
                <a:cxnLst/>
                <a:rect l="l" t="t" r="r" b="b"/>
                <a:pathLst>
                  <a:path w="4729" h="4027" extrusionOk="0">
                    <a:moveTo>
                      <a:pt x="2674" y="1"/>
                    </a:moveTo>
                    <a:cubicBezTo>
                      <a:pt x="2159" y="1"/>
                      <a:pt x="1636" y="195"/>
                      <a:pt x="1222" y="627"/>
                    </a:cubicBezTo>
                    <a:cubicBezTo>
                      <a:pt x="1" y="1928"/>
                      <a:pt x="930" y="4027"/>
                      <a:pt x="2683" y="4027"/>
                    </a:cubicBezTo>
                    <a:cubicBezTo>
                      <a:pt x="3826" y="4000"/>
                      <a:pt x="4729" y="3044"/>
                      <a:pt x="4702" y="1902"/>
                    </a:cubicBezTo>
                    <a:cubicBezTo>
                      <a:pt x="4649" y="742"/>
                      <a:pt x="3679" y="1"/>
                      <a:pt x="26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4172900" y="3052400"/>
                <a:ext cx="398450" cy="74400"/>
              </a:xfrm>
              <a:custGeom>
                <a:avLst/>
                <a:gdLst/>
                <a:ahLst/>
                <a:cxnLst/>
                <a:rect l="l" t="t" r="r" b="b"/>
                <a:pathLst>
                  <a:path w="15938" h="2976" extrusionOk="0">
                    <a:moveTo>
                      <a:pt x="664" y="0"/>
                    </a:moveTo>
                    <a:cubicBezTo>
                      <a:pt x="292" y="0"/>
                      <a:pt x="0" y="292"/>
                      <a:pt x="0" y="664"/>
                    </a:cubicBezTo>
                    <a:lnTo>
                      <a:pt x="0" y="2311"/>
                    </a:lnTo>
                    <a:cubicBezTo>
                      <a:pt x="0" y="2683"/>
                      <a:pt x="292" y="2975"/>
                      <a:pt x="664" y="2975"/>
                    </a:cubicBezTo>
                    <a:lnTo>
                      <a:pt x="15274" y="2975"/>
                    </a:lnTo>
                    <a:cubicBezTo>
                      <a:pt x="15645" y="2975"/>
                      <a:pt x="15938" y="2683"/>
                      <a:pt x="15938" y="2311"/>
                    </a:cubicBezTo>
                    <a:lnTo>
                      <a:pt x="15938" y="664"/>
                    </a:lnTo>
                    <a:cubicBezTo>
                      <a:pt x="15938" y="292"/>
                      <a:pt x="15645" y="0"/>
                      <a:pt x="15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3060600" y="2794725"/>
                <a:ext cx="473500" cy="49850"/>
              </a:xfrm>
              <a:custGeom>
                <a:avLst/>
                <a:gdLst/>
                <a:ahLst/>
                <a:cxnLst/>
                <a:rect l="l" t="t" r="r" b="b"/>
                <a:pathLst>
                  <a:path w="18940" h="1994" extrusionOk="0">
                    <a:moveTo>
                      <a:pt x="691" y="1"/>
                    </a:moveTo>
                    <a:cubicBezTo>
                      <a:pt x="319" y="1"/>
                      <a:pt x="27" y="293"/>
                      <a:pt x="0" y="665"/>
                    </a:cubicBezTo>
                    <a:lnTo>
                      <a:pt x="0" y="1329"/>
                    </a:lnTo>
                    <a:cubicBezTo>
                      <a:pt x="27" y="1701"/>
                      <a:pt x="319" y="1993"/>
                      <a:pt x="691" y="1993"/>
                    </a:cubicBezTo>
                    <a:lnTo>
                      <a:pt x="18302" y="1993"/>
                    </a:lnTo>
                    <a:cubicBezTo>
                      <a:pt x="18647" y="1993"/>
                      <a:pt x="18939" y="1701"/>
                      <a:pt x="18939" y="1329"/>
                    </a:cubicBezTo>
                    <a:lnTo>
                      <a:pt x="18939" y="665"/>
                    </a:lnTo>
                    <a:cubicBezTo>
                      <a:pt x="18939" y="293"/>
                      <a:pt x="18647" y="1"/>
                      <a:pt x="18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239300" y="3019175"/>
                <a:ext cx="224475" cy="16625"/>
              </a:xfrm>
              <a:custGeom>
                <a:avLst/>
                <a:gdLst/>
                <a:ahLst/>
                <a:cxnLst/>
                <a:rect l="l" t="t" r="r" b="b"/>
                <a:pathLst>
                  <a:path w="8979" h="665" extrusionOk="0">
                    <a:moveTo>
                      <a:pt x="346" y="1"/>
                    </a:moveTo>
                    <a:cubicBezTo>
                      <a:pt x="160" y="1"/>
                      <a:pt x="1" y="134"/>
                      <a:pt x="1" y="320"/>
                    </a:cubicBezTo>
                    <a:cubicBezTo>
                      <a:pt x="1" y="506"/>
                      <a:pt x="160" y="665"/>
                      <a:pt x="346" y="665"/>
                    </a:cubicBezTo>
                    <a:lnTo>
                      <a:pt x="8633" y="665"/>
                    </a:lnTo>
                    <a:cubicBezTo>
                      <a:pt x="8819" y="665"/>
                      <a:pt x="8979" y="506"/>
                      <a:pt x="8979" y="320"/>
                    </a:cubicBezTo>
                    <a:cubicBezTo>
                      <a:pt x="8979" y="134"/>
                      <a:pt x="8819" y="1"/>
                      <a:pt x="86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239300" y="2977350"/>
                <a:ext cx="224475" cy="16625"/>
              </a:xfrm>
              <a:custGeom>
                <a:avLst/>
                <a:gdLst/>
                <a:ahLst/>
                <a:cxnLst/>
                <a:rect l="l" t="t" r="r" b="b"/>
                <a:pathLst>
                  <a:path w="8979" h="665" extrusionOk="0">
                    <a:moveTo>
                      <a:pt x="346" y="0"/>
                    </a:moveTo>
                    <a:cubicBezTo>
                      <a:pt x="160" y="0"/>
                      <a:pt x="1" y="160"/>
                      <a:pt x="1" y="346"/>
                    </a:cubicBezTo>
                    <a:cubicBezTo>
                      <a:pt x="1" y="505"/>
                      <a:pt x="160" y="665"/>
                      <a:pt x="346" y="665"/>
                    </a:cubicBezTo>
                    <a:lnTo>
                      <a:pt x="8633" y="665"/>
                    </a:lnTo>
                    <a:cubicBezTo>
                      <a:pt x="8819" y="665"/>
                      <a:pt x="8979" y="505"/>
                      <a:pt x="8979" y="346"/>
                    </a:cubicBezTo>
                    <a:cubicBezTo>
                      <a:pt x="8979" y="160"/>
                      <a:pt x="8819" y="0"/>
                      <a:pt x="8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4239300" y="2936175"/>
                <a:ext cx="224475" cy="16625"/>
              </a:xfrm>
              <a:custGeom>
                <a:avLst/>
                <a:gdLst/>
                <a:ahLst/>
                <a:cxnLst/>
                <a:rect l="l" t="t" r="r" b="b"/>
                <a:pathLst>
                  <a:path w="8979" h="665" extrusionOk="0">
                    <a:moveTo>
                      <a:pt x="346" y="1"/>
                    </a:moveTo>
                    <a:cubicBezTo>
                      <a:pt x="160" y="1"/>
                      <a:pt x="1" y="133"/>
                      <a:pt x="1" y="319"/>
                    </a:cubicBezTo>
                    <a:cubicBezTo>
                      <a:pt x="1" y="505"/>
                      <a:pt x="160" y="665"/>
                      <a:pt x="346" y="665"/>
                    </a:cubicBezTo>
                    <a:lnTo>
                      <a:pt x="8633" y="665"/>
                    </a:lnTo>
                    <a:cubicBezTo>
                      <a:pt x="8819" y="665"/>
                      <a:pt x="8979" y="505"/>
                      <a:pt x="8979" y="319"/>
                    </a:cubicBezTo>
                    <a:cubicBezTo>
                      <a:pt x="8979" y="133"/>
                      <a:pt x="8819" y="1"/>
                      <a:pt x="86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a:off x="4239300" y="2894350"/>
                <a:ext cx="224475" cy="16625"/>
              </a:xfrm>
              <a:custGeom>
                <a:avLst/>
                <a:gdLst/>
                <a:ahLst/>
                <a:cxnLst/>
                <a:rect l="l" t="t" r="r" b="b"/>
                <a:pathLst>
                  <a:path w="8979" h="665" extrusionOk="0">
                    <a:moveTo>
                      <a:pt x="346" y="0"/>
                    </a:moveTo>
                    <a:cubicBezTo>
                      <a:pt x="160" y="0"/>
                      <a:pt x="1" y="160"/>
                      <a:pt x="1" y="346"/>
                    </a:cubicBezTo>
                    <a:cubicBezTo>
                      <a:pt x="1" y="505"/>
                      <a:pt x="160" y="664"/>
                      <a:pt x="346" y="664"/>
                    </a:cubicBezTo>
                    <a:lnTo>
                      <a:pt x="8633" y="664"/>
                    </a:lnTo>
                    <a:cubicBezTo>
                      <a:pt x="8819" y="664"/>
                      <a:pt x="8979" y="505"/>
                      <a:pt x="8979" y="346"/>
                    </a:cubicBezTo>
                    <a:cubicBezTo>
                      <a:pt x="8979" y="160"/>
                      <a:pt x="8819" y="0"/>
                      <a:pt x="8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3540775" y="2434825"/>
                <a:ext cx="579025" cy="372050"/>
              </a:xfrm>
              <a:custGeom>
                <a:avLst/>
                <a:gdLst/>
                <a:ahLst/>
                <a:cxnLst/>
                <a:rect l="l" t="t" r="r" b="b"/>
                <a:pathLst>
                  <a:path w="23161" h="14882" extrusionOk="0">
                    <a:moveTo>
                      <a:pt x="12057" y="0"/>
                    </a:moveTo>
                    <a:cubicBezTo>
                      <a:pt x="8285" y="0"/>
                      <a:pt x="1618" y="1089"/>
                      <a:pt x="1618" y="1089"/>
                    </a:cubicBezTo>
                    <a:cubicBezTo>
                      <a:pt x="715" y="1249"/>
                      <a:pt x="51" y="2072"/>
                      <a:pt x="51" y="3002"/>
                    </a:cubicBezTo>
                    <a:lnTo>
                      <a:pt x="51" y="13361"/>
                    </a:lnTo>
                    <a:cubicBezTo>
                      <a:pt x="1" y="14193"/>
                      <a:pt x="692" y="14881"/>
                      <a:pt x="1512" y="14881"/>
                    </a:cubicBezTo>
                    <a:cubicBezTo>
                      <a:pt x="1556" y="14881"/>
                      <a:pt x="1600" y="14879"/>
                      <a:pt x="1645" y="14875"/>
                    </a:cubicBezTo>
                    <a:lnTo>
                      <a:pt x="21673" y="13122"/>
                    </a:lnTo>
                    <a:cubicBezTo>
                      <a:pt x="22549" y="13095"/>
                      <a:pt x="23160" y="12219"/>
                      <a:pt x="22895" y="11395"/>
                    </a:cubicBezTo>
                    <a:lnTo>
                      <a:pt x="20398" y="2284"/>
                    </a:lnTo>
                    <a:cubicBezTo>
                      <a:pt x="20079" y="1328"/>
                      <a:pt x="19282" y="611"/>
                      <a:pt x="18326" y="425"/>
                    </a:cubicBezTo>
                    <a:cubicBezTo>
                      <a:pt x="16254" y="133"/>
                      <a:pt x="14156" y="0"/>
                      <a:pt x="12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3567275" y="2497225"/>
                <a:ext cx="333375" cy="181325"/>
              </a:xfrm>
              <a:custGeom>
                <a:avLst/>
                <a:gdLst/>
                <a:ahLst/>
                <a:cxnLst/>
                <a:rect l="l" t="t" r="r" b="b"/>
                <a:pathLst>
                  <a:path w="13335" h="7253" extrusionOk="0">
                    <a:moveTo>
                      <a:pt x="10307" y="1"/>
                    </a:moveTo>
                    <a:lnTo>
                      <a:pt x="1010" y="559"/>
                    </a:lnTo>
                    <a:cubicBezTo>
                      <a:pt x="452" y="585"/>
                      <a:pt x="1" y="1037"/>
                      <a:pt x="1" y="1621"/>
                    </a:cubicBezTo>
                    <a:lnTo>
                      <a:pt x="1" y="6270"/>
                    </a:lnTo>
                    <a:cubicBezTo>
                      <a:pt x="1" y="6801"/>
                      <a:pt x="452" y="7252"/>
                      <a:pt x="1010" y="7252"/>
                    </a:cubicBezTo>
                    <a:lnTo>
                      <a:pt x="13335" y="7226"/>
                    </a:lnTo>
                    <a:lnTo>
                      <a:pt x="11555" y="904"/>
                    </a:lnTo>
                    <a:cubicBezTo>
                      <a:pt x="11396" y="373"/>
                      <a:pt x="10864" y="1"/>
                      <a:pt x="1030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3884150" y="2489925"/>
                <a:ext cx="190500" cy="187950"/>
              </a:xfrm>
              <a:custGeom>
                <a:avLst/>
                <a:gdLst/>
                <a:ahLst/>
                <a:cxnLst/>
                <a:rect l="l" t="t" r="r" b="b"/>
                <a:pathLst>
                  <a:path w="7620" h="7518" extrusionOk="0">
                    <a:moveTo>
                      <a:pt x="4405" y="1"/>
                    </a:moveTo>
                    <a:lnTo>
                      <a:pt x="899" y="107"/>
                    </a:lnTo>
                    <a:cubicBezTo>
                      <a:pt x="885" y="106"/>
                      <a:pt x="872" y="106"/>
                      <a:pt x="859" y="106"/>
                    </a:cubicBezTo>
                    <a:cubicBezTo>
                      <a:pt x="349" y="106"/>
                      <a:pt x="0" y="598"/>
                      <a:pt x="182" y="1090"/>
                    </a:cubicBezTo>
                    <a:lnTo>
                      <a:pt x="1935" y="7518"/>
                    </a:lnTo>
                    <a:lnTo>
                      <a:pt x="7619" y="7518"/>
                    </a:lnTo>
                    <a:lnTo>
                      <a:pt x="5680" y="930"/>
                    </a:lnTo>
                    <a:cubicBezTo>
                      <a:pt x="5494" y="373"/>
                      <a:pt x="4989" y="1"/>
                      <a:pt x="44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4279150" y="2817150"/>
                <a:ext cx="146775" cy="44025"/>
              </a:xfrm>
              <a:custGeom>
                <a:avLst/>
                <a:gdLst/>
                <a:ahLst/>
                <a:cxnLst/>
                <a:rect l="l" t="t" r="r" b="b"/>
                <a:pathLst>
                  <a:path w="5871" h="1761" extrusionOk="0">
                    <a:moveTo>
                      <a:pt x="2925" y="0"/>
                    </a:moveTo>
                    <a:cubicBezTo>
                      <a:pt x="2318" y="0"/>
                      <a:pt x="1714" y="366"/>
                      <a:pt x="1541" y="1096"/>
                    </a:cubicBezTo>
                    <a:lnTo>
                      <a:pt x="425" y="1096"/>
                    </a:lnTo>
                    <a:cubicBezTo>
                      <a:pt x="0" y="1096"/>
                      <a:pt x="0" y="1760"/>
                      <a:pt x="425" y="1760"/>
                    </a:cubicBezTo>
                    <a:lnTo>
                      <a:pt x="5419" y="1760"/>
                    </a:lnTo>
                    <a:cubicBezTo>
                      <a:pt x="5871" y="1760"/>
                      <a:pt x="5871" y="1096"/>
                      <a:pt x="5419" y="1096"/>
                    </a:cubicBezTo>
                    <a:lnTo>
                      <a:pt x="4330" y="1096"/>
                    </a:lnTo>
                    <a:cubicBezTo>
                      <a:pt x="4144" y="366"/>
                      <a:pt x="3533" y="0"/>
                      <a:pt x="29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3435800" y="3076950"/>
                <a:ext cx="430325" cy="49850"/>
              </a:xfrm>
              <a:custGeom>
                <a:avLst/>
                <a:gdLst/>
                <a:ahLst/>
                <a:cxnLst/>
                <a:rect l="l" t="t" r="r" b="b"/>
                <a:pathLst>
                  <a:path w="17213" h="1994" extrusionOk="0">
                    <a:moveTo>
                      <a:pt x="292" y="1"/>
                    </a:moveTo>
                    <a:lnTo>
                      <a:pt x="0" y="1860"/>
                    </a:lnTo>
                    <a:lnTo>
                      <a:pt x="17213" y="1993"/>
                    </a:lnTo>
                    <a:lnTo>
                      <a:pt x="172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3567275" y="2711725"/>
                <a:ext cx="74400" cy="16625"/>
              </a:xfrm>
              <a:custGeom>
                <a:avLst/>
                <a:gdLst/>
                <a:ahLst/>
                <a:cxnLst/>
                <a:rect l="l" t="t" r="r" b="b"/>
                <a:pathLst>
                  <a:path w="2976" h="665" extrusionOk="0">
                    <a:moveTo>
                      <a:pt x="319" y="1"/>
                    </a:moveTo>
                    <a:cubicBezTo>
                      <a:pt x="133" y="1"/>
                      <a:pt x="1" y="160"/>
                      <a:pt x="1" y="346"/>
                    </a:cubicBezTo>
                    <a:cubicBezTo>
                      <a:pt x="1" y="505"/>
                      <a:pt x="133" y="665"/>
                      <a:pt x="319" y="665"/>
                    </a:cubicBezTo>
                    <a:lnTo>
                      <a:pt x="2657" y="665"/>
                    </a:lnTo>
                    <a:cubicBezTo>
                      <a:pt x="2816" y="665"/>
                      <a:pt x="2975" y="505"/>
                      <a:pt x="2975" y="346"/>
                    </a:cubicBezTo>
                    <a:cubicBezTo>
                      <a:pt x="2975" y="160"/>
                      <a:pt x="2816" y="1"/>
                      <a:pt x="2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8" name="Google Shape;238;p15"/>
          <p:cNvGrpSpPr/>
          <p:nvPr/>
        </p:nvGrpSpPr>
        <p:grpSpPr>
          <a:xfrm>
            <a:off x="6679745" y="3497940"/>
            <a:ext cx="2371532" cy="542897"/>
            <a:chOff x="2885610" y="4136659"/>
            <a:chExt cx="3148609" cy="600350"/>
          </a:xfrm>
        </p:grpSpPr>
        <p:grpSp>
          <p:nvGrpSpPr>
            <p:cNvPr id="239" name="Google Shape;239;p15"/>
            <p:cNvGrpSpPr/>
            <p:nvPr/>
          </p:nvGrpSpPr>
          <p:grpSpPr>
            <a:xfrm>
              <a:off x="3633618" y="4255325"/>
              <a:ext cx="2400600" cy="476700"/>
              <a:chOff x="3461270" y="4255325"/>
              <a:chExt cx="2400600" cy="476700"/>
            </a:xfrm>
          </p:grpSpPr>
          <p:sp>
            <p:nvSpPr>
              <p:cNvPr id="240" name="Google Shape;240;p15"/>
              <p:cNvSpPr/>
              <p:nvPr/>
            </p:nvSpPr>
            <p:spPr>
              <a:xfrm>
                <a:off x="3461270" y="4255325"/>
                <a:ext cx="2400600" cy="476700"/>
              </a:xfrm>
              <a:prstGeom prst="homePlate">
                <a:avLst>
                  <a:gd name="adj" fmla="val 29945"/>
                </a:avLst>
              </a:prstGeom>
              <a:solidFill>
                <a:schemeClr val="dk2"/>
              </a:solidFill>
              <a:ln>
                <a:noFill/>
              </a:ln>
            </p:spPr>
            <p:txBody>
              <a:bodyPr spcFirstLastPara="1" wrap="square" lIns="91425" tIns="91425" rIns="457200" bIns="91425" anchor="ctr" anchorCtr="0">
                <a:noAutofit/>
              </a:bodyPr>
              <a:lstStyle/>
              <a:p>
                <a:pPr marL="0" lvl="0" indent="0" algn="r" rtl="0">
                  <a:spcBef>
                    <a:spcPts val="0"/>
                  </a:spcBef>
                  <a:spcAft>
                    <a:spcPts val="0"/>
                  </a:spcAft>
                  <a:buNone/>
                </a:pPr>
                <a:r>
                  <a:rPr lang="en" sz="1100">
                    <a:solidFill>
                      <a:srgbClr val="FFFFFF"/>
                    </a:solidFill>
                  </a:rPr>
                  <a:t>Bidding</a:t>
                </a:r>
                <a:endParaRPr sz="1100">
                  <a:solidFill>
                    <a:srgbClr val="FFFFFF"/>
                  </a:solidFill>
                </a:endParaRPr>
              </a:p>
            </p:txBody>
          </p:sp>
          <p:sp>
            <p:nvSpPr>
              <p:cNvPr id="241" name="Google Shape;241;p15"/>
              <p:cNvSpPr/>
              <p:nvPr/>
            </p:nvSpPr>
            <p:spPr>
              <a:xfrm>
                <a:off x="5375438" y="4295525"/>
                <a:ext cx="329700" cy="396300"/>
              </a:xfrm>
              <a:prstGeom prst="homePlate">
                <a:avLst>
                  <a:gd name="adj" fmla="val 36393"/>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dk2"/>
                    </a:solidFill>
                    <a:latin typeface="Fira Sans Extra Condensed Medium"/>
                    <a:ea typeface="Fira Sans Extra Condensed Medium"/>
                    <a:cs typeface="Fira Sans Extra Condensed Medium"/>
                    <a:sym typeface="Fira Sans Extra Condensed Medium"/>
                  </a:rPr>
                  <a:t>D</a:t>
                </a:r>
                <a:endParaRPr>
                  <a:solidFill>
                    <a:schemeClr val="dk2"/>
                  </a:solidFill>
                </a:endParaRPr>
              </a:p>
            </p:txBody>
          </p:sp>
        </p:grpSp>
        <p:grpSp>
          <p:nvGrpSpPr>
            <p:cNvPr id="242" name="Google Shape;242;p15"/>
            <p:cNvGrpSpPr/>
            <p:nvPr/>
          </p:nvGrpSpPr>
          <p:grpSpPr>
            <a:xfrm>
              <a:off x="2885610" y="4136659"/>
              <a:ext cx="1686050" cy="600350"/>
              <a:chOff x="2388538" y="4136659"/>
              <a:chExt cx="1686050" cy="600350"/>
            </a:xfrm>
          </p:grpSpPr>
          <p:sp>
            <p:nvSpPr>
              <p:cNvPr id="243" name="Google Shape;243;p15"/>
              <p:cNvSpPr/>
              <p:nvPr/>
            </p:nvSpPr>
            <p:spPr>
              <a:xfrm>
                <a:off x="2388538" y="4656634"/>
                <a:ext cx="1678075" cy="80375"/>
              </a:xfrm>
              <a:custGeom>
                <a:avLst/>
                <a:gdLst/>
                <a:ahLst/>
                <a:cxnLst/>
                <a:rect l="l" t="t" r="r" b="b"/>
                <a:pathLst>
                  <a:path w="67123" h="3215" extrusionOk="0">
                    <a:moveTo>
                      <a:pt x="33575" y="0"/>
                    </a:moveTo>
                    <a:cubicBezTo>
                      <a:pt x="15034" y="0"/>
                      <a:pt x="0" y="717"/>
                      <a:pt x="0" y="1621"/>
                    </a:cubicBezTo>
                    <a:cubicBezTo>
                      <a:pt x="0" y="2497"/>
                      <a:pt x="15034" y="3214"/>
                      <a:pt x="33575" y="3214"/>
                    </a:cubicBezTo>
                    <a:cubicBezTo>
                      <a:pt x="52089" y="3214"/>
                      <a:pt x="67123" y="2497"/>
                      <a:pt x="67123" y="1621"/>
                    </a:cubicBezTo>
                    <a:cubicBezTo>
                      <a:pt x="67123" y="717"/>
                      <a:pt x="52089" y="0"/>
                      <a:pt x="33575" y="0"/>
                    </a:cubicBezTo>
                    <a:close/>
                  </a:path>
                </a:pathLst>
              </a:custGeom>
              <a:solidFill>
                <a:srgbClr val="3D4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2682713" y="4136659"/>
                <a:ext cx="833400" cy="204575"/>
              </a:xfrm>
              <a:custGeom>
                <a:avLst/>
                <a:gdLst/>
                <a:ahLst/>
                <a:cxnLst/>
                <a:rect l="l" t="t" r="r" b="b"/>
                <a:pathLst>
                  <a:path w="33336" h="8183" extrusionOk="0">
                    <a:moveTo>
                      <a:pt x="27784" y="1"/>
                    </a:moveTo>
                    <a:cubicBezTo>
                      <a:pt x="25234" y="1"/>
                      <a:pt x="8022" y="638"/>
                      <a:pt x="5605" y="904"/>
                    </a:cubicBezTo>
                    <a:cubicBezTo>
                      <a:pt x="3028" y="1170"/>
                      <a:pt x="2497" y="2631"/>
                      <a:pt x="1966" y="3826"/>
                    </a:cubicBezTo>
                    <a:cubicBezTo>
                      <a:pt x="1036" y="5871"/>
                      <a:pt x="0" y="8182"/>
                      <a:pt x="0" y="8182"/>
                    </a:cubicBezTo>
                    <a:lnTo>
                      <a:pt x="33336" y="7306"/>
                    </a:lnTo>
                    <a:cubicBezTo>
                      <a:pt x="33336" y="7306"/>
                      <a:pt x="31636" y="3003"/>
                      <a:pt x="31211" y="1993"/>
                    </a:cubicBezTo>
                    <a:cubicBezTo>
                      <a:pt x="30759" y="1010"/>
                      <a:pt x="30308" y="1"/>
                      <a:pt x="2778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3076488" y="4162784"/>
                <a:ext cx="417725" cy="160500"/>
              </a:xfrm>
              <a:custGeom>
                <a:avLst/>
                <a:gdLst/>
                <a:ahLst/>
                <a:cxnLst/>
                <a:rect l="l" t="t" r="r" b="b"/>
                <a:pathLst>
                  <a:path w="16709" h="6420" extrusionOk="0">
                    <a:moveTo>
                      <a:pt x="11185" y="1"/>
                    </a:moveTo>
                    <a:cubicBezTo>
                      <a:pt x="10188" y="1"/>
                      <a:pt x="9053" y="42"/>
                      <a:pt x="7969" y="98"/>
                    </a:cubicBezTo>
                    <a:cubicBezTo>
                      <a:pt x="5366" y="231"/>
                      <a:pt x="2869" y="311"/>
                      <a:pt x="2152" y="789"/>
                    </a:cubicBezTo>
                    <a:cubicBezTo>
                      <a:pt x="1222" y="1426"/>
                      <a:pt x="877" y="2675"/>
                      <a:pt x="558" y="3764"/>
                    </a:cubicBezTo>
                    <a:cubicBezTo>
                      <a:pt x="346" y="4640"/>
                      <a:pt x="160" y="5517"/>
                      <a:pt x="1" y="6420"/>
                    </a:cubicBezTo>
                    <a:lnTo>
                      <a:pt x="16708" y="6420"/>
                    </a:lnTo>
                    <a:cubicBezTo>
                      <a:pt x="16708" y="6420"/>
                      <a:pt x="16283" y="5012"/>
                      <a:pt x="15725" y="3525"/>
                    </a:cubicBezTo>
                    <a:cubicBezTo>
                      <a:pt x="15221" y="2197"/>
                      <a:pt x="14663" y="683"/>
                      <a:pt x="14025" y="311"/>
                    </a:cubicBezTo>
                    <a:cubicBezTo>
                      <a:pt x="13671" y="80"/>
                      <a:pt x="12559" y="1"/>
                      <a:pt x="11185"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3584488" y="4422209"/>
                <a:ext cx="259000" cy="273625"/>
              </a:xfrm>
              <a:custGeom>
                <a:avLst/>
                <a:gdLst/>
                <a:ahLst/>
                <a:cxnLst/>
                <a:rect l="l" t="t" r="r" b="b"/>
                <a:pathLst>
                  <a:path w="10360" h="10945" extrusionOk="0">
                    <a:moveTo>
                      <a:pt x="5180" y="1"/>
                    </a:moveTo>
                    <a:cubicBezTo>
                      <a:pt x="2312" y="1"/>
                      <a:pt x="1" y="2445"/>
                      <a:pt x="1" y="5473"/>
                    </a:cubicBezTo>
                    <a:cubicBezTo>
                      <a:pt x="1" y="8501"/>
                      <a:pt x="2312" y="10944"/>
                      <a:pt x="5180" y="10944"/>
                    </a:cubicBezTo>
                    <a:cubicBezTo>
                      <a:pt x="8022" y="10944"/>
                      <a:pt x="10360" y="8501"/>
                      <a:pt x="10360" y="5473"/>
                    </a:cubicBezTo>
                    <a:cubicBezTo>
                      <a:pt x="10360" y="2445"/>
                      <a:pt x="8022" y="1"/>
                      <a:pt x="5180"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2918438" y="4422209"/>
                <a:ext cx="259000" cy="273625"/>
              </a:xfrm>
              <a:custGeom>
                <a:avLst/>
                <a:gdLst/>
                <a:ahLst/>
                <a:cxnLst/>
                <a:rect l="l" t="t" r="r" b="b"/>
                <a:pathLst>
                  <a:path w="10360" h="10945" extrusionOk="0">
                    <a:moveTo>
                      <a:pt x="5180" y="1"/>
                    </a:moveTo>
                    <a:cubicBezTo>
                      <a:pt x="2312" y="1"/>
                      <a:pt x="1" y="2445"/>
                      <a:pt x="1" y="5473"/>
                    </a:cubicBezTo>
                    <a:cubicBezTo>
                      <a:pt x="1" y="8501"/>
                      <a:pt x="2312" y="10944"/>
                      <a:pt x="5180" y="10944"/>
                    </a:cubicBezTo>
                    <a:cubicBezTo>
                      <a:pt x="8022" y="10944"/>
                      <a:pt x="10360" y="8501"/>
                      <a:pt x="10360" y="5473"/>
                    </a:cubicBezTo>
                    <a:cubicBezTo>
                      <a:pt x="10360" y="2445"/>
                      <a:pt x="8022" y="1"/>
                      <a:pt x="5180"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2861988" y="4323159"/>
                <a:ext cx="1203975" cy="273725"/>
              </a:xfrm>
              <a:custGeom>
                <a:avLst/>
                <a:gdLst/>
                <a:ahLst/>
                <a:cxnLst/>
                <a:rect l="l" t="t" r="r" b="b"/>
                <a:pathLst>
                  <a:path w="48159" h="10949" extrusionOk="0">
                    <a:moveTo>
                      <a:pt x="47265" y="1"/>
                    </a:moveTo>
                    <a:cubicBezTo>
                      <a:pt x="47236" y="1"/>
                      <a:pt x="47206" y="2"/>
                      <a:pt x="47175" y="5"/>
                    </a:cubicBezTo>
                    <a:lnTo>
                      <a:pt x="1010" y="5"/>
                    </a:lnTo>
                    <a:cubicBezTo>
                      <a:pt x="452" y="5"/>
                      <a:pt x="1" y="297"/>
                      <a:pt x="1" y="855"/>
                    </a:cubicBezTo>
                    <a:lnTo>
                      <a:pt x="27" y="9806"/>
                    </a:lnTo>
                    <a:cubicBezTo>
                      <a:pt x="27" y="10364"/>
                      <a:pt x="452" y="10949"/>
                      <a:pt x="1010" y="10949"/>
                    </a:cubicBezTo>
                    <a:lnTo>
                      <a:pt x="45502" y="10949"/>
                    </a:lnTo>
                    <a:cubicBezTo>
                      <a:pt x="46060" y="10949"/>
                      <a:pt x="46511" y="10364"/>
                      <a:pt x="46511" y="9806"/>
                    </a:cubicBezTo>
                    <a:lnTo>
                      <a:pt x="46511" y="2688"/>
                    </a:lnTo>
                    <a:lnTo>
                      <a:pt x="48158" y="908"/>
                    </a:lnTo>
                    <a:cubicBezTo>
                      <a:pt x="48158" y="407"/>
                      <a:pt x="47757" y="1"/>
                      <a:pt x="472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2389188" y="4323159"/>
                <a:ext cx="1303575" cy="273725"/>
              </a:xfrm>
              <a:custGeom>
                <a:avLst/>
                <a:gdLst/>
                <a:ahLst/>
                <a:cxnLst/>
                <a:rect l="l" t="t" r="r" b="b"/>
                <a:pathLst>
                  <a:path w="52143" h="10949" extrusionOk="0">
                    <a:moveTo>
                      <a:pt x="51223" y="1"/>
                    </a:moveTo>
                    <a:cubicBezTo>
                      <a:pt x="51193" y="1"/>
                      <a:pt x="51163" y="2"/>
                      <a:pt x="51133" y="5"/>
                    </a:cubicBezTo>
                    <a:lnTo>
                      <a:pt x="1010" y="5"/>
                    </a:lnTo>
                    <a:cubicBezTo>
                      <a:pt x="993" y="4"/>
                      <a:pt x="977" y="4"/>
                      <a:pt x="960" y="4"/>
                    </a:cubicBezTo>
                    <a:cubicBezTo>
                      <a:pt x="426" y="4"/>
                      <a:pt x="1" y="420"/>
                      <a:pt x="1" y="961"/>
                    </a:cubicBezTo>
                    <a:lnTo>
                      <a:pt x="3321" y="9886"/>
                    </a:lnTo>
                    <a:cubicBezTo>
                      <a:pt x="3321" y="10444"/>
                      <a:pt x="3746" y="10922"/>
                      <a:pt x="4330" y="10949"/>
                    </a:cubicBezTo>
                    <a:lnTo>
                      <a:pt x="48822" y="10949"/>
                    </a:lnTo>
                    <a:cubicBezTo>
                      <a:pt x="49353" y="10949"/>
                      <a:pt x="49805" y="10364"/>
                      <a:pt x="49805" y="9806"/>
                    </a:cubicBezTo>
                    <a:lnTo>
                      <a:pt x="49805" y="3007"/>
                    </a:lnTo>
                    <a:lnTo>
                      <a:pt x="52142" y="908"/>
                    </a:lnTo>
                    <a:cubicBezTo>
                      <a:pt x="52117" y="407"/>
                      <a:pt x="51714" y="1"/>
                      <a:pt x="5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3978288" y="4341184"/>
                <a:ext cx="83675" cy="129525"/>
              </a:xfrm>
              <a:custGeom>
                <a:avLst/>
                <a:gdLst/>
                <a:ahLst/>
                <a:cxnLst/>
                <a:rect l="l" t="t" r="r" b="b"/>
                <a:pathLst>
                  <a:path w="3347" h="5181" extrusionOk="0">
                    <a:moveTo>
                      <a:pt x="1669" y="1"/>
                    </a:moveTo>
                    <a:cubicBezTo>
                      <a:pt x="753" y="1"/>
                      <a:pt x="0" y="1159"/>
                      <a:pt x="0" y="2578"/>
                    </a:cubicBezTo>
                    <a:cubicBezTo>
                      <a:pt x="0" y="3986"/>
                      <a:pt x="744" y="5154"/>
                      <a:pt x="1673" y="5181"/>
                    </a:cubicBezTo>
                    <a:cubicBezTo>
                      <a:pt x="2577" y="5181"/>
                      <a:pt x="3347" y="4039"/>
                      <a:pt x="3347" y="2604"/>
                    </a:cubicBezTo>
                    <a:cubicBezTo>
                      <a:pt x="3347" y="1170"/>
                      <a:pt x="2630" y="1"/>
                      <a:pt x="1700" y="1"/>
                    </a:cubicBezTo>
                    <a:cubicBezTo>
                      <a:pt x="1690" y="1"/>
                      <a:pt x="1679" y="1"/>
                      <a:pt x="1669"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3988913" y="4358459"/>
                <a:ext cx="62425" cy="95000"/>
              </a:xfrm>
              <a:custGeom>
                <a:avLst/>
                <a:gdLst/>
                <a:ahLst/>
                <a:cxnLst/>
                <a:rect l="l" t="t" r="r" b="b"/>
                <a:pathLst>
                  <a:path w="2497" h="3800" extrusionOk="0">
                    <a:moveTo>
                      <a:pt x="1275" y="1"/>
                    </a:moveTo>
                    <a:cubicBezTo>
                      <a:pt x="584" y="1"/>
                      <a:pt x="27" y="824"/>
                      <a:pt x="27" y="1887"/>
                    </a:cubicBezTo>
                    <a:cubicBezTo>
                      <a:pt x="0" y="2949"/>
                      <a:pt x="558" y="3799"/>
                      <a:pt x="1248" y="3799"/>
                    </a:cubicBezTo>
                    <a:cubicBezTo>
                      <a:pt x="1913" y="3799"/>
                      <a:pt x="2470" y="2949"/>
                      <a:pt x="2497" y="1913"/>
                    </a:cubicBezTo>
                    <a:cubicBezTo>
                      <a:pt x="2497" y="851"/>
                      <a:pt x="193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3587813" y="4341184"/>
                <a:ext cx="84350" cy="129525"/>
              </a:xfrm>
              <a:custGeom>
                <a:avLst/>
                <a:gdLst/>
                <a:ahLst/>
                <a:cxnLst/>
                <a:rect l="l" t="t" r="r" b="b"/>
                <a:pathLst>
                  <a:path w="3374" h="5181" extrusionOk="0">
                    <a:moveTo>
                      <a:pt x="1670" y="1"/>
                    </a:moveTo>
                    <a:cubicBezTo>
                      <a:pt x="780" y="1"/>
                      <a:pt x="27" y="1159"/>
                      <a:pt x="27" y="2578"/>
                    </a:cubicBezTo>
                    <a:cubicBezTo>
                      <a:pt x="0" y="3986"/>
                      <a:pt x="744" y="5154"/>
                      <a:pt x="1674" y="5181"/>
                    </a:cubicBezTo>
                    <a:cubicBezTo>
                      <a:pt x="2604" y="5181"/>
                      <a:pt x="3374" y="4039"/>
                      <a:pt x="3374" y="2604"/>
                    </a:cubicBezTo>
                    <a:cubicBezTo>
                      <a:pt x="3374" y="1170"/>
                      <a:pt x="2630" y="1"/>
                      <a:pt x="1700" y="1"/>
                    </a:cubicBezTo>
                    <a:cubicBezTo>
                      <a:pt x="1690" y="1"/>
                      <a:pt x="1680" y="1"/>
                      <a:pt x="1670"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3599113" y="4358459"/>
                <a:ext cx="61775" cy="95000"/>
              </a:xfrm>
              <a:custGeom>
                <a:avLst/>
                <a:gdLst/>
                <a:ahLst/>
                <a:cxnLst/>
                <a:rect l="l" t="t" r="r" b="b"/>
                <a:pathLst>
                  <a:path w="2471" h="3800" extrusionOk="0">
                    <a:moveTo>
                      <a:pt x="1248" y="1"/>
                    </a:moveTo>
                    <a:cubicBezTo>
                      <a:pt x="558" y="1"/>
                      <a:pt x="0" y="824"/>
                      <a:pt x="0" y="1887"/>
                    </a:cubicBezTo>
                    <a:cubicBezTo>
                      <a:pt x="0" y="2949"/>
                      <a:pt x="531" y="3799"/>
                      <a:pt x="1222" y="3799"/>
                    </a:cubicBezTo>
                    <a:cubicBezTo>
                      <a:pt x="1912" y="3799"/>
                      <a:pt x="2470" y="2949"/>
                      <a:pt x="2470" y="1913"/>
                    </a:cubicBezTo>
                    <a:cubicBezTo>
                      <a:pt x="2470" y="851"/>
                      <a:pt x="1939" y="1"/>
                      <a:pt x="1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2826138" y="4536757"/>
                <a:ext cx="431675" cy="41850"/>
              </a:xfrm>
              <a:custGeom>
                <a:avLst/>
                <a:gdLst/>
                <a:ahLst/>
                <a:cxnLst/>
                <a:rect l="l" t="t" r="r" b="b"/>
                <a:pathLst>
                  <a:path w="17267" h="1674" extrusionOk="0">
                    <a:moveTo>
                      <a:pt x="1" y="0"/>
                    </a:moveTo>
                    <a:lnTo>
                      <a:pt x="1" y="1674"/>
                    </a:lnTo>
                    <a:lnTo>
                      <a:pt x="17266" y="1674"/>
                    </a:lnTo>
                    <a:lnTo>
                      <a:pt x="17266"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3222588" y="4536757"/>
                <a:ext cx="431650" cy="41850"/>
              </a:xfrm>
              <a:custGeom>
                <a:avLst/>
                <a:gdLst/>
                <a:ahLst/>
                <a:cxnLst/>
                <a:rect l="l" t="t" r="r" b="b"/>
                <a:pathLst>
                  <a:path w="17266" h="1674" extrusionOk="0">
                    <a:moveTo>
                      <a:pt x="0" y="0"/>
                    </a:moveTo>
                    <a:lnTo>
                      <a:pt x="0" y="1674"/>
                    </a:lnTo>
                    <a:lnTo>
                      <a:pt x="17266" y="1674"/>
                    </a:lnTo>
                    <a:lnTo>
                      <a:pt x="17266"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2425713" y="4497259"/>
                <a:ext cx="295525" cy="99625"/>
              </a:xfrm>
              <a:custGeom>
                <a:avLst/>
                <a:gdLst/>
                <a:ahLst/>
                <a:cxnLst/>
                <a:rect l="l" t="t" r="r" b="b"/>
                <a:pathLst>
                  <a:path w="11821" h="3985" extrusionOk="0">
                    <a:moveTo>
                      <a:pt x="1196" y="0"/>
                    </a:moveTo>
                    <a:cubicBezTo>
                      <a:pt x="638" y="0"/>
                      <a:pt x="0" y="399"/>
                      <a:pt x="213" y="1036"/>
                    </a:cubicBezTo>
                    <a:cubicBezTo>
                      <a:pt x="558" y="1886"/>
                      <a:pt x="957" y="2736"/>
                      <a:pt x="1408" y="3533"/>
                    </a:cubicBezTo>
                    <a:cubicBezTo>
                      <a:pt x="1594" y="3799"/>
                      <a:pt x="1886" y="3958"/>
                      <a:pt x="2205" y="3985"/>
                    </a:cubicBezTo>
                    <a:lnTo>
                      <a:pt x="10838" y="3985"/>
                    </a:lnTo>
                    <a:cubicBezTo>
                      <a:pt x="11369" y="3985"/>
                      <a:pt x="11821" y="3400"/>
                      <a:pt x="11821" y="2842"/>
                    </a:cubicBezTo>
                    <a:lnTo>
                      <a:pt x="11821" y="850"/>
                    </a:lnTo>
                    <a:cubicBezTo>
                      <a:pt x="11821" y="319"/>
                      <a:pt x="11369" y="0"/>
                      <a:pt x="10838"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3634288" y="4489284"/>
                <a:ext cx="440300" cy="107600"/>
              </a:xfrm>
              <a:custGeom>
                <a:avLst/>
                <a:gdLst/>
                <a:ahLst/>
                <a:cxnLst/>
                <a:rect l="l" t="t" r="r" b="b"/>
                <a:pathLst>
                  <a:path w="17612" h="4304" extrusionOk="0">
                    <a:moveTo>
                      <a:pt x="665" y="1"/>
                    </a:moveTo>
                    <a:cubicBezTo>
                      <a:pt x="293" y="1"/>
                      <a:pt x="1" y="293"/>
                      <a:pt x="1" y="665"/>
                    </a:cubicBezTo>
                    <a:lnTo>
                      <a:pt x="1" y="3640"/>
                    </a:lnTo>
                    <a:cubicBezTo>
                      <a:pt x="1" y="4011"/>
                      <a:pt x="293" y="4304"/>
                      <a:pt x="665" y="4304"/>
                    </a:cubicBezTo>
                    <a:lnTo>
                      <a:pt x="16948" y="4304"/>
                    </a:lnTo>
                    <a:cubicBezTo>
                      <a:pt x="17293" y="4304"/>
                      <a:pt x="17612" y="4011"/>
                      <a:pt x="17612" y="3640"/>
                    </a:cubicBezTo>
                    <a:lnTo>
                      <a:pt x="17612" y="665"/>
                    </a:lnTo>
                    <a:cubicBezTo>
                      <a:pt x="17612" y="293"/>
                      <a:pt x="17293" y="1"/>
                      <a:pt x="169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3667488" y="4505884"/>
                <a:ext cx="381875" cy="74400"/>
              </a:xfrm>
              <a:custGeom>
                <a:avLst/>
                <a:gdLst/>
                <a:ahLst/>
                <a:cxnLst/>
                <a:rect l="l" t="t" r="r" b="b"/>
                <a:pathLst>
                  <a:path w="15275" h="2976" extrusionOk="0">
                    <a:moveTo>
                      <a:pt x="1117" y="1"/>
                    </a:moveTo>
                    <a:cubicBezTo>
                      <a:pt x="506" y="1"/>
                      <a:pt x="1" y="479"/>
                      <a:pt x="1" y="1116"/>
                    </a:cubicBezTo>
                    <a:lnTo>
                      <a:pt x="1" y="1860"/>
                    </a:lnTo>
                    <a:cubicBezTo>
                      <a:pt x="1" y="2471"/>
                      <a:pt x="506" y="2976"/>
                      <a:pt x="1117" y="2976"/>
                    </a:cubicBezTo>
                    <a:lnTo>
                      <a:pt x="14159" y="2976"/>
                    </a:lnTo>
                    <a:cubicBezTo>
                      <a:pt x="14770" y="2976"/>
                      <a:pt x="15274" y="2471"/>
                      <a:pt x="15274" y="1860"/>
                    </a:cubicBezTo>
                    <a:lnTo>
                      <a:pt x="15274" y="1116"/>
                    </a:lnTo>
                    <a:cubicBezTo>
                      <a:pt x="15274" y="479"/>
                      <a:pt x="14770" y="1"/>
                      <a:pt x="14159"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3663513" y="4531134"/>
                <a:ext cx="389825" cy="16625"/>
              </a:xfrm>
              <a:custGeom>
                <a:avLst/>
                <a:gdLst/>
                <a:ahLst/>
                <a:cxnLst/>
                <a:rect l="l" t="t" r="r" b="b"/>
                <a:pathLst>
                  <a:path w="15593" h="665" extrusionOk="0">
                    <a:moveTo>
                      <a:pt x="1" y="0"/>
                    </a:moveTo>
                    <a:lnTo>
                      <a:pt x="1" y="664"/>
                    </a:lnTo>
                    <a:lnTo>
                      <a:pt x="15593" y="664"/>
                    </a:lnTo>
                    <a:lnTo>
                      <a:pt x="155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2431013" y="4397634"/>
                <a:ext cx="1136900" cy="16650"/>
              </a:xfrm>
              <a:custGeom>
                <a:avLst/>
                <a:gdLst/>
                <a:ahLst/>
                <a:cxnLst/>
                <a:rect l="l" t="t" r="r" b="b"/>
                <a:pathLst>
                  <a:path w="45476" h="666" extrusionOk="0">
                    <a:moveTo>
                      <a:pt x="320" y="1"/>
                    </a:moveTo>
                    <a:cubicBezTo>
                      <a:pt x="134" y="1"/>
                      <a:pt x="1" y="160"/>
                      <a:pt x="1" y="346"/>
                    </a:cubicBezTo>
                    <a:cubicBezTo>
                      <a:pt x="1" y="506"/>
                      <a:pt x="134" y="665"/>
                      <a:pt x="320" y="665"/>
                    </a:cubicBezTo>
                    <a:lnTo>
                      <a:pt x="45157" y="665"/>
                    </a:lnTo>
                    <a:cubicBezTo>
                      <a:pt x="45316" y="665"/>
                      <a:pt x="45476" y="506"/>
                      <a:pt x="45476" y="346"/>
                    </a:cubicBezTo>
                    <a:cubicBezTo>
                      <a:pt x="45476" y="160"/>
                      <a:pt x="45316" y="1"/>
                      <a:pt x="45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2569813" y="4398309"/>
                <a:ext cx="281575" cy="297525"/>
              </a:xfrm>
              <a:custGeom>
                <a:avLst/>
                <a:gdLst/>
                <a:ahLst/>
                <a:cxnLst/>
                <a:rect l="l" t="t" r="r" b="b"/>
                <a:pathLst>
                  <a:path w="11263" h="11901" extrusionOk="0">
                    <a:moveTo>
                      <a:pt x="5632" y="1"/>
                    </a:moveTo>
                    <a:cubicBezTo>
                      <a:pt x="2524" y="1"/>
                      <a:pt x="0" y="2657"/>
                      <a:pt x="0" y="5951"/>
                    </a:cubicBezTo>
                    <a:cubicBezTo>
                      <a:pt x="0" y="9244"/>
                      <a:pt x="2524" y="11900"/>
                      <a:pt x="5632" y="11900"/>
                    </a:cubicBezTo>
                    <a:cubicBezTo>
                      <a:pt x="8766" y="11900"/>
                      <a:pt x="11263" y="9244"/>
                      <a:pt x="11263" y="5951"/>
                    </a:cubicBezTo>
                    <a:cubicBezTo>
                      <a:pt x="11263" y="2657"/>
                      <a:pt x="8739" y="1"/>
                      <a:pt x="5632"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2626263" y="4458084"/>
                <a:ext cx="168700" cy="177975"/>
              </a:xfrm>
              <a:custGeom>
                <a:avLst/>
                <a:gdLst/>
                <a:ahLst/>
                <a:cxnLst/>
                <a:rect l="l" t="t" r="r" b="b"/>
                <a:pathLst>
                  <a:path w="6748" h="7119" extrusionOk="0">
                    <a:moveTo>
                      <a:pt x="3374" y="0"/>
                    </a:moveTo>
                    <a:cubicBezTo>
                      <a:pt x="1514" y="0"/>
                      <a:pt x="0" y="1594"/>
                      <a:pt x="0" y="3560"/>
                    </a:cubicBezTo>
                    <a:cubicBezTo>
                      <a:pt x="0" y="5525"/>
                      <a:pt x="1514" y="7119"/>
                      <a:pt x="3374" y="7119"/>
                    </a:cubicBezTo>
                    <a:cubicBezTo>
                      <a:pt x="5233" y="7119"/>
                      <a:pt x="6747" y="5525"/>
                      <a:pt x="6747" y="3560"/>
                    </a:cubicBezTo>
                    <a:cubicBezTo>
                      <a:pt x="6747" y="1594"/>
                      <a:pt x="5233" y="0"/>
                      <a:pt x="3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2643513" y="4499084"/>
                <a:ext cx="118225" cy="101125"/>
              </a:xfrm>
              <a:custGeom>
                <a:avLst/>
                <a:gdLst/>
                <a:ahLst/>
                <a:cxnLst/>
                <a:rect l="l" t="t" r="r" b="b"/>
                <a:pathLst>
                  <a:path w="4729" h="4045" extrusionOk="0">
                    <a:moveTo>
                      <a:pt x="2679" y="1"/>
                    </a:moveTo>
                    <a:cubicBezTo>
                      <a:pt x="2164" y="1"/>
                      <a:pt x="1639" y="201"/>
                      <a:pt x="1223" y="645"/>
                    </a:cubicBezTo>
                    <a:cubicBezTo>
                      <a:pt x="1" y="1920"/>
                      <a:pt x="904" y="4044"/>
                      <a:pt x="2684" y="4044"/>
                    </a:cubicBezTo>
                    <a:cubicBezTo>
                      <a:pt x="3826" y="4018"/>
                      <a:pt x="4729" y="3062"/>
                      <a:pt x="4702" y="1920"/>
                    </a:cubicBezTo>
                    <a:cubicBezTo>
                      <a:pt x="4632" y="747"/>
                      <a:pt x="3674" y="1"/>
                      <a:pt x="2679" y="1"/>
                    </a:cubicBezTo>
                    <a:close/>
                  </a:path>
                </a:pathLst>
              </a:custGeom>
              <a:solidFill>
                <a:srgbClr val="B0A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3218588" y="4398309"/>
                <a:ext cx="282250" cy="297525"/>
              </a:xfrm>
              <a:custGeom>
                <a:avLst/>
                <a:gdLst/>
                <a:ahLst/>
                <a:cxnLst/>
                <a:rect l="l" t="t" r="r" b="b"/>
                <a:pathLst>
                  <a:path w="11290" h="11901" extrusionOk="0">
                    <a:moveTo>
                      <a:pt x="5659" y="1"/>
                    </a:moveTo>
                    <a:cubicBezTo>
                      <a:pt x="2524" y="1"/>
                      <a:pt x="1" y="2657"/>
                      <a:pt x="1" y="5951"/>
                    </a:cubicBezTo>
                    <a:cubicBezTo>
                      <a:pt x="1" y="9244"/>
                      <a:pt x="2524" y="11900"/>
                      <a:pt x="5659" y="11900"/>
                    </a:cubicBezTo>
                    <a:cubicBezTo>
                      <a:pt x="8766" y="11900"/>
                      <a:pt x="11290" y="9244"/>
                      <a:pt x="11290" y="5951"/>
                    </a:cubicBezTo>
                    <a:cubicBezTo>
                      <a:pt x="11290" y="2657"/>
                      <a:pt x="8766" y="1"/>
                      <a:pt x="5659"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3275713" y="4458084"/>
                <a:ext cx="168675" cy="177975"/>
              </a:xfrm>
              <a:custGeom>
                <a:avLst/>
                <a:gdLst/>
                <a:ahLst/>
                <a:cxnLst/>
                <a:rect l="l" t="t" r="r" b="b"/>
                <a:pathLst>
                  <a:path w="6747" h="7119" extrusionOk="0">
                    <a:moveTo>
                      <a:pt x="3374" y="0"/>
                    </a:moveTo>
                    <a:cubicBezTo>
                      <a:pt x="1514" y="0"/>
                      <a:pt x="0" y="1594"/>
                      <a:pt x="0" y="3560"/>
                    </a:cubicBezTo>
                    <a:cubicBezTo>
                      <a:pt x="0" y="5525"/>
                      <a:pt x="1514" y="7119"/>
                      <a:pt x="3374" y="7119"/>
                    </a:cubicBezTo>
                    <a:cubicBezTo>
                      <a:pt x="5233" y="7119"/>
                      <a:pt x="6747" y="5525"/>
                      <a:pt x="6747" y="3560"/>
                    </a:cubicBezTo>
                    <a:cubicBezTo>
                      <a:pt x="6747" y="1594"/>
                      <a:pt x="5233" y="0"/>
                      <a:pt x="3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3292963" y="4499084"/>
                <a:ext cx="118225" cy="101125"/>
              </a:xfrm>
              <a:custGeom>
                <a:avLst/>
                <a:gdLst/>
                <a:ahLst/>
                <a:cxnLst/>
                <a:rect l="l" t="t" r="r" b="b"/>
                <a:pathLst>
                  <a:path w="4729" h="4045" extrusionOk="0">
                    <a:moveTo>
                      <a:pt x="2679" y="1"/>
                    </a:moveTo>
                    <a:cubicBezTo>
                      <a:pt x="2164" y="1"/>
                      <a:pt x="1639" y="201"/>
                      <a:pt x="1223" y="645"/>
                    </a:cubicBezTo>
                    <a:cubicBezTo>
                      <a:pt x="1" y="1920"/>
                      <a:pt x="904" y="4044"/>
                      <a:pt x="2684" y="4044"/>
                    </a:cubicBezTo>
                    <a:cubicBezTo>
                      <a:pt x="3826" y="4018"/>
                      <a:pt x="4729" y="3062"/>
                      <a:pt x="4702" y="1920"/>
                    </a:cubicBezTo>
                    <a:cubicBezTo>
                      <a:pt x="4632" y="747"/>
                      <a:pt x="3674" y="1"/>
                      <a:pt x="2679" y="1"/>
                    </a:cubicBezTo>
                    <a:close/>
                  </a:path>
                </a:pathLst>
              </a:custGeom>
              <a:solidFill>
                <a:srgbClr val="B0A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2395163" y="4360459"/>
                <a:ext cx="233775" cy="97650"/>
              </a:xfrm>
              <a:custGeom>
                <a:avLst/>
                <a:gdLst/>
                <a:ahLst/>
                <a:cxnLst/>
                <a:rect l="l" t="t" r="r" b="b"/>
                <a:pathLst>
                  <a:path w="9351" h="3906" extrusionOk="0">
                    <a:moveTo>
                      <a:pt x="1" y="0"/>
                    </a:moveTo>
                    <a:lnTo>
                      <a:pt x="1462" y="3905"/>
                    </a:lnTo>
                    <a:lnTo>
                      <a:pt x="9351" y="1621"/>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3791688" y="4412909"/>
                <a:ext cx="137475" cy="53825"/>
              </a:xfrm>
              <a:custGeom>
                <a:avLst/>
                <a:gdLst/>
                <a:ahLst/>
                <a:cxnLst/>
                <a:rect l="l" t="t" r="r" b="b"/>
                <a:pathLst>
                  <a:path w="5499" h="2153" extrusionOk="0">
                    <a:moveTo>
                      <a:pt x="0" y="1"/>
                    </a:moveTo>
                    <a:cubicBezTo>
                      <a:pt x="213" y="213"/>
                      <a:pt x="399" y="399"/>
                      <a:pt x="638" y="585"/>
                    </a:cubicBezTo>
                    <a:cubicBezTo>
                      <a:pt x="850" y="771"/>
                      <a:pt x="1089" y="931"/>
                      <a:pt x="1302" y="1117"/>
                    </a:cubicBezTo>
                    <a:cubicBezTo>
                      <a:pt x="1488" y="1276"/>
                      <a:pt x="1727" y="1435"/>
                      <a:pt x="1966" y="1595"/>
                    </a:cubicBezTo>
                    <a:cubicBezTo>
                      <a:pt x="2178" y="1754"/>
                      <a:pt x="2417" y="1887"/>
                      <a:pt x="2656" y="2046"/>
                    </a:cubicBezTo>
                    <a:lnTo>
                      <a:pt x="2842" y="2152"/>
                    </a:lnTo>
                    <a:lnTo>
                      <a:pt x="3002" y="2046"/>
                    </a:lnTo>
                    <a:cubicBezTo>
                      <a:pt x="3241" y="1887"/>
                      <a:pt x="3453" y="1727"/>
                      <a:pt x="3666" y="1595"/>
                    </a:cubicBezTo>
                    <a:cubicBezTo>
                      <a:pt x="3878" y="1462"/>
                      <a:pt x="4091" y="1276"/>
                      <a:pt x="4303" y="1117"/>
                    </a:cubicBezTo>
                    <a:cubicBezTo>
                      <a:pt x="4728" y="798"/>
                      <a:pt x="5127" y="452"/>
                      <a:pt x="5498" y="54"/>
                    </a:cubicBezTo>
                    <a:lnTo>
                      <a:pt x="5498" y="54"/>
                    </a:lnTo>
                    <a:cubicBezTo>
                      <a:pt x="4967" y="213"/>
                      <a:pt x="4489" y="426"/>
                      <a:pt x="4011" y="692"/>
                    </a:cubicBezTo>
                    <a:cubicBezTo>
                      <a:pt x="3772" y="798"/>
                      <a:pt x="3533" y="931"/>
                      <a:pt x="3320" y="1063"/>
                    </a:cubicBezTo>
                    <a:cubicBezTo>
                      <a:pt x="3144" y="1161"/>
                      <a:pt x="2982" y="1259"/>
                      <a:pt x="2824" y="1357"/>
                    </a:cubicBezTo>
                    <a:lnTo>
                      <a:pt x="2824" y="1357"/>
                    </a:lnTo>
                    <a:cubicBezTo>
                      <a:pt x="2652" y="1252"/>
                      <a:pt x="2483" y="1143"/>
                      <a:pt x="2284" y="1063"/>
                    </a:cubicBezTo>
                    <a:cubicBezTo>
                      <a:pt x="2045" y="931"/>
                      <a:pt x="1806" y="798"/>
                      <a:pt x="1567" y="665"/>
                    </a:cubicBezTo>
                    <a:cubicBezTo>
                      <a:pt x="1302" y="532"/>
                      <a:pt x="1063" y="399"/>
                      <a:pt x="797" y="320"/>
                    </a:cubicBezTo>
                    <a:cubicBezTo>
                      <a:pt x="531" y="213"/>
                      <a:pt x="292" y="10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2771013" y="4188459"/>
                <a:ext cx="298850" cy="134825"/>
              </a:xfrm>
              <a:custGeom>
                <a:avLst/>
                <a:gdLst/>
                <a:ahLst/>
                <a:cxnLst/>
                <a:rect l="l" t="t" r="r" b="b"/>
                <a:pathLst>
                  <a:path w="11954" h="5393" extrusionOk="0">
                    <a:moveTo>
                      <a:pt x="11954" y="1"/>
                    </a:moveTo>
                    <a:cubicBezTo>
                      <a:pt x="11954" y="1"/>
                      <a:pt x="8873" y="1"/>
                      <a:pt x="6721" y="134"/>
                    </a:cubicBezTo>
                    <a:cubicBezTo>
                      <a:pt x="4357" y="266"/>
                      <a:pt x="2631" y="373"/>
                      <a:pt x="1781" y="1116"/>
                    </a:cubicBezTo>
                    <a:cubicBezTo>
                      <a:pt x="957" y="1860"/>
                      <a:pt x="1" y="5393"/>
                      <a:pt x="1" y="5393"/>
                    </a:cubicBezTo>
                    <a:lnTo>
                      <a:pt x="10626" y="5393"/>
                    </a:lnTo>
                    <a:lnTo>
                      <a:pt x="1195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 name="Google Shape;270;p15"/>
          <p:cNvGrpSpPr/>
          <p:nvPr/>
        </p:nvGrpSpPr>
        <p:grpSpPr>
          <a:xfrm>
            <a:off x="6057546" y="2575636"/>
            <a:ext cx="2217790" cy="652167"/>
            <a:chOff x="2059536" y="3116750"/>
            <a:chExt cx="2944491" cy="721184"/>
          </a:xfrm>
        </p:grpSpPr>
        <p:grpSp>
          <p:nvGrpSpPr>
            <p:cNvPr id="271" name="Google Shape;271;p15"/>
            <p:cNvGrpSpPr/>
            <p:nvPr/>
          </p:nvGrpSpPr>
          <p:grpSpPr>
            <a:xfrm>
              <a:off x="2665226" y="3356250"/>
              <a:ext cx="2338800" cy="476700"/>
              <a:chOff x="2651914" y="3356250"/>
              <a:chExt cx="2338800" cy="476700"/>
            </a:xfrm>
          </p:grpSpPr>
          <p:sp>
            <p:nvSpPr>
              <p:cNvPr id="272" name="Google Shape;272;p15"/>
              <p:cNvSpPr/>
              <p:nvPr/>
            </p:nvSpPr>
            <p:spPr>
              <a:xfrm>
                <a:off x="2651914" y="3356250"/>
                <a:ext cx="2338800" cy="476700"/>
              </a:xfrm>
              <a:prstGeom prst="homePlate">
                <a:avLst>
                  <a:gd name="adj" fmla="val 29945"/>
                </a:avLst>
              </a:prstGeom>
              <a:solidFill>
                <a:schemeClr val="accent5"/>
              </a:solidFill>
              <a:ln>
                <a:noFill/>
              </a:ln>
            </p:spPr>
            <p:txBody>
              <a:bodyPr spcFirstLastPara="1" wrap="square" lIns="91425" tIns="91425" rIns="457200" bIns="91425" anchor="ctr" anchorCtr="0">
                <a:noAutofit/>
              </a:bodyPr>
              <a:lstStyle/>
              <a:p>
                <a:pPr marL="0" lvl="0" indent="0" algn="r" rtl="0">
                  <a:spcBef>
                    <a:spcPts val="0"/>
                  </a:spcBef>
                  <a:spcAft>
                    <a:spcPts val="0"/>
                  </a:spcAft>
                  <a:buNone/>
                </a:pPr>
                <a:r>
                  <a:rPr lang="en" sz="1100">
                    <a:solidFill>
                      <a:srgbClr val="FFFFFF"/>
                    </a:solidFill>
                  </a:rPr>
                  <a:t>Plate</a:t>
                </a:r>
                <a:endParaRPr sz="1100">
                  <a:solidFill>
                    <a:srgbClr val="FFFFFF"/>
                  </a:solidFill>
                </a:endParaRPr>
              </a:p>
            </p:txBody>
          </p:sp>
          <p:sp>
            <p:nvSpPr>
              <p:cNvPr id="273" name="Google Shape;273;p15"/>
              <p:cNvSpPr/>
              <p:nvPr/>
            </p:nvSpPr>
            <p:spPr>
              <a:xfrm>
                <a:off x="4605750" y="3396450"/>
                <a:ext cx="329700" cy="396300"/>
              </a:xfrm>
              <a:prstGeom prst="homePlate">
                <a:avLst>
                  <a:gd name="adj" fmla="val 36393"/>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accent5"/>
                    </a:solidFill>
                    <a:latin typeface="Fira Sans Extra Condensed Medium"/>
                    <a:ea typeface="Fira Sans Extra Condensed Medium"/>
                    <a:cs typeface="Fira Sans Extra Condensed Medium"/>
                    <a:sym typeface="Fira Sans Extra Condensed Medium"/>
                  </a:rPr>
                  <a:t>C</a:t>
                </a:r>
                <a:endParaRPr>
                  <a:solidFill>
                    <a:schemeClr val="accent5"/>
                  </a:solidFill>
                </a:endParaRPr>
              </a:p>
            </p:txBody>
          </p:sp>
        </p:grpSp>
        <p:grpSp>
          <p:nvGrpSpPr>
            <p:cNvPr id="274" name="Google Shape;274;p15"/>
            <p:cNvGrpSpPr/>
            <p:nvPr/>
          </p:nvGrpSpPr>
          <p:grpSpPr>
            <a:xfrm>
              <a:off x="2059536" y="3116750"/>
              <a:ext cx="1678075" cy="721184"/>
              <a:chOff x="1728154" y="3116750"/>
              <a:chExt cx="1678075" cy="721184"/>
            </a:xfrm>
          </p:grpSpPr>
          <p:sp>
            <p:nvSpPr>
              <p:cNvPr id="275" name="Google Shape;275;p15"/>
              <p:cNvSpPr/>
              <p:nvPr/>
            </p:nvSpPr>
            <p:spPr>
              <a:xfrm>
                <a:off x="2069479" y="3116759"/>
                <a:ext cx="647475" cy="203225"/>
              </a:xfrm>
              <a:custGeom>
                <a:avLst/>
                <a:gdLst/>
                <a:ahLst/>
                <a:cxnLst/>
                <a:rect l="l" t="t" r="r" b="b"/>
                <a:pathLst>
                  <a:path w="25899" h="8129" extrusionOk="0">
                    <a:moveTo>
                      <a:pt x="1328" y="0"/>
                    </a:moveTo>
                    <a:cubicBezTo>
                      <a:pt x="584" y="0"/>
                      <a:pt x="0" y="584"/>
                      <a:pt x="0" y="1328"/>
                    </a:cubicBezTo>
                    <a:lnTo>
                      <a:pt x="0" y="8128"/>
                    </a:lnTo>
                    <a:lnTo>
                      <a:pt x="25898" y="8128"/>
                    </a:lnTo>
                    <a:lnTo>
                      <a:pt x="25898" y="1328"/>
                    </a:lnTo>
                    <a:cubicBezTo>
                      <a:pt x="25898" y="584"/>
                      <a:pt x="25287" y="0"/>
                      <a:pt x="24570" y="0"/>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2095087" y="3138999"/>
                <a:ext cx="596260" cy="203225"/>
              </a:xfrm>
              <a:custGeom>
                <a:avLst/>
                <a:gdLst/>
                <a:ahLst/>
                <a:cxnLst/>
                <a:rect l="l" t="t" r="r" b="b"/>
                <a:pathLst>
                  <a:path w="25899" h="8129" extrusionOk="0">
                    <a:moveTo>
                      <a:pt x="1328" y="0"/>
                    </a:moveTo>
                    <a:cubicBezTo>
                      <a:pt x="584" y="0"/>
                      <a:pt x="0" y="584"/>
                      <a:pt x="0" y="1328"/>
                    </a:cubicBezTo>
                    <a:lnTo>
                      <a:pt x="0" y="8128"/>
                    </a:lnTo>
                    <a:lnTo>
                      <a:pt x="25898" y="8128"/>
                    </a:lnTo>
                    <a:lnTo>
                      <a:pt x="25898" y="1328"/>
                    </a:lnTo>
                    <a:cubicBezTo>
                      <a:pt x="25898" y="584"/>
                      <a:pt x="25287" y="0"/>
                      <a:pt x="2457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2458317" y="3116750"/>
                <a:ext cx="22200" cy="203100"/>
              </a:xfrm>
              <a:prstGeom prst="rect">
                <a:avLst/>
              </a:pr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1728154" y="3757559"/>
                <a:ext cx="1678075" cy="80375"/>
              </a:xfrm>
              <a:custGeom>
                <a:avLst/>
                <a:gdLst/>
                <a:ahLst/>
                <a:cxnLst/>
                <a:rect l="l" t="t" r="r" b="b"/>
                <a:pathLst>
                  <a:path w="67123" h="3215" extrusionOk="0">
                    <a:moveTo>
                      <a:pt x="33575" y="1"/>
                    </a:moveTo>
                    <a:cubicBezTo>
                      <a:pt x="15034" y="1"/>
                      <a:pt x="0" y="718"/>
                      <a:pt x="0" y="1621"/>
                    </a:cubicBezTo>
                    <a:cubicBezTo>
                      <a:pt x="0" y="2498"/>
                      <a:pt x="15034" y="3215"/>
                      <a:pt x="33575" y="3215"/>
                    </a:cubicBezTo>
                    <a:cubicBezTo>
                      <a:pt x="52089" y="3215"/>
                      <a:pt x="67123" y="2498"/>
                      <a:pt x="67123" y="1621"/>
                    </a:cubicBezTo>
                    <a:cubicBezTo>
                      <a:pt x="67123" y="718"/>
                      <a:pt x="52089" y="1"/>
                      <a:pt x="33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3040329" y="3270809"/>
                <a:ext cx="83025" cy="41850"/>
              </a:xfrm>
              <a:custGeom>
                <a:avLst/>
                <a:gdLst/>
                <a:ahLst/>
                <a:cxnLst/>
                <a:rect l="l" t="t" r="r" b="b"/>
                <a:pathLst>
                  <a:path w="3321" h="1674" extrusionOk="0">
                    <a:moveTo>
                      <a:pt x="744" y="1"/>
                    </a:moveTo>
                    <a:cubicBezTo>
                      <a:pt x="345" y="1"/>
                      <a:pt x="0" y="346"/>
                      <a:pt x="0" y="744"/>
                    </a:cubicBezTo>
                    <a:lnTo>
                      <a:pt x="0" y="904"/>
                    </a:lnTo>
                    <a:cubicBezTo>
                      <a:pt x="0" y="1329"/>
                      <a:pt x="345" y="1674"/>
                      <a:pt x="744" y="1674"/>
                    </a:cubicBezTo>
                    <a:lnTo>
                      <a:pt x="2577" y="1674"/>
                    </a:lnTo>
                    <a:cubicBezTo>
                      <a:pt x="2975" y="1674"/>
                      <a:pt x="3320" y="1329"/>
                      <a:pt x="3320" y="904"/>
                    </a:cubicBezTo>
                    <a:lnTo>
                      <a:pt x="3320" y="744"/>
                    </a:lnTo>
                    <a:cubicBezTo>
                      <a:pt x="3320" y="346"/>
                      <a:pt x="2975" y="1"/>
                      <a:pt x="2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a:off x="2957304" y="3526484"/>
                <a:ext cx="259025" cy="273600"/>
              </a:xfrm>
              <a:custGeom>
                <a:avLst/>
                <a:gdLst/>
                <a:ahLst/>
                <a:cxnLst/>
                <a:rect l="l" t="t" r="r" b="b"/>
                <a:pathLst>
                  <a:path w="10361" h="10944" extrusionOk="0">
                    <a:moveTo>
                      <a:pt x="5181" y="0"/>
                    </a:moveTo>
                    <a:cubicBezTo>
                      <a:pt x="2312" y="0"/>
                      <a:pt x="1" y="2444"/>
                      <a:pt x="1" y="5472"/>
                    </a:cubicBezTo>
                    <a:cubicBezTo>
                      <a:pt x="1" y="8500"/>
                      <a:pt x="2312" y="10944"/>
                      <a:pt x="5181" y="10944"/>
                    </a:cubicBezTo>
                    <a:cubicBezTo>
                      <a:pt x="8023" y="10944"/>
                      <a:pt x="10360" y="8500"/>
                      <a:pt x="10360" y="5472"/>
                    </a:cubicBezTo>
                    <a:cubicBezTo>
                      <a:pt x="10360" y="2444"/>
                      <a:pt x="8023" y="0"/>
                      <a:pt x="5181" y="0"/>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2460604" y="3442134"/>
                <a:ext cx="844025" cy="239100"/>
              </a:xfrm>
              <a:custGeom>
                <a:avLst/>
                <a:gdLst/>
                <a:ahLst/>
                <a:cxnLst/>
                <a:rect l="l" t="t" r="r" b="b"/>
                <a:pathLst>
                  <a:path w="33761" h="9564" extrusionOk="0">
                    <a:moveTo>
                      <a:pt x="24889" y="1"/>
                    </a:moveTo>
                    <a:cubicBezTo>
                      <a:pt x="22897" y="1"/>
                      <a:pt x="21144" y="771"/>
                      <a:pt x="19577" y="1780"/>
                    </a:cubicBezTo>
                    <a:cubicBezTo>
                      <a:pt x="10360" y="7571"/>
                      <a:pt x="0" y="9563"/>
                      <a:pt x="0" y="9563"/>
                    </a:cubicBezTo>
                    <a:lnTo>
                      <a:pt x="33734" y="9563"/>
                    </a:lnTo>
                    <a:cubicBezTo>
                      <a:pt x="33761" y="9351"/>
                      <a:pt x="33761" y="9111"/>
                      <a:pt x="33761" y="8899"/>
                    </a:cubicBezTo>
                    <a:cubicBezTo>
                      <a:pt x="33761" y="3985"/>
                      <a:pt x="29777" y="1"/>
                      <a:pt x="24889" y="1"/>
                    </a:cubicBezTo>
                    <a:close/>
                  </a:path>
                </a:pathLst>
              </a:custGeom>
              <a:solidFill>
                <a:srgbClr val="3D4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3143254" y="3371059"/>
                <a:ext cx="84350" cy="128875"/>
              </a:xfrm>
              <a:custGeom>
                <a:avLst/>
                <a:gdLst/>
                <a:ahLst/>
                <a:cxnLst/>
                <a:rect l="l" t="t" r="r" b="b"/>
                <a:pathLst>
                  <a:path w="3374" h="5155" extrusionOk="0">
                    <a:moveTo>
                      <a:pt x="1670" y="1"/>
                    </a:moveTo>
                    <a:cubicBezTo>
                      <a:pt x="780" y="1"/>
                      <a:pt x="27" y="1160"/>
                      <a:pt x="27" y="2578"/>
                    </a:cubicBezTo>
                    <a:cubicBezTo>
                      <a:pt x="0" y="3986"/>
                      <a:pt x="744" y="5155"/>
                      <a:pt x="1674" y="5155"/>
                    </a:cubicBezTo>
                    <a:cubicBezTo>
                      <a:pt x="1684" y="5155"/>
                      <a:pt x="1694" y="5155"/>
                      <a:pt x="1705" y="5155"/>
                    </a:cubicBezTo>
                    <a:cubicBezTo>
                      <a:pt x="2621" y="5155"/>
                      <a:pt x="3374" y="3996"/>
                      <a:pt x="3374" y="2578"/>
                    </a:cubicBezTo>
                    <a:cubicBezTo>
                      <a:pt x="3374" y="1170"/>
                      <a:pt x="2630" y="1"/>
                      <a:pt x="1700" y="1"/>
                    </a:cubicBezTo>
                    <a:cubicBezTo>
                      <a:pt x="1690" y="1"/>
                      <a:pt x="1680" y="1"/>
                      <a:pt x="167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3154529" y="3387684"/>
                <a:ext cx="61800" cy="95650"/>
              </a:xfrm>
              <a:custGeom>
                <a:avLst/>
                <a:gdLst/>
                <a:ahLst/>
                <a:cxnLst/>
                <a:rect l="l" t="t" r="r" b="b"/>
                <a:pathLst>
                  <a:path w="2472" h="3826" extrusionOk="0">
                    <a:moveTo>
                      <a:pt x="1249" y="0"/>
                    </a:moveTo>
                    <a:cubicBezTo>
                      <a:pt x="559" y="0"/>
                      <a:pt x="1" y="850"/>
                      <a:pt x="1" y="1913"/>
                    </a:cubicBezTo>
                    <a:cubicBezTo>
                      <a:pt x="1" y="2949"/>
                      <a:pt x="532" y="3825"/>
                      <a:pt x="1223" y="3825"/>
                    </a:cubicBezTo>
                    <a:cubicBezTo>
                      <a:pt x="1913" y="3825"/>
                      <a:pt x="2471" y="2975"/>
                      <a:pt x="2471" y="1913"/>
                    </a:cubicBezTo>
                    <a:cubicBezTo>
                      <a:pt x="2471" y="877"/>
                      <a:pt x="1940" y="27"/>
                      <a:pt x="1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2199629" y="3526484"/>
                <a:ext cx="259000" cy="273600"/>
              </a:xfrm>
              <a:custGeom>
                <a:avLst/>
                <a:gdLst/>
                <a:ahLst/>
                <a:cxnLst/>
                <a:rect l="l" t="t" r="r" b="b"/>
                <a:pathLst>
                  <a:path w="10360" h="10944" extrusionOk="0">
                    <a:moveTo>
                      <a:pt x="5180" y="0"/>
                    </a:moveTo>
                    <a:cubicBezTo>
                      <a:pt x="2311" y="0"/>
                      <a:pt x="0" y="2444"/>
                      <a:pt x="0" y="5472"/>
                    </a:cubicBezTo>
                    <a:cubicBezTo>
                      <a:pt x="0" y="8500"/>
                      <a:pt x="2338" y="10944"/>
                      <a:pt x="5180" y="10944"/>
                    </a:cubicBezTo>
                    <a:cubicBezTo>
                      <a:pt x="8022" y="10944"/>
                      <a:pt x="10360" y="8500"/>
                      <a:pt x="10360" y="5472"/>
                    </a:cubicBezTo>
                    <a:cubicBezTo>
                      <a:pt x="10360" y="2444"/>
                      <a:pt x="8049" y="0"/>
                      <a:pt x="5180" y="0"/>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1831079" y="3287409"/>
                <a:ext cx="1317500" cy="390500"/>
              </a:xfrm>
              <a:custGeom>
                <a:avLst/>
                <a:gdLst/>
                <a:ahLst/>
                <a:cxnLst/>
                <a:rect l="l" t="t" r="r" b="b"/>
                <a:pathLst>
                  <a:path w="52700" h="15620" extrusionOk="0">
                    <a:moveTo>
                      <a:pt x="8766" y="1"/>
                    </a:moveTo>
                    <a:cubicBezTo>
                      <a:pt x="0" y="1"/>
                      <a:pt x="239" y="14291"/>
                      <a:pt x="239" y="14291"/>
                    </a:cubicBezTo>
                    <a:cubicBezTo>
                      <a:pt x="239" y="15008"/>
                      <a:pt x="824" y="15619"/>
                      <a:pt x="1567" y="15619"/>
                    </a:cubicBezTo>
                    <a:lnTo>
                      <a:pt x="51372" y="15619"/>
                    </a:lnTo>
                    <a:cubicBezTo>
                      <a:pt x="52089" y="15619"/>
                      <a:pt x="52700" y="15141"/>
                      <a:pt x="52700" y="14424"/>
                    </a:cubicBezTo>
                    <a:lnTo>
                      <a:pt x="52700" y="1462"/>
                    </a:lnTo>
                    <a:cubicBezTo>
                      <a:pt x="52700" y="744"/>
                      <a:pt x="52089" y="1"/>
                      <a:pt x="51372" y="1"/>
                    </a:cubicBezTo>
                    <a:close/>
                  </a:path>
                </a:pathLst>
              </a:custGeom>
              <a:solidFill>
                <a:srgbClr val="3D4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2841104" y="3355959"/>
                <a:ext cx="91000" cy="185400"/>
              </a:xfrm>
              <a:custGeom>
                <a:avLst/>
                <a:gdLst/>
                <a:ahLst/>
                <a:cxnLst/>
                <a:rect l="l" t="t" r="r" b="b"/>
                <a:pathLst>
                  <a:path w="3640" h="7416" extrusionOk="0">
                    <a:moveTo>
                      <a:pt x="403" y="1"/>
                    </a:moveTo>
                    <a:cubicBezTo>
                      <a:pt x="365" y="1"/>
                      <a:pt x="327" y="7"/>
                      <a:pt x="293" y="21"/>
                    </a:cubicBezTo>
                    <a:lnTo>
                      <a:pt x="213" y="74"/>
                    </a:lnTo>
                    <a:cubicBezTo>
                      <a:pt x="80" y="154"/>
                      <a:pt x="0" y="313"/>
                      <a:pt x="80" y="473"/>
                    </a:cubicBezTo>
                    <a:lnTo>
                      <a:pt x="2975" y="7246"/>
                    </a:lnTo>
                    <a:cubicBezTo>
                      <a:pt x="3012" y="7356"/>
                      <a:pt x="3112" y="7415"/>
                      <a:pt x="3214" y="7415"/>
                    </a:cubicBezTo>
                    <a:cubicBezTo>
                      <a:pt x="3260" y="7415"/>
                      <a:pt x="3306" y="7403"/>
                      <a:pt x="3347" y="7379"/>
                    </a:cubicBezTo>
                    <a:lnTo>
                      <a:pt x="3427" y="7352"/>
                    </a:lnTo>
                    <a:cubicBezTo>
                      <a:pt x="3560" y="7273"/>
                      <a:pt x="3640" y="7087"/>
                      <a:pt x="3560" y="6954"/>
                    </a:cubicBezTo>
                    <a:lnTo>
                      <a:pt x="691" y="154"/>
                    </a:lnTo>
                    <a:cubicBezTo>
                      <a:pt x="632" y="55"/>
                      <a:pt x="514" y="1"/>
                      <a:pt x="403" y="1"/>
                    </a:cubicBezTo>
                    <a:close/>
                  </a:path>
                </a:pathLst>
              </a:custGeom>
              <a:solidFill>
                <a:srgbClr val="23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2807904" y="3355959"/>
                <a:ext cx="91000" cy="185400"/>
              </a:xfrm>
              <a:custGeom>
                <a:avLst/>
                <a:gdLst/>
                <a:ahLst/>
                <a:cxnLst/>
                <a:rect l="l" t="t" r="r" b="b"/>
                <a:pathLst>
                  <a:path w="3640" h="7416" extrusionOk="0">
                    <a:moveTo>
                      <a:pt x="403" y="1"/>
                    </a:moveTo>
                    <a:cubicBezTo>
                      <a:pt x="365" y="1"/>
                      <a:pt x="327" y="7"/>
                      <a:pt x="293" y="21"/>
                    </a:cubicBezTo>
                    <a:lnTo>
                      <a:pt x="213" y="74"/>
                    </a:lnTo>
                    <a:cubicBezTo>
                      <a:pt x="80" y="154"/>
                      <a:pt x="0" y="313"/>
                      <a:pt x="80" y="473"/>
                    </a:cubicBezTo>
                    <a:lnTo>
                      <a:pt x="2975" y="7246"/>
                    </a:lnTo>
                    <a:cubicBezTo>
                      <a:pt x="3012" y="7356"/>
                      <a:pt x="3112" y="7415"/>
                      <a:pt x="3214" y="7415"/>
                    </a:cubicBezTo>
                    <a:cubicBezTo>
                      <a:pt x="3260" y="7415"/>
                      <a:pt x="3306" y="7403"/>
                      <a:pt x="3347" y="7379"/>
                    </a:cubicBezTo>
                    <a:lnTo>
                      <a:pt x="3427" y="7352"/>
                    </a:lnTo>
                    <a:cubicBezTo>
                      <a:pt x="3560" y="7273"/>
                      <a:pt x="3639" y="7087"/>
                      <a:pt x="3560" y="6954"/>
                    </a:cubicBezTo>
                    <a:lnTo>
                      <a:pt x="691" y="154"/>
                    </a:lnTo>
                    <a:cubicBezTo>
                      <a:pt x="632" y="55"/>
                      <a:pt x="514" y="1"/>
                      <a:pt x="403" y="1"/>
                    </a:cubicBezTo>
                    <a:close/>
                  </a:path>
                </a:pathLst>
              </a:custGeom>
              <a:solidFill>
                <a:srgbClr val="23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2774704" y="3355959"/>
                <a:ext cx="91000" cy="185400"/>
              </a:xfrm>
              <a:custGeom>
                <a:avLst/>
                <a:gdLst/>
                <a:ahLst/>
                <a:cxnLst/>
                <a:rect l="l" t="t" r="r" b="b"/>
                <a:pathLst>
                  <a:path w="3640" h="7416" extrusionOk="0">
                    <a:moveTo>
                      <a:pt x="403" y="1"/>
                    </a:moveTo>
                    <a:cubicBezTo>
                      <a:pt x="365" y="1"/>
                      <a:pt x="327" y="7"/>
                      <a:pt x="292" y="21"/>
                    </a:cubicBezTo>
                    <a:lnTo>
                      <a:pt x="213" y="74"/>
                    </a:lnTo>
                    <a:cubicBezTo>
                      <a:pt x="80" y="154"/>
                      <a:pt x="0" y="313"/>
                      <a:pt x="80" y="473"/>
                    </a:cubicBezTo>
                    <a:lnTo>
                      <a:pt x="2975" y="7246"/>
                    </a:lnTo>
                    <a:cubicBezTo>
                      <a:pt x="3012" y="7356"/>
                      <a:pt x="3112" y="7415"/>
                      <a:pt x="3214" y="7415"/>
                    </a:cubicBezTo>
                    <a:cubicBezTo>
                      <a:pt x="3260" y="7415"/>
                      <a:pt x="3306" y="7403"/>
                      <a:pt x="3347" y="7379"/>
                    </a:cubicBezTo>
                    <a:lnTo>
                      <a:pt x="3427" y="7352"/>
                    </a:lnTo>
                    <a:cubicBezTo>
                      <a:pt x="3560" y="7273"/>
                      <a:pt x="3639" y="7087"/>
                      <a:pt x="3560" y="6954"/>
                    </a:cubicBezTo>
                    <a:lnTo>
                      <a:pt x="691" y="154"/>
                    </a:lnTo>
                    <a:cubicBezTo>
                      <a:pt x="632" y="55"/>
                      <a:pt x="514" y="1"/>
                      <a:pt x="403" y="1"/>
                    </a:cubicBezTo>
                    <a:close/>
                  </a:path>
                </a:pathLst>
              </a:custGeom>
              <a:solidFill>
                <a:srgbClr val="23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2741504" y="3355959"/>
                <a:ext cx="91000" cy="185400"/>
              </a:xfrm>
              <a:custGeom>
                <a:avLst/>
                <a:gdLst/>
                <a:ahLst/>
                <a:cxnLst/>
                <a:rect l="l" t="t" r="r" b="b"/>
                <a:pathLst>
                  <a:path w="3640" h="7416" extrusionOk="0">
                    <a:moveTo>
                      <a:pt x="403" y="1"/>
                    </a:moveTo>
                    <a:cubicBezTo>
                      <a:pt x="364" y="1"/>
                      <a:pt x="327" y="7"/>
                      <a:pt x="292" y="21"/>
                    </a:cubicBezTo>
                    <a:lnTo>
                      <a:pt x="213" y="74"/>
                    </a:lnTo>
                    <a:cubicBezTo>
                      <a:pt x="80" y="154"/>
                      <a:pt x="0" y="313"/>
                      <a:pt x="80" y="473"/>
                    </a:cubicBezTo>
                    <a:lnTo>
                      <a:pt x="2975" y="7246"/>
                    </a:lnTo>
                    <a:cubicBezTo>
                      <a:pt x="3012" y="7356"/>
                      <a:pt x="3112" y="7415"/>
                      <a:pt x="3214" y="7415"/>
                    </a:cubicBezTo>
                    <a:cubicBezTo>
                      <a:pt x="3260" y="7415"/>
                      <a:pt x="3306" y="7403"/>
                      <a:pt x="3347" y="7379"/>
                    </a:cubicBezTo>
                    <a:lnTo>
                      <a:pt x="3427" y="7352"/>
                    </a:lnTo>
                    <a:cubicBezTo>
                      <a:pt x="3559" y="7273"/>
                      <a:pt x="3639" y="7087"/>
                      <a:pt x="3559" y="6954"/>
                    </a:cubicBezTo>
                    <a:lnTo>
                      <a:pt x="691" y="154"/>
                    </a:lnTo>
                    <a:cubicBezTo>
                      <a:pt x="632" y="55"/>
                      <a:pt x="514" y="1"/>
                      <a:pt x="403" y="1"/>
                    </a:cubicBezTo>
                    <a:close/>
                  </a:path>
                </a:pathLst>
              </a:custGeom>
              <a:solidFill>
                <a:srgbClr val="23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2708304" y="3355959"/>
                <a:ext cx="91000" cy="185400"/>
              </a:xfrm>
              <a:custGeom>
                <a:avLst/>
                <a:gdLst/>
                <a:ahLst/>
                <a:cxnLst/>
                <a:rect l="l" t="t" r="r" b="b"/>
                <a:pathLst>
                  <a:path w="3640" h="7416" extrusionOk="0">
                    <a:moveTo>
                      <a:pt x="403" y="1"/>
                    </a:moveTo>
                    <a:cubicBezTo>
                      <a:pt x="364" y="1"/>
                      <a:pt x="327" y="7"/>
                      <a:pt x="292" y="21"/>
                    </a:cubicBezTo>
                    <a:lnTo>
                      <a:pt x="213" y="74"/>
                    </a:lnTo>
                    <a:cubicBezTo>
                      <a:pt x="80" y="154"/>
                      <a:pt x="0" y="313"/>
                      <a:pt x="80" y="473"/>
                    </a:cubicBezTo>
                    <a:lnTo>
                      <a:pt x="2975" y="7246"/>
                    </a:lnTo>
                    <a:cubicBezTo>
                      <a:pt x="3012" y="7356"/>
                      <a:pt x="3112" y="7415"/>
                      <a:pt x="3214" y="7415"/>
                    </a:cubicBezTo>
                    <a:cubicBezTo>
                      <a:pt x="3260" y="7415"/>
                      <a:pt x="3306" y="7403"/>
                      <a:pt x="3347" y="7379"/>
                    </a:cubicBezTo>
                    <a:lnTo>
                      <a:pt x="3427" y="7352"/>
                    </a:lnTo>
                    <a:cubicBezTo>
                      <a:pt x="3559" y="7273"/>
                      <a:pt x="3639" y="7087"/>
                      <a:pt x="3559" y="6954"/>
                    </a:cubicBezTo>
                    <a:lnTo>
                      <a:pt x="691" y="154"/>
                    </a:lnTo>
                    <a:cubicBezTo>
                      <a:pt x="632" y="55"/>
                      <a:pt x="514" y="1"/>
                      <a:pt x="403" y="1"/>
                    </a:cubicBezTo>
                    <a:close/>
                  </a:path>
                </a:pathLst>
              </a:custGeom>
              <a:solidFill>
                <a:srgbClr val="23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2675079" y="3355959"/>
                <a:ext cx="91000" cy="185400"/>
              </a:xfrm>
              <a:custGeom>
                <a:avLst/>
                <a:gdLst/>
                <a:ahLst/>
                <a:cxnLst/>
                <a:rect l="l" t="t" r="r" b="b"/>
                <a:pathLst>
                  <a:path w="3640" h="7416" extrusionOk="0">
                    <a:moveTo>
                      <a:pt x="404" y="1"/>
                    </a:moveTo>
                    <a:cubicBezTo>
                      <a:pt x="365" y="1"/>
                      <a:pt x="327" y="7"/>
                      <a:pt x="293" y="21"/>
                    </a:cubicBezTo>
                    <a:lnTo>
                      <a:pt x="213" y="74"/>
                    </a:lnTo>
                    <a:cubicBezTo>
                      <a:pt x="81" y="154"/>
                      <a:pt x="1" y="313"/>
                      <a:pt x="81" y="473"/>
                    </a:cubicBezTo>
                    <a:lnTo>
                      <a:pt x="2976" y="7246"/>
                    </a:lnTo>
                    <a:cubicBezTo>
                      <a:pt x="3013" y="7356"/>
                      <a:pt x="3113" y="7415"/>
                      <a:pt x="3215" y="7415"/>
                    </a:cubicBezTo>
                    <a:cubicBezTo>
                      <a:pt x="3260" y="7415"/>
                      <a:pt x="3307" y="7403"/>
                      <a:pt x="3348" y="7379"/>
                    </a:cubicBezTo>
                    <a:lnTo>
                      <a:pt x="3427" y="7352"/>
                    </a:lnTo>
                    <a:cubicBezTo>
                      <a:pt x="3560" y="7273"/>
                      <a:pt x="3640" y="7087"/>
                      <a:pt x="3560" y="6954"/>
                    </a:cubicBezTo>
                    <a:lnTo>
                      <a:pt x="692" y="154"/>
                    </a:lnTo>
                    <a:cubicBezTo>
                      <a:pt x="632" y="55"/>
                      <a:pt x="515" y="1"/>
                      <a:pt x="404" y="1"/>
                    </a:cubicBezTo>
                    <a:close/>
                  </a:path>
                </a:pathLst>
              </a:custGeom>
              <a:solidFill>
                <a:srgbClr val="23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2641879" y="3355959"/>
                <a:ext cx="91000" cy="185400"/>
              </a:xfrm>
              <a:custGeom>
                <a:avLst/>
                <a:gdLst/>
                <a:ahLst/>
                <a:cxnLst/>
                <a:rect l="l" t="t" r="r" b="b"/>
                <a:pathLst>
                  <a:path w="3640" h="7416" extrusionOk="0">
                    <a:moveTo>
                      <a:pt x="404" y="1"/>
                    </a:moveTo>
                    <a:cubicBezTo>
                      <a:pt x="365" y="1"/>
                      <a:pt x="327" y="7"/>
                      <a:pt x="293" y="21"/>
                    </a:cubicBezTo>
                    <a:lnTo>
                      <a:pt x="213" y="74"/>
                    </a:lnTo>
                    <a:cubicBezTo>
                      <a:pt x="80" y="154"/>
                      <a:pt x="1" y="313"/>
                      <a:pt x="80" y="473"/>
                    </a:cubicBezTo>
                    <a:lnTo>
                      <a:pt x="2976" y="7246"/>
                    </a:lnTo>
                    <a:cubicBezTo>
                      <a:pt x="3012" y="7356"/>
                      <a:pt x="3112" y="7415"/>
                      <a:pt x="3215" y="7415"/>
                    </a:cubicBezTo>
                    <a:cubicBezTo>
                      <a:pt x="3260" y="7415"/>
                      <a:pt x="3307" y="7403"/>
                      <a:pt x="3348" y="7379"/>
                    </a:cubicBezTo>
                    <a:lnTo>
                      <a:pt x="3427" y="7352"/>
                    </a:lnTo>
                    <a:cubicBezTo>
                      <a:pt x="3560" y="7273"/>
                      <a:pt x="3640" y="7087"/>
                      <a:pt x="3560" y="6954"/>
                    </a:cubicBezTo>
                    <a:lnTo>
                      <a:pt x="691" y="154"/>
                    </a:lnTo>
                    <a:cubicBezTo>
                      <a:pt x="632" y="55"/>
                      <a:pt x="515" y="1"/>
                      <a:pt x="404" y="1"/>
                    </a:cubicBezTo>
                    <a:close/>
                  </a:path>
                </a:pathLst>
              </a:custGeom>
              <a:solidFill>
                <a:srgbClr val="23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2608679" y="3355959"/>
                <a:ext cx="91000" cy="185400"/>
              </a:xfrm>
              <a:custGeom>
                <a:avLst/>
                <a:gdLst/>
                <a:ahLst/>
                <a:cxnLst/>
                <a:rect l="l" t="t" r="r" b="b"/>
                <a:pathLst>
                  <a:path w="3640" h="7416" extrusionOk="0">
                    <a:moveTo>
                      <a:pt x="404" y="1"/>
                    </a:moveTo>
                    <a:cubicBezTo>
                      <a:pt x="365" y="1"/>
                      <a:pt x="327" y="7"/>
                      <a:pt x="293" y="21"/>
                    </a:cubicBezTo>
                    <a:lnTo>
                      <a:pt x="213" y="74"/>
                    </a:lnTo>
                    <a:cubicBezTo>
                      <a:pt x="80" y="154"/>
                      <a:pt x="1" y="313"/>
                      <a:pt x="80" y="473"/>
                    </a:cubicBezTo>
                    <a:lnTo>
                      <a:pt x="2976" y="7246"/>
                    </a:lnTo>
                    <a:cubicBezTo>
                      <a:pt x="3012" y="7356"/>
                      <a:pt x="3112" y="7415"/>
                      <a:pt x="3214" y="7415"/>
                    </a:cubicBezTo>
                    <a:cubicBezTo>
                      <a:pt x="3260" y="7415"/>
                      <a:pt x="3306" y="7403"/>
                      <a:pt x="3348" y="7379"/>
                    </a:cubicBezTo>
                    <a:lnTo>
                      <a:pt x="3427" y="7352"/>
                    </a:lnTo>
                    <a:cubicBezTo>
                      <a:pt x="3560" y="7273"/>
                      <a:pt x="3640" y="7087"/>
                      <a:pt x="3560" y="6954"/>
                    </a:cubicBezTo>
                    <a:lnTo>
                      <a:pt x="691" y="154"/>
                    </a:lnTo>
                    <a:cubicBezTo>
                      <a:pt x="632" y="55"/>
                      <a:pt x="515" y="1"/>
                      <a:pt x="404" y="1"/>
                    </a:cubicBezTo>
                    <a:close/>
                  </a:path>
                </a:pathLst>
              </a:custGeom>
              <a:solidFill>
                <a:srgbClr val="23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2343054" y="3353159"/>
                <a:ext cx="281600" cy="297525"/>
              </a:xfrm>
              <a:custGeom>
                <a:avLst/>
                <a:gdLst/>
                <a:ahLst/>
                <a:cxnLst/>
                <a:rect l="l" t="t" r="r" b="b"/>
                <a:pathLst>
                  <a:path w="11264" h="11901" extrusionOk="0">
                    <a:moveTo>
                      <a:pt x="5632" y="0"/>
                    </a:moveTo>
                    <a:cubicBezTo>
                      <a:pt x="2498" y="0"/>
                      <a:pt x="1" y="2656"/>
                      <a:pt x="1" y="5950"/>
                    </a:cubicBezTo>
                    <a:cubicBezTo>
                      <a:pt x="1" y="9244"/>
                      <a:pt x="2524" y="11900"/>
                      <a:pt x="5632" y="11900"/>
                    </a:cubicBezTo>
                    <a:cubicBezTo>
                      <a:pt x="8740" y="11900"/>
                      <a:pt x="11263" y="9244"/>
                      <a:pt x="11263" y="5950"/>
                    </a:cubicBezTo>
                    <a:cubicBezTo>
                      <a:pt x="11263" y="2656"/>
                      <a:pt x="8740" y="0"/>
                      <a:pt x="5632" y="0"/>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2399504" y="3412909"/>
                <a:ext cx="168700" cy="178000"/>
              </a:xfrm>
              <a:custGeom>
                <a:avLst/>
                <a:gdLst/>
                <a:ahLst/>
                <a:cxnLst/>
                <a:rect l="l" t="t" r="r" b="b"/>
                <a:pathLst>
                  <a:path w="6748" h="7120" extrusionOk="0">
                    <a:moveTo>
                      <a:pt x="3374" y="1"/>
                    </a:moveTo>
                    <a:cubicBezTo>
                      <a:pt x="1515" y="1"/>
                      <a:pt x="1" y="1595"/>
                      <a:pt x="1" y="3560"/>
                    </a:cubicBezTo>
                    <a:cubicBezTo>
                      <a:pt x="1" y="5526"/>
                      <a:pt x="1515" y="7120"/>
                      <a:pt x="3374" y="7120"/>
                    </a:cubicBezTo>
                    <a:cubicBezTo>
                      <a:pt x="5233" y="7120"/>
                      <a:pt x="6747" y="5526"/>
                      <a:pt x="6747" y="3560"/>
                    </a:cubicBezTo>
                    <a:cubicBezTo>
                      <a:pt x="6747" y="1595"/>
                      <a:pt x="5233" y="1"/>
                      <a:pt x="33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2416779" y="3453934"/>
                <a:ext cx="118225" cy="101125"/>
              </a:xfrm>
              <a:custGeom>
                <a:avLst/>
                <a:gdLst/>
                <a:ahLst/>
                <a:cxnLst/>
                <a:rect l="l" t="t" r="r" b="b"/>
                <a:pathLst>
                  <a:path w="4729" h="4045" extrusionOk="0">
                    <a:moveTo>
                      <a:pt x="2679" y="1"/>
                    </a:moveTo>
                    <a:cubicBezTo>
                      <a:pt x="2164" y="1"/>
                      <a:pt x="1639" y="200"/>
                      <a:pt x="1222" y="644"/>
                    </a:cubicBezTo>
                    <a:cubicBezTo>
                      <a:pt x="0" y="1919"/>
                      <a:pt x="903" y="4044"/>
                      <a:pt x="2683" y="4044"/>
                    </a:cubicBezTo>
                    <a:cubicBezTo>
                      <a:pt x="3825" y="4018"/>
                      <a:pt x="4728" y="3061"/>
                      <a:pt x="4702" y="1919"/>
                    </a:cubicBezTo>
                    <a:cubicBezTo>
                      <a:pt x="4632" y="746"/>
                      <a:pt x="3674" y="1"/>
                      <a:pt x="2679"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2141854" y="3442134"/>
                <a:ext cx="844050" cy="239100"/>
              </a:xfrm>
              <a:custGeom>
                <a:avLst/>
                <a:gdLst/>
                <a:ahLst/>
                <a:cxnLst/>
                <a:rect l="l" t="t" r="r" b="b"/>
                <a:pathLst>
                  <a:path w="33762" h="9564" extrusionOk="0">
                    <a:moveTo>
                      <a:pt x="24863" y="1"/>
                    </a:moveTo>
                    <a:cubicBezTo>
                      <a:pt x="22871" y="1"/>
                      <a:pt x="21117" y="771"/>
                      <a:pt x="19550" y="1780"/>
                    </a:cubicBezTo>
                    <a:cubicBezTo>
                      <a:pt x="10360" y="7571"/>
                      <a:pt x="0" y="9563"/>
                      <a:pt x="0" y="9563"/>
                    </a:cubicBezTo>
                    <a:lnTo>
                      <a:pt x="33734" y="9563"/>
                    </a:lnTo>
                    <a:cubicBezTo>
                      <a:pt x="33761" y="9351"/>
                      <a:pt x="33761" y="9111"/>
                      <a:pt x="33761" y="8899"/>
                    </a:cubicBezTo>
                    <a:cubicBezTo>
                      <a:pt x="33761" y="3985"/>
                      <a:pt x="29777" y="1"/>
                      <a:pt x="24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1787904" y="3442134"/>
                <a:ext cx="844700" cy="239100"/>
              </a:xfrm>
              <a:custGeom>
                <a:avLst/>
                <a:gdLst/>
                <a:ahLst/>
                <a:cxnLst/>
                <a:rect l="l" t="t" r="r" b="b"/>
                <a:pathLst>
                  <a:path w="33788" h="9564" extrusionOk="0">
                    <a:moveTo>
                      <a:pt x="8899" y="1"/>
                    </a:moveTo>
                    <a:cubicBezTo>
                      <a:pt x="3985" y="1"/>
                      <a:pt x="1" y="3985"/>
                      <a:pt x="1" y="8899"/>
                    </a:cubicBezTo>
                    <a:cubicBezTo>
                      <a:pt x="1" y="9111"/>
                      <a:pt x="1" y="9351"/>
                      <a:pt x="27" y="9563"/>
                    </a:cubicBezTo>
                    <a:lnTo>
                      <a:pt x="33788" y="9563"/>
                    </a:lnTo>
                    <a:cubicBezTo>
                      <a:pt x="33788" y="9563"/>
                      <a:pt x="23429" y="7571"/>
                      <a:pt x="14212" y="1780"/>
                    </a:cubicBezTo>
                    <a:cubicBezTo>
                      <a:pt x="12644" y="771"/>
                      <a:pt x="10891" y="1"/>
                      <a:pt x="88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1851004" y="3502559"/>
                <a:ext cx="282250" cy="297525"/>
              </a:xfrm>
              <a:custGeom>
                <a:avLst/>
                <a:gdLst/>
                <a:ahLst/>
                <a:cxnLst/>
                <a:rect l="l" t="t" r="r" b="b"/>
                <a:pathLst>
                  <a:path w="11290" h="11901" extrusionOk="0">
                    <a:moveTo>
                      <a:pt x="5631" y="1"/>
                    </a:moveTo>
                    <a:cubicBezTo>
                      <a:pt x="2497" y="1"/>
                      <a:pt x="0" y="2657"/>
                      <a:pt x="0" y="5951"/>
                    </a:cubicBezTo>
                    <a:cubicBezTo>
                      <a:pt x="0" y="9244"/>
                      <a:pt x="2524" y="11901"/>
                      <a:pt x="5631" y="11901"/>
                    </a:cubicBezTo>
                    <a:cubicBezTo>
                      <a:pt x="8739" y="11901"/>
                      <a:pt x="11289" y="9244"/>
                      <a:pt x="11289" y="5951"/>
                    </a:cubicBezTo>
                    <a:cubicBezTo>
                      <a:pt x="11289" y="2657"/>
                      <a:pt x="8766" y="1"/>
                      <a:pt x="5631"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1908104" y="3562334"/>
                <a:ext cx="168025" cy="178000"/>
              </a:xfrm>
              <a:custGeom>
                <a:avLst/>
                <a:gdLst/>
                <a:ahLst/>
                <a:cxnLst/>
                <a:rect l="l" t="t" r="r" b="b"/>
                <a:pathLst>
                  <a:path w="6721" h="7120" extrusionOk="0">
                    <a:moveTo>
                      <a:pt x="3374" y="0"/>
                    </a:moveTo>
                    <a:cubicBezTo>
                      <a:pt x="1515" y="0"/>
                      <a:pt x="0" y="1594"/>
                      <a:pt x="0" y="3560"/>
                    </a:cubicBezTo>
                    <a:cubicBezTo>
                      <a:pt x="0" y="5525"/>
                      <a:pt x="1515" y="7119"/>
                      <a:pt x="3374" y="7119"/>
                    </a:cubicBezTo>
                    <a:cubicBezTo>
                      <a:pt x="5233" y="7119"/>
                      <a:pt x="6721" y="5525"/>
                      <a:pt x="6721" y="3560"/>
                    </a:cubicBezTo>
                    <a:cubicBezTo>
                      <a:pt x="6721" y="1594"/>
                      <a:pt x="5233" y="0"/>
                      <a:pt x="3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1925379" y="3603359"/>
                <a:ext cx="118225" cy="101100"/>
              </a:xfrm>
              <a:custGeom>
                <a:avLst/>
                <a:gdLst/>
                <a:ahLst/>
                <a:cxnLst/>
                <a:rect l="l" t="t" r="r" b="b"/>
                <a:pathLst>
                  <a:path w="4729" h="4044" extrusionOk="0">
                    <a:moveTo>
                      <a:pt x="2659" y="0"/>
                    </a:moveTo>
                    <a:cubicBezTo>
                      <a:pt x="2140" y="0"/>
                      <a:pt x="1612" y="200"/>
                      <a:pt x="1195" y="644"/>
                    </a:cubicBezTo>
                    <a:cubicBezTo>
                      <a:pt x="0" y="1919"/>
                      <a:pt x="903" y="4044"/>
                      <a:pt x="2683" y="4044"/>
                    </a:cubicBezTo>
                    <a:cubicBezTo>
                      <a:pt x="3825" y="4017"/>
                      <a:pt x="4728" y="3061"/>
                      <a:pt x="4702" y="1919"/>
                    </a:cubicBezTo>
                    <a:cubicBezTo>
                      <a:pt x="4632" y="746"/>
                      <a:pt x="3662" y="0"/>
                      <a:pt x="2659"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2625279" y="3502559"/>
                <a:ext cx="281600" cy="297525"/>
              </a:xfrm>
              <a:custGeom>
                <a:avLst/>
                <a:gdLst/>
                <a:ahLst/>
                <a:cxnLst/>
                <a:rect l="l" t="t" r="r" b="b"/>
                <a:pathLst>
                  <a:path w="11264" h="11901" extrusionOk="0">
                    <a:moveTo>
                      <a:pt x="5632" y="1"/>
                    </a:moveTo>
                    <a:cubicBezTo>
                      <a:pt x="2498" y="1"/>
                      <a:pt x="1" y="2657"/>
                      <a:pt x="1" y="5951"/>
                    </a:cubicBezTo>
                    <a:cubicBezTo>
                      <a:pt x="1" y="9244"/>
                      <a:pt x="2524" y="11901"/>
                      <a:pt x="5632" y="11901"/>
                    </a:cubicBezTo>
                    <a:cubicBezTo>
                      <a:pt x="8740" y="11901"/>
                      <a:pt x="11263" y="9244"/>
                      <a:pt x="11263" y="5951"/>
                    </a:cubicBezTo>
                    <a:cubicBezTo>
                      <a:pt x="11263" y="2657"/>
                      <a:pt x="8740" y="1"/>
                      <a:pt x="5632"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2681729" y="3562334"/>
                <a:ext cx="168700" cy="178000"/>
              </a:xfrm>
              <a:custGeom>
                <a:avLst/>
                <a:gdLst/>
                <a:ahLst/>
                <a:cxnLst/>
                <a:rect l="l" t="t" r="r" b="b"/>
                <a:pathLst>
                  <a:path w="6748" h="7120" extrusionOk="0">
                    <a:moveTo>
                      <a:pt x="3374" y="0"/>
                    </a:moveTo>
                    <a:cubicBezTo>
                      <a:pt x="1515" y="0"/>
                      <a:pt x="1" y="1594"/>
                      <a:pt x="1" y="3560"/>
                    </a:cubicBezTo>
                    <a:cubicBezTo>
                      <a:pt x="1" y="5525"/>
                      <a:pt x="1515" y="7119"/>
                      <a:pt x="3374" y="7119"/>
                    </a:cubicBezTo>
                    <a:cubicBezTo>
                      <a:pt x="5233" y="7119"/>
                      <a:pt x="6747" y="5525"/>
                      <a:pt x="6747" y="3560"/>
                    </a:cubicBezTo>
                    <a:cubicBezTo>
                      <a:pt x="6747" y="1594"/>
                      <a:pt x="5233" y="0"/>
                      <a:pt x="3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2699004" y="3603359"/>
                <a:ext cx="118225" cy="101100"/>
              </a:xfrm>
              <a:custGeom>
                <a:avLst/>
                <a:gdLst/>
                <a:ahLst/>
                <a:cxnLst/>
                <a:rect l="l" t="t" r="r" b="b"/>
                <a:pathLst>
                  <a:path w="4729" h="4044" extrusionOk="0">
                    <a:moveTo>
                      <a:pt x="2679" y="0"/>
                    </a:moveTo>
                    <a:cubicBezTo>
                      <a:pt x="2164" y="0"/>
                      <a:pt x="1639" y="200"/>
                      <a:pt x="1222" y="644"/>
                    </a:cubicBezTo>
                    <a:cubicBezTo>
                      <a:pt x="0" y="1919"/>
                      <a:pt x="903" y="4044"/>
                      <a:pt x="2683" y="4044"/>
                    </a:cubicBezTo>
                    <a:cubicBezTo>
                      <a:pt x="3825" y="4017"/>
                      <a:pt x="4728" y="3061"/>
                      <a:pt x="4702" y="1919"/>
                    </a:cubicBezTo>
                    <a:cubicBezTo>
                      <a:pt x="4632" y="746"/>
                      <a:pt x="3674" y="0"/>
                      <a:pt x="2679"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2990504" y="3320609"/>
                <a:ext cx="158075" cy="340700"/>
              </a:xfrm>
              <a:custGeom>
                <a:avLst/>
                <a:gdLst/>
                <a:ahLst/>
                <a:cxnLst/>
                <a:rect l="l" t="t" r="r" b="b"/>
                <a:pathLst>
                  <a:path w="6323" h="13628" extrusionOk="0">
                    <a:moveTo>
                      <a:pt x="1329" y="1"/>
                    </a:moveTo>
                    <a:cubicBezTo>
                      <a:pt x="585" y="1"/>
                      <a:pt x="1" y="585"/>
                      <a:pt x="1" y="1329"/>
                    </a:cubicBezTo>
                    <a:lnTo>
                      <a:pt x="1" y="12299"/>
                    </a:lnTo>
                    <a:cubicBezTo>
                      <a:pt x="1" y="13016"/>
                      <a:pt x="585" y="13627"/>
                      <a:pt x="1329" y="13627"/>
                    </a:cubicBezTo>
                    <a:lnTo>
                      <a:pt x="4995" y="13627"/>
                    </a:lnTo>
                    <a:cubicBezTo>
                      <a:pt x="5712" y="13627"/>
                      <a:pt x="6323" y="13016"/>
                      <a:pt x="6323" y="12299"/>
                    </a:cubicBezTo>
                    <a:lnTo>
                      <a:pt x="6323" y="1329"/>
                    </a:lnTo>
                    <a:cubicBezTo>
                      <a:pt x="6323" y="585"/>
                      <a:pt x="5712" y="1"/>
                      <a:pt x="4995"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2944029" y="3371059"/>
                <a:ext cx="84375" cy="128875"/>
              </a:xfrm>
              <a:custGeom>
                <a:avLst/>
                <a:gdLst/>
                <a:ahLst/>
                <a:cxnLst/>
                <a:rect l="l" t="t" r="r" b="b"/>
                <a:pathLst>
                  <a:path w="3375" h="5155" extrusionOk="0">
                    <a:moveTo>
                      <a:pt x="1670" y="1"/>
                    </a:moveTo>
                    <a:cubicBezTo>
                      <a:pt x="780" y="1"/>
                      <a:pt x="27" y="1160"/>
                      <a:pt x="27" y="2578"/>
                    </a:cubicBezTo>
                    <a:cubicBezTo>
                      <a:pt x="1" y="3986"/>
                      <a:pt x="744" y="5155"/>
                      <a:pt x="1674" y="5155"/>
                    </a:cubicBezTo>
                    <a:cubicBezTo>
                      <a:pt x="1684" y="5155"/>
                      <a:pt x="1695" y="5155"/>
                      <a:pt x="1705" y="5155"/>
                    </a:cubicBezTo>
                    <a:cubicBezTo>
                      <a:pt x="2621" y="5155"/>
                      <a:pt x="3374" y="3996"/>
                      <a:pt x="3374" y="2578"/>
                    </a:cubicBezTo>
                    <a:cubicBezTo>
                      <a:pt x="3374" y="1170"/>
                      <a:pt x="2630" y="1"/>
                      <a:pt x="1701" y="1"/>
                    </a:cubicBezTo>
                    <a:cubicBezTo>
                      <a:pt x="1691" y="1"/>
                      <a:pt x="1680" y="1"/>
                      <a:pt x="167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2955329" y="3387684"/>
                <a:ext cx="61775" cy="95650"/>
              </a:xfrm>
              <a:custGeom>
                <a:avLst/>
                <a:gdLst/>
                <a:ahLst/>
                <a:cxnLst/>
                <a:rect l="l" t="t" r="r" b="b"/>
                <a:pathLst>
                  <a:path w="2471" h="3826" extrusionOk="0">
                    <a:moveTo>
                      <a:pt x="1249" y="0"/>
                    </a:moveTo>
                    <a:cubicBezTo>
                      <a:pt x="558" y="0"/>
                      <a:pt x="0" y="850"/>
                      <a:pt x="0" y="1913"/>
                    </a:cubicBezTo>
                    <a:cubicBezTo>
                      <a:pt x="0" y="2949"/>
                      <a:pt x="531" y="3825"/>
                      <a:pt x="1222" y="3825"/>
                    </a:cubicBezTo>
                    <a:cubicBezTo>
                      <a:pt x="1913" y="3825"/>
                      <a:pt x="2470" y="2975"/>
                      <a:pt x="2470" y="1913"/>
                    </a:cubicBezTo>
                    <a:cubicBezTo>
                      <a:pt x="2470" y="877"/>
                      <a:pt x="1939" y="27"/>
                      <a:pt x="1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3073529" y="3312634"/>
                <a:ext cx="16625" cy="348675"/>
              </a:xfrm>
              <a:custGeom>
                <a:avLst/>
                <a:gdLst/>
                <a:ahLst/>
                <a:cxnLst/>
                <a:rect l="l" t="t" r="r" b="b"/>
                <a:pathLst>
                  <a:path w="665" h="13947" extrusionOk="0">
                    <a:moveTo>
                      <a:pt x="319" y="1"/>
                    </a:moveTo>
                    <a:cubicBezTo>
                      <a:pt x="133" y="1"/>
                      <a:pt x="0" y="134"/>
                      <a:pt x="0" y="293"/>
                    </a:cubicBezTo>
                    <a:lnTo>
                      <a:pt x="0" y="13627"/>
                    </a:lnTo>
                    <a:cubicBezTo>
                      <a:pt x="0" y="13787"/>
                      <a:pt x="133" y="13946"/>
                      <a:pt x="319" y="13946"/>
                    </a:cubicBezTo>
                    <a:lnTo>
                      <a:pt x="346" y="13946"/>
                    </a:lnTo>
                    <a:cubicBezTo>
                      <a:pt x="532" y="13946"/>
                      <a:pt x="664" y="13787"/>
                      <a:pt x="664" y="13627"/>
                    </a:cubicBezTo>
                    <a:lnTo>
                      <a:pt x="664" y="293"/>
                    </a:lnTo>
                    <a:cubicBezTo>
                      <a:pt x="664" y="134"/>
                      <a:pt x="532" y="1"/>
                      <a:pt x="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3064879" y="3222034"/>
                <a:ext cx="70425" cy="56775"/>
              </a:xfrm>
              <a:custGeom>
                <a:avLst/>
                <a:gdLst/>
                <a:ahLst/>
                <a:cxnLst/>
                <a:rect l="l" t="t" r="r" b="b"/>
                <a:pathLst>
                  <a:path w="2817" h="2271" extrusionOk="0">
                    <a:moveTo>
                      <a:pt x="2237" y="1"/>
                    </a:moveTo>
                    <a:cubicBezTo>
                      <a:pt x="1936" y="1"/>
                      <a:pt x="1595" y="278"/>
                      <a:pt x="1595" y="278"/>
                    </a:cubicBezTo>
                    <a:lnTo>
                      <a:pt x="1" y="305"/>
                    </a:lnTo>
                    <a:lnTo>
                      <a:pt x="1356" y="809"/>
                    </a:lnTo>
                    <a:lnTo>
                      <a:pt x="718" y="2270"/>
                    </a:lnTo>
                    <a:cubicBezTo>
                      <a:pt x="718" y="2270"/>
                      <a:pt x="2099" y="1500"/>
                      <a:pt x="2578" y="703"/>
                    </a:cubicBezTo>
                    <a:cubicBezTo>
                      <a:pt x="2817" y="437"/>
                      <a:pt x="2657" y="39"/>
                      <a:pt x="2338" y="12"/>
                    </a:cubicBezTo>
                    <a:cubicBezTo>
                      <a:pt x="2305" y="4"/>
                      <a:pt x="2271" y="1"/>
                      <a:pt x="2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0" name="Google Shape;310;p15"/>
          <p:cNvSpPr txBox="1"/>
          <p:nvPr/>
        </p:nvSpPr>
        <p:spPr>
          <a:xfrm>
            <a:off x="129000" y="870975"/>
            <a:ext cx="4815300" cy="248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solidFill>
                  <a:schemeClr val="dk1"/>
                </a:solidFill>
                <a:highlight>
                  <a:srgbClr val="FFFFFF"/>
                </a:highlight>
              </a:rPr>
              <a:t> Project Background Introduction</a:t>
            </a:r>
            <a:r>
              <a:rPr lang="en" sz="1500">
                <a:solidFill>
                  <a:schemeClr val="dk1"/>
                </a:solidFill>
                <a:highlight>
                  <a:srgbClr val="FFFFFF"/>
                </a:highlight>
              </a:rPr>
              <a:t>: </a:t>
            </a:r>
            <a:endParaRPr sz="1500">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1500">
              <a:solidFill>
                <a:schemeClr val="dk1"/>
              </a:solidFill>
              <a:highlight>
                <a:srgbClr val="FFFFFF"/>
              </a:highlight>
            </a:endParaRPr>
          </a:p>
          <a:p>
            <a:pPr marL="457200" lvl="0" indent="-336550" algn="l" rtl="0">
              <a:lnSpc>
                <a:spcPct val="115000"/>
              </a:lnSpc>
              <a:spcBef>
                <a:spcPts val="0"/>
              </a:spcBef>
              <a:spcAft>
                <a:spcPts val="0"/>
              </a:spcAft>
              <a:buClr>
                <a:schemeClr val="dk1"/>
              </a:buClr>
              <a:buSzPts val="1700"/>
              <a:buChar char="●"/>
            </a:pPr>
            <a:r>
              <a:rPr lang="en" sz="1700">
                <a:solidFill>
                  <a:schemeClr val="dk1"/>
                </a:solidFill>
                <a:highlight>
                  <a:srgbClr val="FFFFFF"/>
                </a:highlight>
              </a:rPr>
              <a:t>Traffic problem is in Shanghai has become one of the most intractable issues. </a:t>
            </a:r>
            <a:endParaRPr sz="1700">
              <a:solidFill>
                <a:schemeClr val="dk1"/>
              </a:solidFill>
              <a:highlight>
                <a:srgbClr val="FFFFFF"/>
              </a:highlight>
            </a:endParaRPr>
          </a:p>
          <a:p>
            <a:pPr marL="457200" lvl="0" indent="-336550" algn="l" rtl="0">
              <a:lnSpc>
                <a:spcPct val="115000"/>
              </a:lnSpc>
              <a:spcBef>
                <a:spcPts val="0"/>
              </a:spcBef>
              <a:spcAft>
                <a:spcPts val="0"/>
              </a:spcAft>
              <a:buClr>
                <a:schemeClr val="dk1"/>
              </a:buClr>
              <a:buSzPts val="1700"/>
              <a:buChar char="●"/>
            </a:pPr>
            <a:r>
              <a:rPr lang="en" sz="1700">
                <a:solidFill>
                  <a:schemeClr val="dk1"/>
                </a:solidFill>
                <a:highlight>
                  <a:srgbClr val="FFFFFF"/>
                </a:highlight>
              </a:rPr>
              <a:t>Up till now, Shanghai government has settled with a policy of auctioning off a limited supply of license plates every month.</a:t>
            </a:r>
            <a:endParaRPr sz="2100">
              <a:latin typeface="Roboto"/>
              <a:ea typeface="Roboto"/>
              <a:cs typeface="Roboto"/>
              <a:sym typeface="Roboto"/>
            </a:endParaRPr>
          </a:p>
        </p:txBody>
      </p:sp>
      <p:sp>
        <p:nvSpPr>
          <p:cNvPr id="311" name="Google Shape;311;p15"/>
          <p:cNvSpPr txBox="1"/>
          <p:nvPr/>
        </p:nvSpPr>
        <p:spPr>
          <a:xfrm>
            <a:off x="205200" y="3293175"/>
            <a:ext cx="5928600" cy="181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solidFill>
                  <a:schemeClr val="dk1"/>
                </a:solidFill>
                <a:highlight>
                  <a:srgbClr val="FFFFFF"/>
                </a:highlight>
              </a:rPr>
              <a:t>Project Objective: </a:t>
            </a:r>
            <a:endParaRPr sz="1500" b="1">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1500" b="1">
              <a:solidFill>
                <a:schemeClr val="dk1"/>
              </a:solidFill>
              <a:highlight>
                <a:srgbClr val="FFFFFF"/>
              </a:highlight>
            </a:endParaRPr>
          </a:p>
          <a:p>
            <a:pPr marL="457200" lvl="0" indent="-336550" algn="l" rtl="0">
              <a:lnSpc>
                <a:spcPct val="115000"/>
              </a:lnSpc>
              <a:spcBef>
                <a:spcPts val="0"/>
              </a:spcBef>
              <a:spcAft>
                <a:spcPts val="0"/>
              </a:spcAft>
              <a:buClr>
                <a:schemeClr val="dk1"/>
              </a:buClr>
              <a:buSzPts val="1700"/>
              <a:buChar char="●"/>
            </a:pPr>
            <a:r>
              <a:rPr lang="en" sz="1700">
                <a:solidFill>
                  <a:schemeClr val="dk1"/>
                </a:solidFill>
                <a:highlight>
                  <a:srgbClr val="FFFFFF"/>
                </a:highlight>
              </a:rPr>
              <a:t>This Project is designed to study on whether such auction formats can reduce or curb the license prices’ increasing successfully. </a:t>
            </a:r>
            <a:endParaRPr sz="1700">
              <a:solidFill>
                <a:schemeClr val="dk1"/>
              </a:solidFill>
              <a:highlight>
                <a:srgbClr val="FFFFFF"/>
              </a:highlight>
            </a:endParaRPr>
          </a:p>
          <a:p>
            <a:pPr marL="0" lvl="0" indent="0" algn="l" rtl="0">
              <a:spcBef>
                <a:spcPts val="0"/>
              </a:spcBef>
              <a:spcAft>
                <a:spcPts val="0"/>
              </a:spcAft>
              <a:buNone/>
            </a:pPr>
            <a:endParaRPr sz="13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grpSp>
        <p:nvGrpSpPr>
          <p:cNvPr id="316" name="Google Shape;316;p16"/>
          <p:cNvGrpSpPr/>
          <p:nvPr/>
        </p:nvGrpSpPr>
        <p:grpSpPr>
          <a:xfrm>
            <a:off x="308996" y="230301"/>
            <a:ext cx="1911315" cy="2138044"/>
            <a:chOff x="766246" y="1894106"/>
            <a:chExt cx="1555179" cy="2421067"/>
          </a:xfrm>
        </p:grpSpPr>
        <p:sp>
          <p:nvSpPr>
            <p:cNvPr id="317" name="Google Shape;317;p16"/>
            <p:cNvSpPr/>
            <p:nvPr/>
          </p:nvSpPr>
          <p:spPr>
            <a:xfrm>
              <a:off x="897024" y="1894106"/>
              <a:ext cx="1150500" cy="391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Dataset</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318" name="Google Shape;318;p16"/>
            <p:cNvGrpSpPr/>
            <p:nvPr/>
          </p:nvGrpSpPr>
          <p:grpSpPr>
            <a:xfrm>
              <a:off x="766246" y="3472888"/>
              <a:ext cx="1555179" cy="842285"/>
              <a:chOff x="832478" y="3472888"/>
              <a:chExt cx="1555179" cy="842285"/>
            </a:xfrm>
          </p:grpSpPr>
          <p:sp>
            <p:nvSpPr>
              <p:cNvPr id="319" name="Google Shape;319;p16"/>
              <p:cNvSpPr/>
              <p:nvPr/>
            </p:nvSpPr>
            <p:spPr>
              <a:xfrm>
                <a:off x="832478" y="4180686"/>
                <a:ext cx="1404467" cy="134487"/>
              </a:xfrm>
              <a:custGeom>
                <a:avLst/>
                <a:gdLst/>
                <a:ahLst/>
                <a:cxnLst/>
                <a:rect l="l" t="t" r="r" b="b"/>
                <a:pathLst>
                  <a:path w="38235" h="3661" extrusionOk="0">
                    <a:moveTo>
                      <a:pt x="19103" y="1"/>
                    </a:moveTo>
                    <a:cubicBezTo>
                      <a:pt x="8568" y="1"/>
                      <a:pt x="1" y="805"/>
                      <a:pt x="1" y="1831"/>
                    </a:cubicBezTo>
                    <a:cubicBezTo>
                      <a:pt x="1" y="2829"/>
                      <a:pt x="8568" y="3661"/>
                      <a:pt x="19103" y="3661"/>
                    </a:cubicBezTo>
                    <a:cubicBezTo>
                      <a:pt x="29667" y="3661"/>
                      <a:pt x="38234" y="2829"/>
                      <a:pt x="38234" y="1831"/>
                    </a:cubicBezTo>
                    <a:cubicBezTo>
                      <a:pt x="38234" y="805"/>
                      <a:pt x="29667" y="1"/>
                      <a:pt x="19103"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832478" y="4043196"/>
                <a:ext cx="170108" cy="71339"/>
              </a:xfrm>
              <a:custGeom>
                <a:avLst/>
                <a:gdLst/>
                <a:ahLst/>
                <a:cxnLst/>
                <a:rect l="l" t="t" r="r" b="b"/>
                <a:pathLst>
                  <a:path w="4631" h="1942" extrusionOk="0">
                    <a:moveTo>
                      <a:pt x="1" y="1"/>
                    </a:moveTo>
                    <a:lnTo>
                      <a:pt x="1470" y="1942"/>
                    </a:lnTo>
                    <a:lnTo>
                      <a:pt x="4520" y="1942"/>
                    </a:lnTo>
                    <a:cubicBezTo>
                      <a:pt x="4132" y="1332"/>
                      <a:pt x="4159" y="555"/>
                      <a:pt x="46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862009" y="3472888"/>
                <a:ext cx="1525648" cy="641687"/>
              </a:xfrm>
              <a:custGeom>
                <a:avLst/>
                <a:gdLst/>
                <a:ahLst/>
                <a:cxnLst/>
                <a:rect l="l" t="t" r="r" b="b"/>
                <a:pathLst>
                  <a:path w="41534" h="17468" extrusionOk="0">
                    <a:moveTo>
                      <a:pt x="16636" y="1"/>
                    </a:moveTo>
                    <a:cubicBezTo>
                      <a:pt x="3993" y="1"/>
                      <a:pt x="999" y="11313"/>
                      <a:pt x="999" y="11313"/>
                    </a:cubicBezTo>
                    <a:cubicBezTo>
                      <a:pt x="1" y="16442"/>
                      <a:pt x="3494" y="17468"/>
                      <a:pt x="3494" y="17468"/>
                    </a:cubicBezTo>
                    <a:lnTo>
                      <a:pt x="32855" y="17468"/>
                    </a:lnTo>
                    <a:cubicBezTo>
                      <a:pt x="41533" y="15527"/>
                      <a:pt x="36376" y="9455"/>
                      <a:pt x="29584" y="4437"/>
                    </a:cubicBezTo>
                    <a:cubicBezTo>
                      <a:pt x="24260" y="527"/>
                      <a:pt x="20074" y="1"/>
                      <a:pt x="16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a:off x="1047353" y="3547234"/>
                <a:ext cx="403323" cy="271986"/>
              </a:xfrm>
              <a:custGeom>
                <a:avLst/>
                <a:gdLst/>
                <a:ahLst/>
                <a:cxnLst/>
                <a:rect l="l" t="t" r="r" b="b"/>
                <a:pathLst>
                  <a:path w="10980" h="7404" extrusionOk="0">
                    <a:moveTo>
                      <a:pt x="10980" y="1"/>
                    </a:moveTo>
                    <a:cubicBezTo>
                      <a:pt x="3522" y="1"/>
                      <a:pt x="1" y="7403"/>
                      <a:pt x="1" y="7403"/>
                    </a:cubicBezTo>
                    <a:lnTo>
                      <a:pt x="10980" y="7403"/>
                    </a:lnTo>
                    <a:lnTo>
                      <a:pt x="10980" y="1"/>
                    </a:ln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1510712" y="3547234"/>
                <a:ext cx="486853" cy="271986"/>
              </a:xfrm>
              <a:custGeom>
                <a:avLst/>
                <a:gdLst/>
                <a:ahLst/>
                <a:cxnLst/>
                <a:rect l="l" t="t" r="r" b="b"/>
                <a:pathLst>
                  <a:path w="13254" h="7404" extrusionOk="0">
                    <a:moveTo>
                      <a:pt x="1" y="1"/>
                    </a:moveTo>
                    <a:lnTo>
                      <a:pt x="1" y="7403"/>
                    </a:lnTo>
                    <a:lnTo>
                      <a:pt x="13254" y="7403"/>
                    </a:lnTo>
                    <a:cubicBezTo>
                      <a:pt x="13254" y="7403"/>
                      <a:pt x="8623" y="1"/>
                      <a:pt x="1" y="1"/>
                    </a:cubicBez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2087717" y="3806933"/>
                <a:ext cx="137967" cy="129748"/>
              </a:xfrm>
              <a:custGeom>
                <a:avLst/>
                <a:gdLst/>
                <a:ahLst/>
                <a:cxnLst/>
                <a:rect l="l" t="t" r="r" b="b"/>
                <a:pathLst>
                  <a:path w="3756" h="3532" extrusionOk="0">
                    <a:moveTo>
                      <a:pt x="1565" y="1"/>
                    </a:moveTo>
                    <a:lnTo>
                      <a:pt x="1565" y="1"/>
                    </a:lnTo>
                    <a:cubicBezTo>
                      <a:pt x="1" y="1284"/>
                      <a:pt x="1129" y="3531"/>
                      <a:pt x="2782" y="3531"/>
                    </a:cubicBezTo>
                    <a:cubicBezTo>
                      <a:pt x="3093" y="3531"/>
                      <a:pt x="3422" y="3452"/>
                      <a:pt x="3755" y="3272"/>
                    </a:cubicBezTo>
                    <a:cubicBezTo>
                      <a:pt x="3228" y="2052"/>
                      <a:pt x="2480" y="943"/>
                      <a:pt x="1565" y="1"/>
                    </a:cubicBez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892569" y="3807961"/>
                <a:ext cx="98810" cy="127654"/>
              </a:xfrm>
              <a:custGeom>
                <a:avLst/>
                <a:gdLst/>
                <a:ahLst/>
                <a:cxnLst/>
                <a:rect l="l" t="t" r="r" b="b"/>
                <a:pathLst>
                  <a:path w="2690" h="3475" extrusionOk="0">
                    <a:moveTo>
                      <a:pt x="1026" y="0"/>
                    </a:moveTo>
                    <a:cubicBezTo>
                      <a:pt x="666" y="693"/>
                      <a:pt x="388" y="1442"/>
                      <a:pt x="167" y="2191"/>
                    </a:cubicBezTo>
                    <a:cubicBezTo>
                      <a:pt x="83" y="2579"/>
                      <a:pt x="28" y="2967"/>
                      <a:pt x="0" y="3327"/>
                    </a:cubicBezTo>
                    <a:cubicBezTo>
                      <a:pt x="234" y="3427"/>
                      <a:pt x="475" y="3474"/>
                      <a:pt x="711" y="3474"/>
                    </a:cubicBezTo>
                    <a:cubicBezTo>
                      <a:pt x="1457" y="3474"/>
                      <a:pt x="2153" y="3004"/>
                      <a:pt x="2385" y="2246"/>
                    </a:cubicBezTo>
                    <a:cubicBezTo>
                      <a:pt x="2690" y="1248"/>
                      <a:pt x="2052" y="194"/>
                      <a:pt x="10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997473" y="3953606"/>
                <a:ext cx="347306" cy="297517"/>
              </a:xfrm>
              <a:custGeom>
                <a:avLst/>
                <a:gdLst/>
                <a:ahLst/>
                <a:cxnLst/>
                <a:rect l="l" t="t" r="r" b="b"/>
                <a:pathLst>
                  <a:path w="9455" h="8099" extrusionOk="0">
                    <a:moveTo>
                      <a:pt x="5407" y="0"/>
                    </a:moveTo>
                    <a:cubicBezTo>
                      <a:pt x="1802" y="0"/>
                      <a:pt x="0" y="4353"/>
                      <a:pt x="2523" y="6904"/>
                    </a:cubicBezTo>
                    <a:cubicBezTo>
                      <a:pt x="3349" y="7729"/>
                      <a:pt x="4363" y="8099"/>
                      <a:pt x="5358" y="8099"/>
                    </a:cubicBezTo>
                    <a:cubicBezTo>
                      <a:pt x="7436" y="8099"/>
                      <a:pt x="9427" y="6486"/>
                      <a:pt x="9427" y="4048"/>
                    </a:cubicBezTo>
                    <a:cubicBezTo>
                      <a:pt x="9454" y="1802"/>
                      <a:pt x="7625" y="0"/>
                      <a:pt x="540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1080962" y="4017741"/>
                <a:ext cx="200670" cy="170854"/>
              </a:xfrm>
              <a:custGeom>
                <a:avLst/>
                <a:gdLst/>
                <a:ahLst/>
                <a:cxnLst/>
                <a:rect l="l" t="t" r="r" b="b"/>
                <a:pathLst>
                  <a:path w="5463" h="4651" extrusionOk="0">
                    <a:moveTo>
                      <a:pt x="3183" y="0"/>
                    </a:moveTo>
                    <a:cubicBezTo>
                      <a:pt x="3166" y="0"/>
                      <a:pt x="3150" y="0"/>
                      <a:pt x="3134" y="1"/>
                    </a:cubicBezTo>
                    <a:cubicBezTo>
                      <a:pt x="1054" y="1"/>
                      <a:pt x="1" y="2496"/>
                      <a:pt x="1470" y="3966"/>
                    </a:cubicBezTo>
                    <a:cubicBezTo>
                      <a:pt x="1943" y="4439"/>
                      <a:pt x="2525" y="4650"/>
                      <a:pt x="3098" y="4650"/>
                    </a:cubicBezTo>
                    <a:cubicBezTo>
                      <a:pt x="4303" y="4650"/>
                      <a:pt x="5462" y="3712"/>
                      <a:pt x="5462" y="2302"/>
                    </a:cubicBezTo>
                    <a:cubicBezTo>
                      <a:pt x="5435" y="1043"/>
                      <a:pt x="4435" y="0"/>
                      <a:pt x="3183"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1659399" y="3953606"/>
                <a:ext cx="347343" cy="297517"/>
              </a:xfrm>
              <a:custGeom>
                <a:avLst/>
                <a:gdLst/>
                <a:ahLst/>
                <a:cxnLst/>
                <a:rect l="l" t="t" r="r" b="b"/>
                <a:pathLst>
                  <a:path w="9456" h="8099" extrusionOk="0">
                    <a:moveTo>
                      <a:pt x="5407" y="0"/>
                    </a:moveTo>
                    <a:cubicBezTo>
                      <a:pt x="1803" y="0"/>
                      <a:pt x="1" y="4353"/>
                      <a:pt x="2551" y="6904"/>
                    </a:cubicBezTo>
                    <a:cubicBezTo>
                      <a:pt x="3368" y="7729"/>
                      <a:pt x="4376" y="8099"/>
                      <a:pt x="5368" y="8099"/>
                    </a:cubicBezTo>
                    <a:cubicBezTo>
                      <a:pt x="7439" y="8099"/>
                      <a:pt x="9436" y="6486"/>
                      <a:pt x="9455" y="4048"/>
                    </a:cubicBezTo>
                    <a:cubicBezTo>
                      <a:pt x="9455" y="1802"/>
                      <a:pt x="7625" y="0"/>
                      <a:pt x="540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1742925" y="4017741"/>
                <a:ext cx="200670" cy="170854"/>
              </a:xfrm>
              <a:custGeom>
                <a:avLst/>
                <a:gdLst/>
                <a:ahLst/>
                <a:cxnLst/>
                <a:rect l="l" t="t" r="r" b="b"/>
                <a:pathLst>
                  <a:path w="5463" h="4651" extrusionOk="0">
                    <a:moveTo>
                      <a:pt x="3182" y="0"/>
                    </a:moveTo>
                    <a:cubicBezTo>
                      <a:pt x="3166" y="0"/>
                      <a:pt x="3150" y="0"/>
                      <a:pt x="3133" y="1"/>
                    </a:cubicBezTo>
                    <a:cubicBezTo>
                      <a:pt x="1054" y="1"/>
                      <a:pt x="0" y="2496"/>
                      <a:pt x="1470" y="3966"/>
                    </a:cubicBezTo>
                    <a:cubicBezTo>
                      <a:pt x="1952" y="4439"/>
                      <a:pt x="2537" y="4650"/>
                      <a:pt x="3110" y="4650"/>
                    </a:cubicBezTo>
                    <a:cubicBezTo>
                      <a:pt x="4315" y="4650"/>
                      <a:pt x="5462" y="3712"/>
                      <a:pt x="5462" y="2302"/>
                    </a:cubicBezTo>
                    <a:cubicBezTo>
                      <a:pt x="5462" y="1043"/>
                      <a:pt x="4435" y="0"/>
                      <a:pt x="3182"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0" name="Google Shape;330;p16"/>
            <p:cNvCxnSpPr/>
            <p:nvPr/>
          </p:nvCxnSpPr>
          <p:spPr>
            <a:xfrm>
              <a:off x="1472275" y="2470603"/>
              <a:ext cx="0" cy="895200"/>
            </a:xfrm>
            <a:prstGeom prst="straightConnector1">
              <a:avLst/>
            </a:prstGeom>
            <a:noFill/>
            <a:ln w="19050" cap="rnd" cmpd="sng">
              <a:solidFill>
                <a:srgbClr val="434343"/>
              </a:solidFill>
              <a:prstDash val="dash"/>
              <a:round/>
              <a:headEnd type="none" w="med" len="med"/>
              <a:tailEnd type="none" w="med" len="med"/>
            </a:ln>
          </p:spPr>
        </p:cxnSp>
      </p:grpSp>
      <p:sp>
        <p:nvSpPr>
          <p:cNvPr id="331" name="Google Shape;331;p16"/>
          <p:cNvSpPr txBox="1"/>
          <p:nvPr/>
        </p:nvSpPr>
        <p:spPr>
          <a:xfrm>
            <a:off x="3460000" y="246700"/>
            <a:ext cx="4509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solidFill>
                  <a:srgbClr val="202124"/>
                </a:solidFill>
                <a:highlight>
                  <a:srgbClr val="FFFFFF"/>
                </a:highlight>
              </a:rPr>
              <a:t>Kaggle - license_plates_acution_data.csv</a:t>
            </a:r>
            <a:endParaRPr sz="1600" b="1">
              <a:solidFill>
                <a:srgbClr val="202124"/>
              </a:solidFill>
              <a:highlight>
                <a:srgbClr val="FFFFFF"/>
              </a:highlight>
            </a:endParaRPr>
          </a:p>
        </p:txBody>
      </p:sp>
      <p:grpSp>
        <p:nvGrpSpPr>
          <p:cNvPr id="332" name="Google Shape;332;p16"/>
          <p:cNvGrpSpPr/>
          <p:nvPr/>
        </p:nvGrpSpPr>
        <p:grpSpPr>
          <a:xfrm>
            <a:off x="241903" y="2600064"/>
            <a:ext cx="1911369" cy="2436804"/>
            <a:chOff x="4798831" y="1894106"/>
            <a:chExt cx="1628499" cy="2421067"/>
          </a:xfrm>
        </p:grpSpPr>
        <p:sp>
          <p:nvSpPr>
            <p:cNvPr id="333" name="Google Shape;333;p16"/>
            <p:cNvSpPr/>
            <p:nvPr/>
          </p:nvSpPr>
          <p:spPr>
            <a:xfrm>
              <a:off x="5029992" y="1894106"/>
              <a:ext cx="1150500" cy="391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rgbClr val="FFFFFF"/>
                  </a:solidFill>
                  <a:latin typeface="Fira Sans Extra Condensed Medium"/>
                  <a:ea typeface="Fira Sans Extra Condensed Medium"/>
                  <a:cs typeface="Fira Sans Extra Condensed Medium"/>
                  <a:sym typeface="Fira Sans Extra Condensed Medium"/>
                </a:rPr>
                <a:t>EDA</a:t>
              </a:r>
              <a:endParaRPr sz="170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334" name="Google Shape;334;p16"/>
            <p:cNvGrpSpPr/>
            <p:nvPr/>
          </p:nvGrpSpPr>
          <p:grpSpPr>
            <a:xfrm>
              <a:off x="4798831" y="3419919"/>
              <a:ext cx="1628499" cy="895254"/>
              <a:chOff x="4808799" y="3419919"/>
              <a:chExt cx="1628499" cy="895254"/>
            </a:xfrm>
          </p:grpSpPr>
          <p:sp>
            <p:nvSpPr>
              <p:cNvPr id="335" name="Google Shape;335;p16"/>
              <p:cNvSpPr/>
              <p:nvPr/>
            </p:nvSpPr>
            <p:spPr>
              <a:xfrm>
                <a:off x="4808799" y="4180686"/>
                <a:ext cx="1628499" cy="134487"/>
              </a:xfrm>
              <a:custGeom>
                <a:avLst/>
                <a:gdLst/>
                <a:ahLst/>
                <a:cxnLst/>
                <a:rect l="l" t="t" r="r" b="b"/>
                <a:pathLst>
                  <a:path w="44334" h="3661" extrusionOk="0">
                    <a:moveTo>
                      <a:pt x="22181" y="1"/>
                    </a:moveTo>
                    <a:cubicBezTo>
                      <a:pt x="9926" y="1"/>
                      <a:pt x="0" y="805"/>
                      <a:pt x="28" y="1831"/>
                    </a:cubicBezTo>
                    <a:cubicBezTo>
                      <a:pt x="28" y="2829"/>
                      <a:pt x="9926" y="3661"/>
                      <a:pt x="22181" y="3661"/>
                    </a:cubicBezTo>
                    <a:cubicBezTo>
                      <a:pt x="34408" y="3661"/>
                      <a:pt x="44333" y="2829"/>
                      <a:pt x="44333" y="1831"/>
                    </a:cubicBezTo>
                    <a:cubicBezTo>
                      <a:pt x="44333" y="805"/>
                      <a:pt x="34408" y="1"/>
                      <a:pt x="2218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4857687" y="3419919"/>
                <a:ext cx="1576559" cy="694659"/>
              </a:xfrm>
              <a:custGeom>
                <a:avLst/>
                <a:gdLst/>
                <a:ahLst/>
                <a:cxnLst/>
                <a:rect l="l" t="t" r="r" b="b"/>
                <a:pathLst>
                  <a:path w="42920" h="18910" extrusionOk="0">
                    <a:moveTo>
                      <a:pt x="18438" y="1"/>
                    </a:moveTo>
                    <a:cubicBezTo>
                      <a:pt x="8512" y="1"/>
                      <a:pt x="7874" y="9566"/>
                      <a:pt x="7874" y="9566"/>
                    </a:cubicBezTo>
                    <a:cubicBezTo>
                      <a:pt x="3715" y="10925"/>
                      <a:pt x="665" y="14557"/>
                      <a:pt x="0" y="18910"/>
                    </a:cubicBezTo>
                    <a:lnTo>
                      <a:pt x="42919" y="18910"/>
                    </a:lnTo>
                    <a:cubicBezTo>
                      <a:pt x="42919" y="18910"/>
                      <a:pt x="42392" y="9372"/>
                      <a:pt x="30193" y="9372"/>
                    </a:cubicBezTo>
                    <a:cubicBezTo>
                      <a:pt x="30193" y="9372"/>
                      <a:pt x="28890" y="1"/>
                      <a:pt x="18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4812876" y="4043196"/>
                <a:ext cx="71298" cy="71339"/>
              </a:xfrm>
              <a:custGeom>
                <a:avLst/>
                <a:gdLst/>
                <a:ahLst/>
                <a:cxnLst/>
                <a:rect l="l" t="t" r="r" b="b"/>
                <a:pathLst>
                  <a:path w="1941" h="1942" extrusionOk="0">
                    <a:moveTo>
                      <a:pt x="0" y="1"/>
                    </a:moveTo>
                    <a:lnTo>
                      <a:pt x="0" y="1942"/>
                    </a:lnTo>
                    <a:lnTo>
                      <a:pt x="1220" y="1942"/>
                    </a:lnTo>
                    <a:cubicBezTo>
                      <a:pt x="1220" y="1942"/>
                      <a:pt x="1553" y="1082"/>
                      <a:pt x="194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5131626" y="3953606"/>
                <a:ext cx="346277" cy="297517"/>
              </a:xfrm>
              <a:custGeom>
                <a:avLst/>
                <a:gdLst/>
                <a:ahLst/>
                <a:cxnLst/>
                <a:rect l="l" t="t" r="r" b="b"/>
                <a:pathLst>
                  <a:path w="9427" h="8099" extrusionOk="0">
                    <a:moveTo>
                      <a:pt x="5407" y="0"/>
                    </a:moveTo>
                    <a:cubicBezTo>
                      <a:pt x="1802" y="0"/>
                      <a:pt x="0" y="4353"/>
                      <a:pt x="2523" y="6904"/>
                    </a:cubicBezTo>
                    <a:cubicBezTo>
                      <a:pt x="3349" y="7729"/>
                      <a:pt x="4363" y="8099"/>
                      <a:pt x="5358" y="8099"/>
                    </a:cubicBezTo>
                    <a:cubicBezTo>
                      <a:pt x="7436" y="8099"/>
                      <a:pt x="9427" y="6486"/>
                      <a:pt x="9427" y="4048"/>
                    </a:cubicBezTo>
                    <a:cubicBezTo>
                      <a:pt x="9427" y="1802"/>
                      <a:pt x="7625" y="0"/>
                      <a:pt x="540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5215409" y="4017741"/>
                <a:ext cx="200045" cy="170854"/>
              </a:xfrm>
              <a:custGeom>
                <a:avLst/>
                <a:gdLst/>
                <a:ahLst/>
                <a:cxnLst/>
                <a:rect l="l" t="t" r="r" b="b"/>
                <a:pathLst>
                  <a:path w="5446" h="4651" extrusionOk="0">
                    <a:moveTo>
                      <a:pt x="3175" y="0"/>
                    </a:moveTo>
                    <a:cubicBezTo>
                      <a:pt x="3159" y="0"/>
                      <a:pt x="3142" y="0"/>
                      <a:pt x="3126" y="1"/>
                    </a:cubicBezTo>
                    <a:cubicBezTo>
                      <a:pt x="3114" y="1"/>
                      <a:pt x="3103" y="1"/>
                      <a:pt x="3092" y="1"/>
                    </a:cubicBezTo>
                    <a:cubicBezTo>
                      <a:pt x="1035" y="1"/>
                      <a:pt x="1" y="2504"/>
                      <a:pt x="1462" y="3966"/>
                    </a:cubicBezTo>
                    <a:cubicBezTo>
                      <a:pt x="1935" y="4439"/>
                      <a:pt x="2518" y="4650"/>
                      <a:pt x="3089" y="4650"/>
                    </a:cubicBezTo>
                    <a:cubicBezTo>
                      <a:pt x="4292" y="4650"/>
                      <a:pt x="5446" y="3712"/>
                      <a:pt x="5427" y="2302"/>
                    </a:cubicBezTo>
                    <a:cubicBezTo>
                      <a:pt x="5427" y="1043"/>
                      <a:pt x="4427" y="0"/>
                      <a:pt x="31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5677483" y="3953606"/>
                <a:ext cx="347306" cy="297517"/>
              </a:xfrm>
              <a:custGeom>
                <a:avLst/>
                <a:gdLst/>
                <a:ahLst/>
                <a:cxnLst/>
                <a:rect l="l" t="t" r="r" b="b"/>
                <a:pathLst>
                  <a:path w="9455" h="8099" extrusionOk="0">
                    <a:moveTo>
                      <a:pt x="5407" y="0"/>
                    </a:moveTo>
                    <a:cubicBezTo>
                      <a:pt x="1802" y="0"/>
                      <a:pt x="0" y="4353"/>
                      <a:pt x="2523" y="6904"/>
                    </a:cubicBezTo>
                    <a:cubicBezTo>
                      <a:pt x="3349" y="7729"/>
                      <a:pt x="4363" y="8099"/>
                      <a:pt x="5358" y="8099"/>
                    </a:cubicBezTo>
                    <a:cubicBezTo>
                      <a:pt x="7436" y="8099"/>
                      <a:pt x="9427" y="6486"/>
                      <a:pt x="9427" y="4048"/>
                    </a:cubicBezTo>
                    <a:cubicBezTo>
                      <a:pt x="9455" y="1802"/>
                      <a:pt x="7625" y="0"/>
                      <a:pt x="540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5760972" y="4017741"/>
                <a:ext cx="200670" cy="170854"/>
              </a:xfrm>
              <a:custGeom>
                <a:avLst/>
                <a:gdLst/>
                <a:ahLst/>
                <a:cxnLst/>
                <a:rect l="l" t="t" r="r" b="b"/>
                <a:pathLst>
                  <a:path w="5463" h="4651" extrusionOk="0">
                    <a:moveTo>
                      <a:pt x="3183" y="0"/>
                    </a:moveTo>
                    <a:cubicBezTo>
                      <a:pt x="3166" y="0"/>
                      <a:pt x="3150" y="0"/>
                      <a:pt x="3134" y="1"/>
                    </a:cubicBezTo>
                    <a:cubicBezTo>
                      <a:pt x="1054" y="1"/>
                      <a:pt x="1" y="2496"/>
                      <a:pt x="1470" y="3966"/>
                    </a:cubicBezTo>
                    <a:cubicBezTo>
                      <a:pt x="1943" y="4439"/>
                      <a:pt x="2526" y="4650"/>
                      <a:pt x="3098" y="4650"/>
                    </a:cubicBezTo>
                    <a:cubicBezTo>
                      <a:pt x="4303" y="4650"/>
                      <a:pt x="5463" y="3712"/>
                      <a:pt x="5463" y="2302"/>
                    </a:cubicBezTo>
                    <a:cubicBezTo>
                      <a:pt x="5435" y="1043"/>
                      <a:pt x="4435" y="0"/>
                      <a:pt x="3183"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5251772" y="3526884"/>
                <a:ext cx="612110" cy="240394"/>
              </a:xfrm>
              <a:custGeom>
                <a:avLst/>
                <a:gdLst/>
                <a:ahLst/>
                <a:cxnLst/>
                <a:rect l="l" t="t" r="r" b="b"/>
                <a:pathLst>
                  <a:path w="16664" h="6544" extrusionOk="0">
                    <a:moveTo>
                      <a:pt x="7819" y="0"/>
                    </a:moveTo>
                    <a:cubicBezTo>
                      <a:pt x="749" y="0"/>
                      <a:pt x="1" y="6543"/>
                      <a:pt x="1" y="6543"/>
                    </a:cubicBezTo>
                    <a:lnTo>
                      <a:pt x="16664" y="6543"/>
                    </a:lnTo>
                    <a:cubicBezTo>
                      <a:pt x="16664" y="6543"/>
                      <a:pt x="15499" y="0"/>
                      <a:pt x="7819" y="0"/>
                    </a:cubicBez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6166370" y="3803884"/>
                <a:ext cx="152734" cy="110021"/>
              </a:xfrm>
              <a:custGeom>
                <a:avLst/>
                <a:gdLst/>
                <a:ahLst/>
                <a:cxnLst/>
                <a:rect l="l" t="t" r="r" b="b"/>
                <a:pathLst>
                  <a:path w="4158" h="2995" extrusionOk="0">
                    <a:moveTo>
                      <a:pt x="775" y="0"/>
                    </a:moveTo>
                    <a:lnTo>
                      <a:pt x="775" y="0"/>
                    </a:lnTo>
                    <a:cubicBezTo>
                      <a:pt x="1" y="1327"/>
                      <a:pt x="963" y="2985"/>
                      <a:pt x="2507" y="2995"/>
                    </a:cubicBezTo>
                    <a:lnTo>
                      <a:pt x="2507" y="2995"/>
                    </a:lnTo>
                    <a:cubicBezTo>
                      <a:pt x="3167" y="2990"/>
                      <a:pt x="3772" y="2658"/>
                      <a:pt x="4157" y="2108"/>
                    </a:cubicBezTo>
                    <a:cubicBezTo>
                      <a:pt x="3159" y="1193"/>
                      <a:pt x="2022" y="472"/>
                      <a:pt x="775" y="0"/>
                    </a:cubicBezTo>
                    <a:close/>
                    <a:moveTo>
                      <a:pt x="2507" y="2995"/>
                    </a:moveTo>
                    <a:lnTo>
                      <a:pt x="2507" y="2995"/>
                    </a:lnTo>
                    <a:cubicBezTo>
                      <a:pt x="2503" y="2995"/>
                      <a:pt x="2498" y="2995"/>
                      <a:pt x="2494" y="2995"/>
                    </a:cubicBezTo>
                    <a:lnTo>
                      <a:pt x="2521" y="2995"/>
                    </a:lnTo>
                    <a:cubicBezTo>
                      <a:pt x="2517" y="2995"/>
                      <a:pt x="2512" y="2995"/>
                      <a:pt x="2507" y="2995"/>
                    </a:cubicBez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4962554" y="3797786"/>
                <a:ext cx="150787" cy="116119"/>
              </a:xfrm>
              <a:custGeom>
                <a:avLst/>
                <a:gdLst/>
                <a:ahLst/>
                <a:cxnLst/>
                <a:rect l="l" t="t" r="r" b="b"/>
                <a:pathLst>
                  <a:path w="4105" h="3161" extrusionOk="0">
                    <a:moveTo>
                      <a:pt x="3328" y="0"/>
                    </a:moveTo>
                    <a:cubicBezTo>
                      <a:pt x="2080" y="665"/>
                      <a:pt x="943" y="1553"/>
                      <a:pt x="1" y="2606"/>
                    </a:cubicBezTo>
                    <a:cubicBezTo>
                      <a:pt x="389" y="2967"/>
                      <a:pt x="888" y="3161"/>
                      <a:pt x="1443" y="3161"/>
                    </a:cubicBezTo>
                    <a:cubicBezTo>
                      <a:pt x="3051" y="3161"/>
                      <a:pt x="4104" y="1442"/>
                      <a:pt x="33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5" name="Google Shape;345;p16"/>
            <p:cNvCxnSpPr/>
            <p:nvPr/>
          </p:nvCxnSpPr>
          <p:spPr>
            <a:xfrm>
              <a:off x="5605242" y="2470603"/>
              <a:ext cx="0" cy="895200"/>
            </a:xfrm>
            <a:prstGeom prst="straightConnector1">
              <a:avLst/>
            </a:prstGeom>
            <a:noFill/>
            <a:ln w="19050" cap="rnd" cmpd="sng">
              <a:solidFill>
                <a:srgbClr val="434343"/>
              </a:solidFill>
              <a:prstDash val="dash"/>
              <a:round/>
              <a:headEnd type="none" w="med" len="med"/>
              <a:tailEnd type="none" w="med" len="med"/>
            </a:ln>
          </p:spPr>
        </p:cxnSp>
      </p:grpSp>
      <p:pic>
        <p:nvPicPr>
          <p:cNvPr id="346" name="Google Shape;346;p16"/>
          <p:cNvPicPr preferRelativeResize="0"/>
          <p:nvPr/>
        </p:nvPicPr>
        <p:blipFill>
          <a:blip r:embed="rId3">
            <a:alphaModFix/>
          </a:blip>
          <a:stretch>
            <a:fillRect/>
          </a:stretch>
        </p:blipFill>
        <p:spPr>
          <a:xfrm>
            <a:off x="2640850" y="738400"/>
            <a:ext cx="5804050" cy="1040848"/>
          </a:xfrm>
          <a:prstGeom prst="rect">
            <a:avLst/>
          </a:prstGeom>
          <a:noFill/>
          <a:ln>
            <a:noFill/>
          </a:ln>
        </p:spPr>
      </p:pic>
      <p:sp>
        <p:nvSpPr>
          <p:cNvPr id="347" name="Google Shape;347;p16"/>
          <p:cNvSpPr txBox="1"/>
          <p:nvPr/>
        </p:nvSpPr>
        <p:spPr>
          <a:xfrm>
            <a:off x="5394675" y="1599825"/>
            <a:ext cx="1208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Roboto"/>
                <a:ea typeface="Roboto"/>
                <a:cs typeface="Roboto"/>
                <a:sym typeface="Roboto"/>
              </a:rPr>
              <a:t>….</a:t>
            </a:r>
            <a:endParaRPr sz="2000" b="1">
              <a:latin typeface="Roboto"/>
              <a:ea typeface="Roboto"/>
              <a:cs typeface="Roboto"/>
              <a:sym typeface="Roboto"/>
            </a:endParaRPr>
          </a:p>
        </p:txBody>
      </p:sp>
      <p:pic>
        <p:nvPicPr>
          <p:cNvPr id="348" name="Google Shape;348;p16"/>
          <p:cNvPicPr preferRelativeResize="0"/>
          <p:nvPr/>
        </p:nvPicPr>
        <p:blipFill>
          <a:blip r:embed="rId4">
            <a:alphaModFix/>
          </a:blip>
          <a:stretch>
            <a:fillRect/>
          </a:stretch>
        </p:blipFill>
        <p:spPr>
          <a:xfrm>
            <a:off x="2694725" y="1998425"/>
            <a:ext cx="5750174" cy="764177"/>
          </a:xfrm>
          <a:prstGeom prst="rect">
            <a:avLst/>
          </a:prstGeom>
          <a:noFill/>
          <a:ln>
            <a:noFill/>
          </a:ln>
        </p:spPr>
      </p:pic>
      <p:pic>
        <p:nvPicPr>
          <p:cNvPr id="349" name="Google Shape;349;p16"/>
          <p:cNvPicPr preferRelativeResize="0"/>
          <p:nvPr/>
        </p:nvPicPr>
        <p:blipFill>
          <a:blip r:embed="rId5">
            <a:alphaModFix/>
          </a:blip>
          <a:stretch>
            <a:fillRect/>
          </a:stretch>
        </p:blipFill>
        <p:spPr>
          <a:xfrm>
            <a:off x="2694725" y="3694000"/>
            <a:ext cx="5750174" cy="707075"/>
          </a:xfrm>
          <a:prstGeom prst="rect">
            <a:avLst/>
          </a:prstGeom>
          <a:noFill/>
          <a:ln>
            <a:noFill/>
          </a:ln>
        </p:spPr>
      </p:pic>
      <p:sp>
        <p:nvSpPr>
          <p:cNvPr id="350" name="Google Shape;350;p16"/>
          <p:cNvSpPr txBox="1"/>
          <p:nvPr/>
        </p:nvSpPr>
        <p:spPr>
          <a:xfrm>
            <a:off x="3027013" y="3025625"/>
            <a:ext cx="5542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202124"/>
                </a:solidFill>
                <a:highlight>
                  <a:srgbClr val="FFFFFF"/>
                </a:highlight>
              </a:rPr>
              <a:t>EDA Process - naive imputation for February 2018</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grpSp>
        <p:nvGrpSpPr>
          <p:cNvPr id="355" name="Google Shape;355;p17"/>
          <p:cNvGrpSpPr/>
          <p:nvPr/>
        </p:nvGrpSpPr>
        <p:grpSpPr>
          <a:xfrm>
            <a:off x="7585252" y="149554"/>
            <a:ext cx="1326901" cy="2172666"/>
            <a:chOff x="4798831" y="1894106"/>
            <a:chExt cx="1628499" cy="2421067"/>
          </a:xfrm>
        </p:grpSpPr>
        <p:sp>
          <p:nvSpPr>
            <p:cNvPr id="356" name="Google Shape;356;p17"/>
            <p:cNvSpPr/>
            <p:nvPr/>
          </p:nvSpPr>
          <p:spPr>
            <a:xfrm>
              <a:off x="5029992" y="1894106"/>
              <a:ext cx="1150500" cy="391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General </a:t>
              </a:r>
              <a:endParaRPr sz="1200">
                <a:solidFill>
                  <a:srgbClr val="FFFFFF"/>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200">
                  <a:solidFill>
                    <a:srgbClr val="FFFFFF"/>
                  </a:solidFill>
                  <a:latin typeface="Fira Sans Extra Condensed Medium"/>
                  <a:ea typeface="Fira Sans Extra Condensed Medium"/>
                  <a:cs typeface="Fira Sans Extra Condensed Medium"/>
                  <a:sym typeface="Fira Sans Extra Condensed Medium"/>
                </a:rPr>
                <a:t>Plot/Test</a:t>
              </a:r>
              <a:endParaRPr sz="120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357" name="Google Shape;357;p17"/>
            <p:cNvGrpSpPr/>
            <p:nvPr/>
          </p:nvGrpSpPr>
          <p:grpSpPr>
            <a:xfrm>
              <a:off x="4798831" y="3419919"/>
              <a:ext cx="1628499" cy="895254"/>
              <a:chOff x="4808799" y="3419919"/>
              <a:chExt cx="1628499" cy="895254"/>
            </a:xfrm>
          </p:grpSpPr>
          <p:sp>
            <p:nvSpPr>
              <p:cNvPr id="358" name="Google Shape;358;p17"/>
              <p:cNvSpPr/>
              <p:nvPr/>
            </p:nvSpPr>
            <p:spPr>
              <a:xfrm>
                <a:off x="4808799" y="4180686"/>
                <a:ext cx="1628499" cy="134487"/>
              </a:xfrm>
              <a:custGeom>
                <a:avLst/>
                <a:gdLst/>
                <a:ahLst/>
                <a:cxnLst/>
                <a:rect l="l" t="t" r="r" b="b"/>
                <a:pathLst>
                  <a:path w="44334" h="3661" extrusionOk="0">
                    <a:moveTo>
                      <a:pt x="22181" y="1"/>
                    </a:moveTo>
                    <a:cubicBezTo>
                      <a:pt x="9926" y="1"/>
                      <a:pt x="0" y="805"/>
                      <a:pt x="28" y="1831"/>
                    </a:cubicBezTo>
                    <a:cubicBezTo>
                      <a:pt x="28" y="2829"/>
                      <a:pt x="9926" y="3661"/>
                      <a:pt x="22181" y="3661"/>
                    </a:cubicBezTo>
                    <a:cubicBezTo>
                      <a:pt x="34408" y="3661"/>
                      <a:pt x="44333" y="2829"/>
                      <a:pt x="44333" y="1831"/>
                    </a:cubicBezTo>
                    <a:cubicBezTo>
                      <a:pt x="44333" y="805"/>
                      <a:pt x="34408" y="1"/>
                      <a:pt x="2218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4857687" y="3419919"/>
                <a:ext cx="1576559" cy="694659"/>
              </a:xfrm>
              <a:custGeom>
                <a:avLst/>
                <a:gdLst/>
                <a:ahLst/>
                <a:cxnLst/>
                <a:rect l="l" t="t" r="r" b="b"/>
                <a:pathLst>
                  <a:path w="42920" h="18910" extrusionOk="0">
                    <a:moveTo>
                      <a:pt x="18438" y="1"/>
                    </a:moveTo>
                    <a:cubicBezTo>
                      <a:pt x="8512" y="1"/>
                      <a:pt x="7874" y="9566"/>
                      <a:pt x="7874" y="9566"/>
                    </a:cubicBezTo>
                    <a:cubicBezTo>
                      <a:pt x="3715" y="10925"/>
                      <a:pt x="665" y="14557"/>
                      <a:pt x="0" y="18910"/>
                    </a:cubicBezTo>
                    <a:lnTo>
                      <a:pt x="42919" y="18910"/>
                    </a:lnTo>
                    <a:cubicBezTo>
                      <a:pt x="42919" y="18910"/>
                      <a:pt x="42392" y="9372"/>
                      <a:pt x="30193" y="9372"/>
                    </a:cubicBezTo>
                    <a:cubicBezTo>
                      <a:pt x="30193" y="9372"/>
                      <a:pt x="28890" y="1"/>
                      <a:pt x="18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4812876" y="4043196"/>
                <a:ext cx="71298" cy="71339"/>
              </a:xfrm>
              <a:custGeom>
                <a:avLst/>
                <a:gdLst/>
                <a:ahLst/>
                <a:cxnLst/>
                <a:rect l="l" t="t" r="r" b="b"/>
                <a:pathLst>
                  <a:path w="1941" h="1942" extrusionOk="0">
                    <a:moveTo>
                      <a:pt x="0" y="1"/>
                    </a:moveTo>
                    <a:lnTo>
                      <a:pt x="0" y="1942"/>
                    </a:lnTo>
                    <a:lnTo>
                      <a:pt x="1220" y="1942"/>
                    </a:lnTo>
                    <a:cubicBezTo>
                      <a:pt x="1220" y="1942"/>
                      <a:pt x="1553" y="1082"/>
                      <a:pt x="194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5131626" y="3953606"/>
                <a:ext cx="346277" cy="297517"/>
              </a:xfrm>
              <a:custGeom>
                <a:avLst/>
                <a:gdLst/>
                <a:ahLst/>
                <a:cxnLst/>
                <a:rect l="l" t="t" r="r" b="b"/>
                <a:pathLst>
                  <a:path w="9427" h="8099" extrusionOk="0">
                    <a:moveTo>
                      <a:pt x="5407" y="0"/>
                    </a:moveTo>
                    <a:cubicBezTo>
                      <a:pt x="1802" y="0"/>
                      <a:pt x="0" y="4353"/>
                      <a:pt x="2523" y="6904"/>
                    </a:cubicBezTo>
                    <a:cubicBezTo>
                      <a:pt x="3349" y="7729"/>
                      <a:pt x="4363" y="8099"/>
                      <a:pt x="5358" y="8099"/>
                    </a:cubicBezTo>
                    <a:cubicBezTo>
                      <a:pt x="7436" y="8099"/>
                      <a:pt x="9427" y="6486"/>
                      <a:pt x="9427" y="4048"/>
                    </a:cubicBezTo>
                    <a:cubicBezTo>
                      <a:pt x="9427" y="1802"/>
                      <a:pt x="7625" y="0"/>
                      <a:pt x="540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5215409" y="4017741"/>
                <a:ext cx="200045" cy="170854"/>
              </a:xfrm>
              <a:custGeom>
                <a:avLst/>
                <a:gdLst/>
                <a:ahLst/>
                <a:cxnLst/>
                <a:rect l="l" t="t" r="r" b="b"/>
                <a:pathLst>
                  <a:path w="5446" h="4651" extrusionOk="0">
                    <a:moveTo>
                      <a:pt x="3175" y="0"/>
                    </a:moveTo>
                    <a:cubicBezTo>
                      <a:pt x="3159" y="0"/>
                      <a:pt x="3142" y="0"/>
                      <a:pt x="3126" y="1"/>
                    </a:cubicBezTo>
                    <a:cubicBezTo>
                      <a:pt x="3114" y="1"/>
                      <a:pt x="3103" y="1"/>
                      <a:pt x="3092" y="1"/>
                    </a:cubicBezTo>
                    <a:cubicBezTo>
                      <a:pt x="1035" y="1"/>
                      <a:pt x="1" y="2504"/>
                      <a:pt x="1462" y="3966"/>
                    </a:cubicBezTo>
                    <a:cubicBezTo>
                      <a:pt x="1935" y="4439"/>
                      <a:pt x="2518" y="4650"/>
                      <a:pt x="3089" y="4650"/>
                    </a:cubicBezTo>
                    <a:cubicBezTo>
                      <a:pt x="4292" y="4650"/>
                      <a:pt x="5446" y="3712"/>
                      <a:pt x="5427" y="2302"/>
                    </a:cubicBezTo>
                    <a:cubicBezTo>
                      <a:pt x="5427" y="1043"/>
                      <a:pt x="4427" y="0"/>
                      <a:pt x="3175"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5677483" y="3953606"/>
                <a:ext cx="347306" cy="297517"/>
              </a:xfrm>
              <a:custGeom>
                <a:avLst/>
                <a:gdLst/>
                <a:ahLst/>
                <a:cxnLst/>
                <a:rect l="l" t="t" r="r" b="b"/>
                <a:pathLst>
                  <a:path w="9455" h="8099" extrusionOk="0">
                    <a:moveTo>
                      <a:pt x="5407" y="0"/>
                    </a:moveTo>
                    <a:cubicBezTo>
                      <a:pt x="1802" y="0"/>
                      <a:pt x="0" y="4353"/>
                      <a:pt x="2523" y="6904"/>
                    </a:cubicBezTo>
                    <a:cubicBezTo>
                      <a:pt x="3349" y="7729"/>
                      <a:pt x="4363" y="8099"/>
                      <a:pt x="5358" y="8099"/>
                    </a:cubicBezTo>
                    <a:cubicBezTo>
                      <a:pt x="7436" y="8099"/>
                      <a:pt x="9427" y="6486"/>
                      <a:pt x="9427" y="4048"/>
                    </a:cubicBezTo>
                    <a:cubicBezTo>
                      <a:pt x="9455" y="1802"/>
                      <a:pt x="7625" y="0"/>
                      <a:pt x="540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5760972" y="4017741"/>
                <a:ext cx="200670" cy="170854"/>
              </a:xfrm>
              <a:custGeom>
                <a:avLst/>
                <a:gdLst/>
                <a:ahLst/>
                <a:cxnLst/>
                <a:rect l="l" t="t" r="r" b="b"/>
                <a:pathLst>
                  <a:path w="5463" h="4651" extrusionOk="0">
                    <a:moveTo>
                      <a:pt x="3183" y="0"/>
                    </a:moveTo>
                    <a:cubicBezTo>
                      <a:pt x="3166" y="0"/>
                      <a:pt x="3150" y="0"/>
                      <a:pt x="3134" y="1"/>
                    </a:cubicBezTo>
                    <a:cubicBezTo>
                      <a:pt x="1054" y="1"/>
                      <a:pt x="1" y="2496"/>
                      <a:pt x="1470" y="3966"/>
                    </a:cubicBezTo>
                    <a:cubicBezTo>
                      <a:pt x="1943" y="4439"/>
                      <a:pt x="2526" y="4650"/>
                      <a:pt x="3098" y="4650"/>
                    </a:cubicBezTo>
                    <a:cubicBezTo>
                      <a:pt x="4303" y="4650"/>
                      <a:pt x="5463" y="3712"/>
                      <a:pt x="5463" y="2302"/>
                    </a:cubicBezTo>
                    <a:cubicBezTo>
                      <a:pt x="5435" y="1043"/>
                      <a:pt x="4435" y="0"/>
                      <a:pt x="3183"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5251772" y="3526884"/>
                <a:ext cx="612110" cy="240394"/>
              </a:xfrm>
              <a:custGeom>
                <a:avLst/>
                <a:gdLst/>
                <a:ahLst/>
                <a:cxnLst/>
                <a:rect l="l" t="t" r="r" b="b"/>
                <a:pathLst>
                  <a:path w="16664" h="6544" extrusionOk="0">
                    <a:moveTo>
                      <a:pt x="7819" y="0"/>
                    </a:moveTo>
                    <a:cubicBezTo>
                      <a:pt x="749" y="0"/>
                      <a:pt x="1" y="6543"/>
                      <a:pt x="1" y="6543"/>
                    </a:cubicBezTo>
                    <a:lnTo>
                      <a:pt x="16664" y="6543"/>
                    </a:lnTo>
                    <a:cubicBezTo>
                      <a:pt x="16664" y="6543"/>
                      <a:pt x="15499" y="0"/>
                      <a:pt x="7819" y="0"/>
                    </a:cubicBez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6166370" y="3803884"/>
                <a:ext cx="152734" cy="110021"/>
              </a:xfrm>
              <a:custGeom>
                <a:avLst/>
                <a:gdLst/>
                <a:ahLst/>
                <a:cxnLst/>
                <a:rect l="l" t="t" r="r" b="b"/>
                <a:pathLst>
                  <a:path w="4158" h="2995" extrusionOk="0">
                    <a:moveTo>
                      <a:pt x="775" y="0"/>
                    </a:moveTo>
                    <a:lnTo>
                      <a:pt x="775" y="0"/>
                    </a:lnTo>
                    <a:cubicBezTo>
                      <a:pt x="1" y="1327"/>
                      <a:pt x="963" y="2985"/>
                      <a:pt x="2507" y="2995"/>
                    </a:cubicBezTo>
                    <a:lnTo>
                      <a:pt x="2507" y="2995"/>
                    </a:lnTo>
                    <a:cubicBezTo>
                      <a:pt x="3167" y="2990"/>
                      <a:pt x="3772" y="2658"/>
                      <a:pt x="4157" y="2108"/>
                    </a:cubicBezTo>
                    <a:cubicBezTo>
                      <a:pt x="3159" y="1193"/>
                      <a:pt x="2022" y="472"/>
                      <a:pt x="775" y="0"/>
                    </a:cubicBezTo>
                    <a:close/>
                    <a:moveTo>
                      <a:pt x="2507" y="2995"/>
                    </a:moveTo>
                    <a:lnTo>
                      <a:pt x="2507" y="2995"/>
                    </a:lnTo>
                    <a:cubicBezTo>
                      <a:pt x="2503" y="2995"/>
                      <a:pt x="2498" y="2995"/>
                      <a:pt x="2494" y="2995"/>
                    </a:cubicBezTo>
                    <a:lnTo>
                      <a:pt x="2521" y="2995"/>
                    </a:lnTo>
                    <a:cubicBezTo>
                      <a:pt x="2517" y="2995"/>
                      <a:pt x="2512" y="2995"/>
                      <a:pt x="2507" y="2995"/>
                    </a:cubicBez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4962554" y="3797786"/>
                <a:ext cx="150787" cy="116119"/>
              </a:xfrm>
              <a:custGeom>
                <a:avLst/>
                <a:gdLst/>
                <a:ahLst/>
                <a:cxnLst/>
                <a:rect l="l" t="t" r="r" b="b"/>
                <a:pathLst>
                  <a:path w="4105" h="3161" extrusionOk="0">
                    <a:moveTo>
                      <a:pt x="3328" y="0"/>
                    </a:moveTo>
                    <a:cubicBezTo>
                      <a:pt x="2080" y="665"/>
                      <a:pt x="943" y="1553"/>
                      <a:pt x="1" y="2606"/>
                    </a:cubicBezTo>
                    <a:cubicBezTo>
                      <a:pt x="389" y="2967"/>
                      <a:pt x="888" y="3161"/>
                      <a:pt x="1443" y="3161"/>
                    </a:cubicBezTo>
                    <a:cubicBezTo>
                      <a:pt x="3051" y="3161"/>
                      <a:pt x="4104" y="1442"/>
                      <a:pt x="33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8" name="Google Shape;368;p17"/>
            <p:cNvCxnSpPr/>
            <p:nvPr/>
          </p:nvCxnSpPr>
          <p:spPr>
            <a:xfrm>
              <a:off x="5605242" y="2470603"/>
              <a:ext cx="0" cy="895200"/>
            </a:xfrm>
            <a:prstGeom prst="straightConnector1">
              <a:avLst/>
            </a:prstGeom>
            <a:noFill/>
            <a:ln w="19050" cap="rnd" cmpd="sng">
              <a:solidFill>
                <a:srgbClr val="434343"/>
              </a:solidFill>
              <a:prstDash val="dash"/>
              <a:round/>
              <a:headEnd type="none" w="med" len="med"/>
              <a:tailEnd type="none" w="med" len="med"/>
            </a:ln>
          </p:spPr>
        </p:cxnSp>
      </p:grpSp>
      <p:pic>
        <p:nvPicPr>
          <p:cNvPr id="369" name="Google Shape;369;p17"/>
          <p:cNvPicPr preferRelativeResize="0"/>
          <p:nvPr/>
        </p:nvPicPr>
        <p:blipFill>
          <a:blip r:embed="rId3">
            <a:alphaModFix/>
          </a:blip>
          <a:stretch>
            <a:fillRect/>
          </a:stretch>
        </p:blipFill>
        <p:spPr>
          <a:xfrm>
            <a:off x="436825" y="2489350"/>
            <a:ext cx="3507259" cy="1899549"/>
          </a:xfrm>
          <a:prstGeom prst="rect">
            <a:avLst/>
          </a:prstGeom>
          <a:noFill/>
          <a:ln>
            <a:noFill/>
          </a:ln>
        </p:spPr>
      </p:pic>
      <p:grpSp>
        <p:nvGrpSpPr>
          <p:cNvPr id="370" name="Google Shape;370;p17"/>
          <p:cNvGrpSpPr/>
          <p:nvPr/>
        </p:nvGrpSpPr>
        <p:grpSpPr>
          <a:xfrm>
            <a:off x="7566514" y="2857000"/>
            <a:ext cx="1326879" cy="1897010"/>
            <a:chOff x="766246" y="1897368"/>
            <a:chExt cx="1555179" cy="2417805"/>
          </a:xfrm>
        </p:grpSpPr>
        <p:sp>
          <p:nvSpPr>
            <p:cNvPr id="371" name="Google Shape;371;p17"/>
            <p:cNvSpPr/>
            <p:nvPr/>
          </p:nvSpPr>
          <p:spPr>
            <a:xfrm>
              <a:off x="795737" y="1897368"/>
              <a:ext cx="1345500" cy="391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FFFFFF"/>
                  </a:solidFill>
                  <a:latin typeface="Fira Sans Extra Condensed Medium"/>
                  <a:ea typeface="Fira Sans Extra Condensed Medium"/>
                  <a:cs typeface="Fira Sans Extra Condensed Medium"/>
                  <a:sym typeface="Fira Sans Extra Condensed Medium"/>
                </a:rPr>
                <a:t>Transformation</a:t>
              </a:r>
              <a:endParaRPr sz="110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372" name="Google Shape;372;p17"/>
            <p:cNvGrpSpPr/>
            <p:nvPr/>
          </p:nvGrpSpPr>
          <p:grpSpPr>
            <a:xfrm>
              <a:off x="766246" y="3472888"/>
              <a:ext cx="1555179" cy="842285"/>
              <a:chOff x="832478" y="3472888"/>
              <a:chExt cx="1555179" cy="842285"/>
            </a:xfrm>
          </p:grpSpPr>
          <p:sp>
            <p:nvSpPr>
              <p:cNvPr id="373" name="Google Shape;373;p17"/>
              <p:cNvSpPr/>
              <p:nvPr/>
            </p:nvSpPr>
            <p:spPr>
              <a:xfrm>
                <a:off x="832478" y="4180686"/>
                <a:ext cx="1404467" cy="134487"/>
              </a:xfrm>
              <a:custGeom>
                <a:avLst/>
                <a:gdLst/>
                <a:ahLst/>
                <a:cxnLst/>
                <a:rect l="l" t="t" r="r" b="b"/>
                <a:pathLst>
                  <a:path w="38235" h="3661" extrusionOk="0">
                    <a:moveTo>
                      <a:pt x="19103" y="1"/>
                    </a:moveTo>
                    <a:cubicBezTo>
                      <a:pt x="8568" y="1"/>
                      <a:pt x="1" y="805"/>
                      <a:pt x="1" y="1831"/>
                    </a:cubicBezTo>
                    <a:cubicBezTo>
                      <a:pt x="1" y="2829"/>
                      <a:pt x="8568" y="3661"/>
                      <a:pt x="19103" y="3661"/>
                    </a:cubicBezTo>
                    <a:cubicBezTo>
                      <a:pt x="29667" y="3661"/>
                      <a:pt x="38234" y="2829"/>
                      <a:pt x="38234" y="1831"/>
                    </a:cubicBezTo>
                    <a:cubicBezTo>
                      <a:pt x="38234" y="805"/>
                      <a:pt x="29667" y="1"/>
                      <a:pt x="19103"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7"/>
              <p:cNvSpPr/>
              <p:nvPr/>
            </p:nvSpPr>
            <p:spPr>
              <a:xfrm>
                <a:off x="832478" y="4043196"/>
                <a:ext cx="170108" cy="71339"/>
              </a:xfrm>
              <a:custGeom>
                <a:avLst/>
                <a:gdLst/>
                <a:ahLst/>
                <a:cxnLst/>
                <a:rect l="l" t="t" r="r" b="b"/>
                <a:pathLst>
                  <a:path w="4631" h="1942" extrusionOk="0">
                    <a:moveTo>
                      <a:pt x="1" y="1"/>
                    </a:moveTo>
                    <a:lnTo>
                      <a:pt x="1470" y="1942"/>
                    </a:lnTo>
                    <a:lnTo>
                      <a:pt x="4520" y="1942"/>
                    </a:lnTo>
                    <a:cubicBezTo>
                      <a:pt x="4132" y="1332"/>
                      <a:pt x="4159" y="555"/>
                      <a:pt x="46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862009" y="3472888"/>
                <a:ext cx="1525648" cy="641687"/>
              </a:xfrm>
              <a:custGeom>
                <a:avLst/>
                <a:gdLst/>
                <a:ahLst/>
                <a:cxnLst/>
                <a:rect l="l" t="t" r="r" b="b"/>
                <a:pathLst>
                  <a:path w="41534" h="17468" extrusionOk="0">
                    <a:moveTo>
                      <a:pt x="16636" y="1"/>
                    </a:moveTo>
                    <a:cubicBezTo>
                      <a:pt x="3993" y="1"/>
                      <a:pt x="999" y="11313"/>
                      <a:pt x="999" y="11313"/>
                    </a:cubicBezTo>
                    <a:cubicBezTo>
                      <a:pt x="1" y="16442"/>
                      <a:pt x="3494" y="17468"/>
                      <a:pt x="3494" y="17468"/>
                    </a:cubicBezTo>
                    <a:lnTo>
                      <a:pt x="32855" y="17468"/>
                    </a:lnTo>
                    <a:cubicBezTo>
                      <a:pt x="41533" y="15527"/>
                      <a:pt x="36376" y="9455"/>
                      <a:pt x="29584" y="4437"/>
                    </a:cubicBezTo>
                    <a:cubicBezTo>
                      <a:pt x="24260" y="527"/>
                      <a:pt x="20074" y="1"/>
                      <a:pt x="16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1047353" y="3547234"/>
                <a:ext cx="403323" cy="271986"/>
              </a:xfrm>
              <a:custGeom>
                <a:avLst/>
                <a:gdLst/>
                <a:ahLst/>
                <a:cxnLst/>
                <a:rect l="l" t="t" r="r" b="b"/>
                <a:pathLst>
                  <a:path w="10980" h="7404" extrusionOk="0">
                    <a:moveTo>
                      <a:pt x="10980" y="1"/>
                    </a:moveTo>
                    <a:cubicBezTo>
                      <a:pt x="3522" y="1"/>
                      <a:pt x="1" y="7403"/>
                      <a:pt x="1" y="7403"/>
                    </a:cubicBezTo>
                    <a:lnTo>
                      <a:pt x="10980" y="7403"/>
                    </a:lnTo>
                    <a:lnTo>
                      <a:pt x="10980" y="1"/>
                    </a:ln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a:off x="1510712" y="3547234"/>
                <a:ext cx="486853" cy="271986"/>
              </a:xfrm>
              <a:custGeom>
                <a:avLst/>
                <a:gdLst/>
                <a:ahLst/>
                <a:cxnLst/>
                <a:rect l="l" t="t" r="r" b="b"/>
                <a:pathLst>
                  <a:path w="13254" h="7404" extrusionOk="0">
                    <a:moveTo>
                      <a:pt x="1" y="1"/>
                    </a:moveTo>
                    <a:lnTo>
                      <a:pt x="1" y="7403"/>
                    </a:lnTo>
                    <a:lnTo>
                      <a:pt x="13254" y="7403"/>
                    </a:lnTo>
                    <a:cubicBezTo>
                      <a:pt x="13254" y="7403"/>
                      <a:pt x="8623" y="1"/>
                      <a:pt x="1" y="1"/>
                    </a:cubicBez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7"/>
              <p:cNvSpPr/>
              <p:nvPr/>
            </p:nvSpPr>
            <p:spPr>
              <a:xfrm>
                <a:off x="2087717" y="3806933"/>
                <a:ext cx="137967" cy="129748"/>
              </a:xfrm>
              <a:custGeom>
                <a:avLst/>
                <a:gdLst/>
                <a:ahLst/>
                <a:cxnLst/>
                <a:rect l="l" t="t" r="r" b="b"/>
                <a:pathLst>
                  <a:path w="3756" h="3532" extrusionOk="0">
                    <a:moveTo>
                      <a:pt x="1565" y="1"/>
                    </a:moveTo>
                    <a:lnTo>
                      <a:pt x="1565" y="1"/>
                    </a:lnTo>
                    <a:cubicBezTo>
                      <a:pt x="1" y="1284"/>
                      <a:pt x="1129" y="3531"/>
                      <a:pt x="2782" y="3531"/>
                    </a:cubicBezTo>
                    <a:cubicBezTo>
                      <a:pt x="3093" y="3531"/>
                      <a:pt x="3422" y="3452"/>
                      <a:pt x="3755" y="3272"/>
                    </a:cubicBezTo>
                    <a:cubicBezTo>
                      <a:pt x="3228" y="2052"/>
                      <a:pt x="2480" y="943"/>
                      <a:pt x="1565" y="1"/>
                    </a:cubicBezTo>
                    <a:close/>
                  </a:path>
                </a:pathLst>
              </a:custGeom>
              <a:solidFill>
                <a:srgbClr val="D3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7"/>
              <p:cNvSpPr/>
              <p:nvPr/>
            </p:nvSpPr>
            <p:spPr>
              <a:xfrm>
                <a:off x="892569" y="3807961"/>
                <a:ext cx="98810" cy="127654"/>
              </a:xfrm>
              <a:custGeom>
                <a:avLst/>
                <a:gdLst/>
                <a:ahLst/>
                <a:cxnLst/>
                <a:rect l="l" t="t" r="r" b="b"/>
                <a:pathLst>
                  <a:path w="2690" h="3475" extrusionOk="0">
                    <a:moveTo>
                      <a:pt x="1026" y="0"/>
                    </a:moveTo>
                    <a:cubicBezTo>
                      <a:pt x="666" y="693"/>
                      <a:pt x="388" y="1442"/>
                      <a:pt x="167" y="2191"/>
                    </a:cubicBezTo>
                    <a:cubicBezTo>
                      <a:pt x="83" y="2579"/>
                      <a:pt x="28" y="2967"/>
                      <a:pt x="0" y="3327"/>
                    </a:cubicBezTo>
                    <a:cubicBezTo>
                      <a:pt x="234" y="3427"/>
                      <a:pt x="475" y="3474"/>
                      <a:pt x="711" y="3474"/>
                    </a:cubicBezTo>
                    <a:cubicBezTo>
                      <a:pt x="1457" y="3474"/>
                      <a:pt x="2153" y="3004"/>
                      <a:pt x="2385" y="2246"/>
                    </a:cubicBezTo>
                    <a:cubicBezTo>
                      <a:pt x="2690" y="1248"/>
                      <a:pt x="2052" y="194"/>
                      <a:pt x="10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997473" y="3953606"/>
                <a:ext cx="347306" cy="297517"/>
              </a:xfrm>
              <a:custGeom>
                <a:avLst/>
                <a:gdLst/>
                <a:ahLst/>
                <a:cxnLst/>
                <a:rect l="l" t="t" r="r" b="b"/>
                <a:pathLst>
                  <a:path w="9455" h="8099" extrusionOk="0">
                    <a:moveTo>
                      <a:pt x="5407" y="0"/>
                    </a:moveTo>
                    <a:cubicBezTo>
                      <a:pt x="1802" y="0"/>
                      <a:pt x="0" y="4353"/>
                      <a:pt x="2523" y="6904"/>
                    </a:cubicBezTo>
                    <a:cubicBezTo>
                      <a:pt x="3349" y="7729"/>
                      <a:pt x="4363" y="8099"/>
                      <a:pt x="5358" y="8099"/>
                    </a:cubicBezTo>
                    <a:cubicBezTo>
                      <a:pt x="7436" y="8099"/>
                      <a:pt x="9427" y="6486"/>
                      <a:pt x="9427" y="4048"/>
                    </a:cubicBezTo>
                    <a:cubicBezTo>
                      <a:pt x="9454" y="1802"/>
                      <a:pt x="7625" y="0"/>
                      <a:pt x="540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7"/>
              <p:cNvSpPr/>
              <p:nvPr/>
            </p:nvSpPr>
            <p:spPr>
              <a:xfrm>
                <a:off x="1080962" y="4017741"/>
                <a:ext cx="200670" cy="170854"/>
              </a:xfrm>
              <a:custGeom>
                <a:avLst/>
                <a:gdLst/>
                <a:ahLst/>
                <a:cxnLst/>
                <a:rect l="l" t="t" r="r" b="b"/>
                <a:pathLst>
                  <a:path w="5463" h="4651" extrusionOk="0">
                    <a:moveTo>
                      <a:pt x="3183" y="0"/>
                    </a:moveTo>
                    <a:cubicBezTo>
                      <a:pt x="3166" y="0"/>
                      <a:pt x="3150" y="0"/>
                      <a:pt x="3134" y="1"/>
                    </a:cubicBezTo>
                    <a:cubicBezTo>
                      <a:pt x="1054" y="1"/>
                      <a:pt x="1" y="2496"/>
                      <a:pt x="1470" y="3966"/>
                    </a:cubicBezTo>
                    <a:cubicBezTo>
                      <a:pt x="1943" y="4439"/>
                      <a:pt x="2525" y="4650"/>
                      <a:pt x="3098" y="4650"/>
                    </a:cubicBezTo>
                    <a:cubicBezTo>
                      <a:pt x="4303" y="4650"/>
                      <a:pt x="5462" y="3712"/>
                      <a:pt x="5462" y="2302"/>
                    </a:cubicBezTo>
                    <a:cubicBezTo>
                      <a:pt x="5435" y="1043"/>
                      <a:pt x="4435" y="0"/>
                      <a:pt x="3183"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1659399" y="3953606"/>
                <a:ext cx="347343" cy="297517"/>
              </a:xfrm>
              <a:custGeom>
                <a:avLst/>
                <a:gdLst/>
                <a:ahLst/>
                <a:cxnLst/>
                <a:rect l="l" t="t" r="r" b="b"/>
                <a:pathLst>
                  <a:path w="9456" h="8099" extrusionOk="0">
                    <a:moveTo>
                      <a:pt x="5407" y="0"/>
                    </a:moveTo>
                    <a:cubicBezTo>
                      <a:pt x="1803" y="0"/>
                      <a:pt x="1" y="4353"/>
                      <a:pt x="2551" y="6904"/>
                    </a:cubicBezTo>
                    <a:cubicBezTo>
                      <a:pt x="3368" y="7729"/>
                      <a:pt x="4376" y="8099"/>
                      <a:pt x="5368" y="8099"/>
                    </a:cubicBezTo>
                    <a:cubicBezTo>
                      <a:pt x="7439" y="8099"/>
                      <a:pt x="9436" y="6486"/>
                      <a:pt x="9455" y="4048"/>
                    </a:cubicBezTo>
                    <a:cubicBezTo>
                      <a:pt x="9455" y="1802"/>
                      <a:pt x="7625" y="0"/>
                      <a:pt x="540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1742925" y="4017741"/>
                <a:ext cx="200670" cy="170854"/>
              </a:xfrm>
              <a:custGeom>
                <a:avLst/>
                <a:gdLst/>
                <a:ahLst/>
                <a:cxnLst/>
                <a:rect l="l" t="t" r="r" b="b"/>
                <a:pathLst>
                  <a:path w="5463" h="4651" extrusionOk="0">
                    <a:moveTo>
                      <a:pt x="3182" y="0"/>
                    </a:moveTo>
                    <a:cubicBezTo>
                      <a:pt x="3166" y="0"/>
                      <a:pt x="3150" y="0"/>
                      <a:pt x="3133" y="1"/>
                    </a:cubicBezTo>
                    <a:cubicBezTo>
                      <a:pt x="1054" y="1"/>
                      <a:pt x="0" y="2496"/>
                      <a:pt x="1470" y="3966"/>
                    </a:cubicBezTo>
                    <a:cubicBezTo>
                      <a:pt x="1952" y="4439"/>
                      <a:pt x="2537" y="4650"/>
                      <a:pt x="3110" y="4650"/>
                    </a:cubicBezTo>
                    <a:cubicBezTo>
                      <a:pt x="4315" y="4650"/>
                      <a:pt x="5462" y="3712"/>
                      <a:pt x="5462" y="2302"/>
                    </a:cubicBezTo>
                    <a:cubicBezTo>
                      <a:pt x="5462" y="1043"/>
                      <a:pt x="4435" y="0"/>
                      <a:pt x="3182"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4" name="Google Shape;384;p17"/>
            <p:cNvCxnSpPr/>
            <p:nvPr/>
          </p:nvCxnSpPr>
          <p:spPr>
            <a:xfrm>
              <a:off x="1472275" y="2470603"/>
              <a:ext cx="0" cy="895200"/>
            </a:xfrm>
            <a:prstGeom prst="straightConnector1">
              <a:avLst/>
            </a:prstGeom>
            <a:noFill/>
            <a:ln w="19050" cap="rnd" cmpd="sng">
              <a:solidFill>
                <a:srgbClr val="434343"/>
              </a:solidFill>
              <a:prstDash val="dash"/>
              <a:round/>
              <a:headEnd type="none" w="med" len="med"/>
              <a:tailEnd type="none" w="med" len="med"/>
            </a:ln>
          </p:spPr>
        </p:cxnSp>
      </p:grpSp>
      <p:pic>
        <p:nvPicPr>
          <p:cNvPr id="385" name="Google Shape;385;p17"/>
          <p:cNvPicPr preferRelativeResize="0"/>
          <p:nvPr/>
        </p:nvPicPr>
        <p:blipFill>
          <a:blip r:embed="rId4">
            <a:alphaModFix/>
          </a:blip>
          <a:stretch>
            <a:fillRect/>
          </a:stretch>
        </p:blipFill>
        <p:spPr>
          <a:xfrm>
            <a:off x="4042231" y="3482273"/>
            <a:ext cx="2906344" cy="656670"/>
          </a:xfrm>
          <a:prstGeom prst="rect">
            <a:avLst/>
          </a:prstGeom>
          <a:noFill/>
          <a:ln>
            <a:noFill/>
          </a:ln>
        </p:spPr>
      </p:pic>
      <p:pic>
        <p:nvPicPr>
          <p:cNvPr id="386" name="Google Shape;386;p17"/>
          <p:cNvPicPr preferRelativeResize="0"/>
          <p:nvPr/>
        </p:nvPicPr>
        <p:blipFill>
          <a:blip r:embed="rId5">
            <a:alphaModFix/>
          </a:blip>
          <a:stretch>
            <a:fillRect/>
          </a:stretch>
        </p:blipFill>
        <p:spPr>
          <a:xfrm>
            <a:off x="3935987" y="2722626"/>
            <a:ext cx="3396488" cy="605551"/>
          </a:xfrm>
          <a:prstGeom prst="rect">
            <a:avLst/>
          </a:prstGeom>
          <a:noFill/>
          <a:ln>
            <a:noFill/>
          </a:ln>
        </p:spPr>
      </p:pic>
      <p:sp>
        <p:nvSpPr>
          <p:cNvPr id="387" name="Google Shape;387;p17"/>
          <p:cNvSpPr txBox="1"/>
          <p:nvPr/>
        </p:nvSpPr>
        <p:spPr>
          <a:xfrm>
            <a:off x="492074" y="4403620"/>
            <a:ext cx="46629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KPSS/ADF -&gt; differencing 1 </a:t>
            </a:r>
            <a:endParaRPr>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Box Cox Transformation is not applicable:</a:t>
            </a:r>
            <a:endParaRPr>
              <a:solidFill>
                <a:schemeClr val="dk1"/>
              </a:solidFill>
              <a:latin typeface="Roboto"/>
              <a:ea typeface="Roboto"/>
              <a:cs typeface="Roboto"/>
              <a:sym typeface="Roboto"/>
            </a:endParaRPr>
          </a:p>
        </p:txBody>
      </p:sp>
      <p:pic>
        <p:nvPicPr>
          <p:cNvPr id="388" name="Google Shape;388;p17"/>
          <p:cNvPicPr preferRelativeResize="0"/>
          <p:nvPr/>
        </p:nvPicPr>
        <p:blipFill>
          <a:blip r:embed="rId6">
            <a:alphaModFix/>
          </a:blip>
          <a:stretch>
            <a:fillRect/>
          </a:stretch>
        </p:blipFill>
        <p:spPr>
          <a:xfrm>
            <a:off x="4459008" y="4680442"/>
            <a:ext cx="2906345" cy="334690"/>
          </a:xfrm>
          <a:prstGeom prst="rect">
            <a:avLst/>
          </a:prstGeom>
          <a:noFill/>
          <a:ln>
            <a:noFill/>
          </a:ln>
        </p:spPr>
      </p:pic>
      <p:pic>
        <p:nvPicPr>
          <p:cNvPr id="389" name="Google Shape;389;p17"/>
          <p:cNvPicPr preferRelativeResize="0"/>
          <p:nvPr/>
        </p:nvPicPr>
        <p:blipFill>
          <a:blip r:embed="rId7">
            <a:alphaModFix/>
          </a:blip>
          <a:stretch>
            <a:fillRect/>
          </a:stretch>
        </p:blipFill>
        <p:spPr>
          <a:xfrm>
            <a:off x="334175" y="149550"/>
            <a:ext cx="3609895" cy="2172674"/>
          </a:xfrm>
          <a:prstGeom prst="rect">
            <a:avLst/>
          </a:prstGeom>
          <a:noFill/>
          <a:ln>
            <a:noFill/>
          </a:ln>
        </p:spPr>
      </p:pic>
      <p:cxnSp>
        <p:nvCxnSpPr>
          <p:cNvPr id="390" name="Google Shape;390;p17"/>
          <p:cNvCxnSpPr/>
          <p:nvPr/>
        </p:nvCxnSpPr>
        <p:spPr>
          <a:xfrm>
            <a:off x="-33300" y="2413150"/>
            <a:ext cx="9210600" cy="59700"/>
          </a:xfrm>
          <a:prstGeom prst="straightConnector1">
            <a:avLst/>
          </a:prstGeom>
          <a:noFill/>
          <a:ln w="28575" cap="flat" cmpd="sng">
            <a:solidFill>
              <a:schemeClr val="dk2"/>
            </a:solidFill>
            <a:prstDash val="solid"/>
            <a:round/>
            <a:headEnd type="none" w="med" len="med"/>
            <a:tailEnd type="none" w="med" len="med"/>
          </a:ln>
        </p:spPr>
      </p:cxnSp>
      <p:sp>
        <p:nvSpPr>
          <p:cNvPr id="391" name="Google Shape;391;p17"/>
          <p:cNvSpPr txBox="1"/>
          <p:nvPr/>
        </p:nvSpPr>
        <p:spPr>
          <a:xfrm>
            <a:off x="4617650" y="287075"/>
            <a:ext cx="2437200" cy="173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latin typeface="Roboto"/>
                <a:ea typeface="Roboto"/>
                <a:cs typeface="Roboto"/>
                <a:sym typeface="Roboto"/>
              </a:rPr>
              <a:t>3 Main Outliers: </a:t>
            </a:r>
            <a:endParaRPr sz="1700">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2002 - November</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2008 - January </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2010 - December</a:t>
            </a:r>
            <a:endParaRPr>
              <a:latin typeface="Roboto"/>
              <a:ea typeface="Roboto"/>
              <a:cs typeface="Roboto"/>
              <a:sym typeface="Roboto"/>
            </a:endParaRPr>
          </a:p>
        </p:txBody>
      </p:sp>
      <p:sp>
        <p:nvSpPr>
          <p:cNvPr id="392" name="Google Shape;392;p17"/>
          <p:cNvSpPr/>
          <p:nvPr/>
        </p:nvSpPr>
        <p:spPr>
          <a:xfrm>
            <a:off x="849250" y="1686575"/>
            <a:ext cx="179400" cy="1914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1910750" y="1555000"/>
            <a:ext cx="179400" cy="1914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2481775" y="1632525"/>
            <a:ext cx="179400" cy="1914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8"/>
          <p:cNvSpPr txBox="1"/>
          <p:nvPr/>
        </p:nvSpPr>
        <p:spPr>
          <a:xfrm>
            <a:off x="228050" y="293200"/>
            <a:ext cx="61011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dk1"/>
                </a:solidFill>
                <a:latin typeface="Roboto"/>
                <a:ea typeface="Roboto"/>
                <a:cs typeface="Roboto"/>
                <a:sym typeface="Roboto"/>
              </a:rPr>
              <a:t>ETS &amp; </a:t>
            </a:r>
            <a:r>
              <a:rPr lang="en" sz="2600" b="1">
                <a:latin typeface="Roboto"/>
                <a:ea typeface="Roboto"/>
                <a:cs typeface="Roboto"/>
                <a:sym typeface="Roboto"/>
              </a:rPr>
              <a:t>Exponen</a:t>
            </a:r>
            <a:r>
              <a:rPr lang="en" sz="2700" b="1">
                <a:latin typeface="Roboto"/>
                <a:ea typeface="Roboto"/>
                <a:cs typeface="Roboto"/>
                <a:sym typeface="Roboto"/>
              </a:rPr>
              <a:t>tial sm</a:t>
            </a:r>
            <a:r>
              <a:rPr lang="en" sz="2600" b="1">
                <a:latin typeface="Roboto"/>
                <a:ea typeface="Roboto"/>
                <a:cs typeface="Roboto"/>
                <a:sym typeface="Roboto"/>
              </a:rPr>
              <a:t>oothing</a:t>
            </a:r>
            <a:r>
              <a:rPr lang="en" sz="2400" b="1">
                <a:latin typeface="Roboto"/>
                <a:ea typeface="Roboto"/>
                <a:cs typeface="Roboto"/>
                <a:sym typeface="Roboto"/>
              </a:rPr>
              <a:t> </a:t>
            </a:r>
            <a:endParaRPr sz="2400" b="1">
              <a:latin typeface="Roboto"/>
              <a:ea typeface="Roboto"/>
              <a:cs typeface="Roboto"/>
              <a:sym typeface="Roboto"/>
            </a:endParaRPr>
          </a:p>
          <a:p>
            <a:pPr marL="0" lvl="0" indent="0" algn="l" rtl="0">
              <a:spcBef>
                <a:spcPts val="0"/>
              </a:spcBef>
              <a:spcAft>
                <a:spcPts val="0"/>
              </a:spcAft>
              <a:buNone/>
            </a:pPr>
            <a:endParaRPr sz="2300">
              <a:latin typeface="Roboto"/>
              <a:ea typeface="Roboto"/>
              <a:cs typeface="Roboto"/>
              <a:sym typeface="Roboto"/>
            </a:endParaRPr>
          </a:p>
          <a:p>
            <a:pPr marL="0" lvl="0" indent="0" algn="l" rtl="0">
              <a:spcBef>
                <a:spcPts val="0"/>
              </a:spcBef>
              <a:spcAft>
                <a:spcPts val="0"/>
              </a:spcAft>
              <a:buNone/>
            </a:pPr>
            <a:endParaRPr sz="2300">
              <a:latin typeface="Roboto"/>
              <a:ea typeface="Roboto"/>
              <a:cs typeface="Roboto"/>
              <a:sym typeface="Roboto"/>
            </a:endParaRPr>
          </a:p>
          <a:p>
            <a:pPr marL="0" lvl="0" indent="0" algn="l" rtl="0">
              <a:spcBef>
                <a:spcPts val="0"/>
              </a:spcBef>
              <a:spcAft>
                <a:spcPts val="0"/>
              </a:spcAft>
              <a:buNone/>
            </a:pPr>
            <a:endParaRPr sz="2300">
              <a:latin typeface="Roboto"/>
              <a:ea typeface="Roboto"/>
              <a:cs typeface="Roboto"/>
              <a:sym typeface="Roboto"/>
            </a:endParaRPr>
          </a:p>
        </p:txBody>
      </p:sp>
      <p:pic>
        <p:nvPicPr>
          <p:cNvPr id="400" name="Google Shape;400;p18"/>
          <p:cNvPicPr preferRelativeResize="0"/>
          <p:nvPr/>
        </p:nvPicPr>
        <p:blipFill>
          <a:blip r:embed="rId3">
            <a:alphaModFix/>
          </a:blip>
          <a:stretch>
            <a:fillRect/>
          </a:stretch>
        </p:blipFill>
        <p:spPr>
          <a:xfrm>
            <a:off x="1318363" y="4305801"/>
            <a:ext cx="2257437" cy="369300"/>
          </a:xfrm>
          <a:prstGeom prst="rect">
            <a:avLst/>
          </a:prstGeom>
          <a:noFill/>
          <a:ln>
            <a:noFill/>
          </a:ln>
        </p:spPr>
      </p:pic>
      <p:pic>
        <p:nvPicPr>
          <p:cNvPr id="401" name="Google Shape;401;p18"/>
          <p:cNvPicPr preferRelativeResize="0"/>
          <p:nvPr/>
        </p:nvPicPr>
        <p:blipFill>
          <a:blip r:embed="rId4">
            <a:alphaModFix/>
          </a:blip>
          <a:stretch>
            <a:fillRect/>
          </a:stretch>
        </p:blipFill>
        <p:spPr>
          <a:xfrm>
            <a:off x="228050" y="1368800"/>
            <a:ext cx="4438049" cy="2944700"/>
          </a:xfrm>
          <a:prstGeom prst="rect">
            <a:avLst/>
          </a:prstGeom>
          <a:noFill/>
          <a:ln>
            <a:noFill/>
          </a:ln>
        </p:spPr>
      </p:pic>
      <p:sp>
        <p:nvSpPr>
          <p:cNvPr id="402" name="Google Shape;402;p18"/>
          <p:cNvSpPr txBox="1"/>
          <p:nvPr/>
        </p:nvSpPr>
        <p:spPr>
          <a:xfrm>
            <a:off x="228050" y="878100"/>
            <a:ext cx="8277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2A2A2A"/>
                </a:solidFill>
                <a:highlight>
                  <a:srgbClr val="FFFFFF"/>
                </a:highlight>
                <a:latin typeface="Roboto"/>
                <a:ea typeface="Roboto"/>
                <a:cs typeface="Roboto"/>
                <a:sym typeface="Roboto"/>
              </a:rPr>
              <a:t>ETS(A,N,N) shows that</a:t>
            </a:r>
            <a:r>
              <a:rPr lang="en" sz="1200" b="1">
                <a:solidFill>
                  <a:srgbClr val="2A2A2A"/>
                </a:solidFill>
                <a:highlight>
                  <a:srgbClr val="FFFFFF"/>
                </a:highlight>
                <a:latin typeface="Roboto"/>
                <a:ea typeface="Roboto"/>
                <a:cs typeface="Roboto"/>
                <a:sym typeface="Roboto"/>
              </a:rPr>
              <a:t> </a:t>
            </a:r>
            <a:r>
              <a:rPr lang="en" sz="1200">
                <a:solidFill>
                  <a:srgbClr val="2A2A2A"/>
                </a:solidFill>
                <a:highlight>
                  <a:srgbClr val="FFFFFF"/>
                </a:highlight>
                <a:latin typeface="Roboto"/>
                <a:ea typeface="Roboto"/>
                <a:cs typeface="Roboto"/>
                <a:sym typeface="Roboto"/>
              </a:rPr>
              <a:t>a method with additive error, no trend and no seasonality, applying </a:t>
            </a:r>
            <a:r>
              <a:rPr lang="en" sz="1200" i="1">
                <a:solidFill>
                  <a:srgbClr val="2A2A2A"/>
                </a:solidFill>
                <a:highlight>
                  <a:srgbClr val="FFFFFF"/>
                </a:highlight>
                <a:latin typeface="Roboto"/>
                <a:ea typeface="Roboto"/>
                <a:cs typeface="Roboto"/>
                <a:sym typeface="Roboto"/>
              </a:rPr>
              <a:t>Simple Exponential Smoothing</a:t>
            </a:r>
            <a:endParaRPr>
              <a:latin typeface="Roboto"/>
              <a:ea typeface="Roboto"/>
              <a:cs typeface="Roboto"/>
              <a:sym typeface="Roboto"/>
            </a:endParaRPr>
          </a:p>
        </p:txBody>
      </p:sp>
      <p:pic>
        <p:nvPicPr>
          <p:cNvPr id="403" name="Google Shape;403;p18"/>
          <p:cNvPicPr preferRelativeResize="0"/>
          <p:nvPr/>
        </p:nvPicPr>
        <p:blipFill>
          <a:blip r:embed="rId5">
            <a:alphaModFix/>
          </a:blip>
          <a:stretch>
            <a:fillRect/>
          </a:stretch>
        </p:blipFill>
        <p:spPr>
          <a:xfrm>
            <a:off x="4720350" y="4211800"/>
            <a:ext cx="3785000" cy="557300"/>
          </a:xfrm>
          <a:prstGeom prst="rect">
            <a:avLst/>
          </a:prstGeom>
          <a:noFill/>
          <a:ln>
            <a:noFill/>
          </a:ln>
        </p:spPr>
      </p:pic>
      <p:pic>
        <p:nvPicPr>
          <p:cNvPr id="404" name="Google Shape;404;p18"/>
          <p:cNvPicPr preferRelativeResize="0"/>
          <p:nvPr/>
        </p:nvPicPr>
        <p:blipFill>
          <a:blip r:embed="rId6">
            <a:alphaModFix/>
          </a:blip>
          <a:stretch>
            <a:fillRect/>
          </a:stretch>
        </p:blipFill>
        <p:spPr>
          <a:xfrm>
            <a:off x="4666100" y="1501926"/>
            <a:ext cx="4168475" cy="2678450"/>
          </a:xfrm>
          <a:prstGeom prst="rect">
            <a:avLst/>
          </a:prstGeom>
          <a:noFill/>
          <a:ln>
            <a:noFill/>
          </a:ln>
        </p:spPr>
      </p:pic>
      <p:grpSp>
        <p:nvGrpSpPr>
          <p:cNvPr id="405" name="Google Shape;405;p18"/>
          <p:cNvGrpSpPr/>
          <p:nvPr/>
        </p:nvGrpSpPr>
        <p:grpSpPr>
          <a:xfrm>
            <a:off x="4989607" y="147363"/>
            <a:ext cx="1762844" cy="730742"/>
            <a:chOff x="2968300" y="375675"/>
            <a:chExt cx="1678100" cy="808075"/>
          </a:xfrm>
        </p:grpSpPr>
        <p:sp>
          <p:nvSpPr>
            <p:cNvPr id="406" name="Google Shape;406;p18"/>
            <p:cNvSpPr/>
            <p:nvPr/>
          </p:nvSpPr>
          <p:spPr>
            <a:xfrm>
              <a:off x="2968300" y="1103375"/>
              <a:ext cx="1678100" cy="80375"/>
            </a:xfrm>
            <a:custGeom>
              <a:avLst/>
              <a:gdLst/>
              <a:ahLst/>
              <a:cxnLst/>
              <a:rect l="l" t="t" r="r" b="b"/>
              <a:pathLst>
                <a:path w="67124" h="3215" extrusionOk="0">
                  <a:moveTo>
                    <a:pt x="33575" y="1"/>
                  </a:moveTo>
                  <a:cubicBezTo>
                    <a:pt x="15035" y="1"/>
                    <a:pt x="0" y="718"/>
                    <a:pt x="0" y="1594"/>
                  </a:cubicBezTo>
                  <a:cubicBezTo>
                    <a:pt x="0" y="2498"/>
                    <a:pt x="15035" y="3215"/>
                    <a:pt x="33575" y="3215"/>
                  </a:cubicBezTo>
                  <a:cubicBezTo>
                    <a:pt x="52115" y="3215"/>
                    <a:pt x="67123" y="2498"/>
                    <a:pt x="67123" y="1594"/>
                  </a:cubicBezTo>
                  <a:cubicBezTo>
                    <a:pt x="67123" y="718"/>
                    <a:pt x="52115" y="1"/>
                    <a:pt x="33575" y="1"/>
                  </a:cubicBezTo>
                  <a:close/>
                </a:path>
              </a:pathLst>
            </a:custGeom>
            <a:solidFill>
              <a:srgbClr val="BD00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3326225" y="375675"/>
              <a:ext cx="827425" cy="307375"/>
            </a:xfrm>
            <a:custGeom>
              <a:avLst/>
              <a:gdLst/>
              <a:ahLst/>
              <a:cxnLst/>
              <a:rect l="l" t="t" r="r" b="b"/>
              <a:pathLst>
                <a:path w="33097" h="12295" extrusionOk="0">
                  <a:moveTo>
                    <a:pt x="18371" y="1"/>
                  </a:moveTo>
                  <a:cubicBezTo>
                    <a:pt x="16494" y="1"/>
                    <a:pt x="14612" y="125"/>
                    <a:pt x="12750" y="368"/>
                  </a:cubicBezTo>
                  <a:lnTo>
                    <a:pt x="7146" y="1192"/>
                  </a:lnTo>
                  <a:cubicBezTo>
                    <a:pt x="4622" y="1590"/>
                    <a:pt x="2046" y="3928"/>
                    <a:pt x="1435" y="6398"/>
                  </a:cubicBezTo>
                  <a:lnTo>
                    <a:pt x="0" y="12295"/>
                  </a:lnTo>
                  <a:lnTo>
                    <a:pt x="33097" y="12056"/>
                  </a:lnTo>
                  <a:lnTo>
                    <a:pt x="31450" y="5495"/>
                  </a:lnTo>
                  <a:cubicBezTo>
                    <a:pt x="30839" y="3024"/>
                    <a:pt x="28263" y="793"/>
                    <a:pt x="25713" y="528"/>
                  </a:cubicBezTo>
                  <a:lnTo>
                    <a:pt x="21967" y="156"/>
                  </a:lnTo>
                  <a:cubicBezTo>
                    <a:pt x="20775" y="52"/>
                    <a:pt x="19574" y="1"/>
                    <a:pt x="18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4233325" y="868975"/>
              <a:ext cx="259000" cy="272950"/>
            </a:xfrm>
            <a:custGeom>
              <a:avLst/>
              <a:gdLst/>
              <a:ahLst/>
              <a:cxnLst/>
              <a:rect l="l" t="t" r="r" b="b"/>
              <a:pathLst>
                <a:path w="10360" h="10918" extrusionOk="0">
                  <a:moveTo>
                    <a:pt x="5180" y="0"/>
                  </a:moveTo>
                  <a:cubicBezTo>
                    <a:pt x="2338" y="0"/>
                    <a:pt x="0" y="2444"/>
                    <a:pt x="0" y="5445"/>
                  </a:cubicBezTo>
                  <a:cubicBezTo>
                    <a:pt x="0" y="8474"/>
                    <a:pt x="2338" y="10917"/>
                    <a:pt x="5180" y="10917"/>
                  </a:cubicBezTo>
                  <a:cubicBezTo>
                    <a:pt x="8049" y="10917"/>
                    <a:pt x="10360" y="8474"/>
                    <a:pt x="10360" y="5445"/>
                  </a:cubicBezTo>
                  <a:cubicBezTo>
                    <a:pt x="10360" y="2444"/>
                    <a:pt x="8049" y="0"/>
                    <a:pt x="5180" y="0"/>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4089900" y="736400"/>
              <a:ext cx="465450" cy="290650"/>
            </a:xfrm>
            <a:custGeom>
              <a:avLst/>
              <a:gdLst/>
              <a:ahLst/>
              <a:cxnLst/>
              <a:rect l="l" t="t" r="r" b="b"/>
              <a:pathLst>
                <a:path w="18618" h="11626" extrusionOk="0">
                  <a:moveTo>
                    <a:pt x="17190" y="1"/>
                  </a:moveTo>
                  <a:cubicBezTo>
                    <a:pt x="17118" y="1"/>
                    <a:pt x="17046" y="6"/>
                    <a:pt x="16973" y="17"/>
                  </a:cubicBezTo>
                  <a:lnTo>
                    <a:pt x="1700" y="1983"/>
                  </a:lnTo>
                  <a:cubicBezTo>
                    <a:pt x="770" y="2116"/>
                    <a:pt x="53" y="2886"/>
                    <a:pt x="0" y="3842"/>
                  </a:cubicBezTo>
                  <a:lnTo>
                    <a:pt x="0" y="9819"/>
                  </a:lnTo>
                  <a:cubicBezTo>
                    <a:pt x="53" y="10775"/>
                    <a:pt x="797" y="11545"/>
                    <a:pt x="1780" y="11625"/>
                  </a:cubicBezTo>
                  <a:lnTo>
                    <a:pt x="16947" y="11625"/>
                  </a:lnTo>
                  <a:cubicBezTo>
                    <a:pt x="17876" y="11625"/>
                    <a:pt x="18594" y="10722"/>
                    <a:pt x="18594" y="9819"/>
                  </a:cubicBezTo>
                  <a:lnTo>
                    <a:pt x="18594" y="1478"/>
                  </a:lnTo>
                  <a:cubicBezTo>
                    <a:pt x="18618" y="650"/>
                    <a:pt x="17973" y="1"/>
                    <a:pt x="17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4486325" y="712925"/>
              <a:ext cx="84375" cy="128850"/>
            </a:xfrm>
            <a:custGeom>
              <a:avLst/>
              <a:gdLst/>
              <a:ahLst/>
              <a:cxnLst/>
              <a:rect l="l" t="t" r="r" b="b"/>
              <a:pathLst>
                <a:path w="3375" h="5154" extrusionOk="0">
                  <a:moveTo>
                    <a:pt x="1727" y="0"/>
                  </a:moveTo>
                  <a:cubicBezTo>
                    <a:pt x="798" y="0"/>
                    <a:pt x="27" y="1142"/>
                    <a:pt x="27" y="2577"/>
                  </a:cubicBezTo>
                  <a:cubicBezTo>
                    <a:pt x="1" y="3984"/>
                    <a:pt x="771" y="5153"/>
                    <a:pt x="1674" y="5153"/>
                  </a:cubicBezTo>
                  <a:cubicBezTo>
                    <a:pt x="1685" y="5153"/>
                    <a:pt x="1695" y="5154"/>
                    <a:pt x="1706" y="5154"/>
                  </a:cubicBezTo>
                  <a:cubicBezTo>
                    <a:pt x="2621" y="5154"/>
                    <a:pt x="3348" y="4021"/>
                    <a:pt x="3374" y="2603"/>
                  </a:cubicBezTo>
                  <a:cubicBezTo>
                    <a:pt x="3374" y="1169"/>
                    <a:pt x="2630" y="0"/>
                    <a:pt x="1727"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4497625" y="730175"/>
              <a:ext cx="61775" cy="95000"/>
            </a:xfrm>
            <a:custGeom>
              <a:avLst/>
              <a:gdLst/>
              <a:ahLst/>
              <a:cxnLst/>
              <a:rect l="l" t="t" r="r" b="b"/>
              <a:pathLst>
                <a:path w="2471" h="3800" extrusionOk="0">
                  <a:moveTo>
                    <a:pt x="1249" y="1"/>
                  </a:moveTo>
                  <a:cubicBezTo>
                    <a:pt x="558" y="1"/>
                    <a:pt x="0" y="851"/>
                    <a:pt x="0" y="1887"/>
                  </a:cubicBezTo>
                  <a:cubicBezTo>
                    <a:pt x="0" y="2923"/>
                    <a:pt x="531" y="3799"/>
                    <a:pt x="1222" y="3799"/>
                  </a:cubicBezTo>
                  <a:cubicBezTo>
                    <a:pt x="1913" y="3799"/>
                    <a:pt x="2471" y="2949"/>
                    <a:pt x="2471" y="1913"/>
                  </a:cubicBezTo>
                  <a:cubicBezTo>
                    <a:pt x="2471" y="851"/>
                    <a:pt x="1913" y="1"/>
                    <a:pt x="1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3476300" y="868975"/>
              <a:ext cx="259000" cy="272950"/>
            </a:xfrm>
            <a:custGeom>
              <a:avLst/>
              <a:gdLst/>
              <a:ahLst/>
              <a:cxnLst/>
              <a:rect l="l" t="t" r="r" b="b"/>
              <a:pathLst>
                <a:path w="10360" h="10918" extrusionOk="0">
                  <a:moveTo>
                    <a:pt x="5180" y="0"/>
                  </a:moveTo>
                  <a:cubicBezTo>
                    <a:pt x="2338" y="0"/>
                    <a:pt x="0" y="2444"/>
                    <a:pt x="0" y="5445"/>
                  </a:cubicBezTo>
                  <a:cubicBezTo>
                    <a:pt x="0" y="8474"/>
                    <a:pt x="2311" y="10917"/>
                    <a:pt x="5180" y="10917"/>
                  </a:cubicBezTo>
                  <a:cubicBezTo>
                    <a:pt x="8022" y="10917"/>
                    <a:pt x="10360" y="8474"/>
                    <a:pt x="10360" y="5445"/>
                  </a:cubicBezTo>
                  <a:cubicBezTo>
                    <a:pt x="10360" y="2444"/>
                    <a:pt x="8022" y="0"/>
                    <a:pt x="5180" y="0"/>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3107750" y="678375"/>
              <a:ext cx="1314200" cy="348675"/>
            </a:xfrm>
            <a:custGeom>
              <a:avLst/>
              <a:gdLst/>
              <a:ahLst/>
              <a:cxnLst/>
              <a:rect l="l" t="t" r="r" b="b"/>
              <a:pathLst>
                <a:path w="52568" h="13947" extrusionOk="0">
                  <a:moveTo>
                    <a:pt x="8766" y="1"/>
                  </a:moveTo>
                  <a:cubicBezTo>
                    <a:pt x="0" y="1"/>
                    <a:pt x="213" y="12618"/>
                    <a:pt x="213" y="12618"/>
                  </a:cubicBezTo>
                  <a:cubicBezTo>
                    <a:pt x="213" y="13335"/>
                    <a:pt x="824" y="13946"/>
                    <a:pt x="1541" y="13946"/>
                  </a:cubicBezTo>
                  <a:lnTo>
                    <a:pt x="51345" y="13946"/>
                  </a:lnTo>
                  <a:cubicBezTo>
                    <a:pt x="52089" y="13946"/>
                    <a:pt x="52567" y="13202"/>
                    <a:pt x="52567" y="12459"/>
                  </a:cubicBezTo>
                  <a:lnTo>
                    <a:pt x="52567" y="3666"/>
                  </a:lnTo>
                  <a:cubicBezTo>
                    <a:pt x="52567" y="984"/>
                    <a:pt x="51133" y="1"/>
                    <a:pt x="49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3434475" y="1010400"/>
              <a:ext cx="431650" cy="16650"/>
            </a:xfrm>
            <a:custGeom>
              <a:avLst/>
              <a:gdLst/>
              <a:ahLst/>
              <a:cxnLst/>
              <a:rect l="l" t="t" r="r" b="b"/>
              <a:pathLst>
                <a:path w="17266" h="666" extrusionOk="0">
                  <a:moveTo>
                    <a:pt x="319" y="1"/>
                  </a:moveTo>
                  <a:cubicBezTo>
                    <a:pt x="133" y="1"/>
                    <a:pt x="0" y="134"/>
                    <a:pt x="0" y="320"/>
                  </a:cubicBezTo>
                  <a:cubicBezTo>
                    <a:pt x="0" y="506"/>
                    <a:pt x="133" y="665"/>
                    <a:pt x="319" y="665"/>
                  </a:cubicBezTo>
                  <a:lnTo>
                    <a:pt x="16920" y="665"/>
                  </a:lnTo>
                  <a:cubicBezTo>
                    <a:pt x="17106" y="665"/>
                    <a:pt x="17266" y="506"/>
                    <a:pt x="17266" y="320"/>
                  </a:cubicBezTo>
                  <a:cubicBezTo>
                    <a:pt x="17266" y="134"/>
                    <a:pt x="17106" y="1"/>
                    <a:pt x="16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3045325" y="783300"/>
              <a:ext cx="446925" cy="239750"/>
            </a:xfrm>
            <a:custGeom>
              <a:avLst/>
              <a:gdLst/>
              <a:ahLst/>
              <a:cxnLst/>
              <a:rect l="l" t="t" r="r" b="b"/>
              <a:pathLst>
                <a:path w="17877" h="9590" extrusionOk="0">
                  <a:moveTo>
                    <a:pt x="8925" y="1"/>
                  </a:moveTo>
                  <a:cubicBezTo>
                    <a:pt x="4197" y="1"/>
                    <a:pt x="266" y="3666"/>
                    <a:pt x="1" y="8421"/>
                  </a:cubicBezTo>
                  <a:lnTo>
                    <a:pt x="1" y="8819"/>
                  </a:lnTo>
                  <a:cubicBezTo>
                    <a:pt x="27" y="9244"/>
                    <a:pt x="824" y="9590"/>
                    <a:pt x="1727" y="9590"/>
                  </a:cubicBezTo>
                  <a:lnTo>
                    <a:pt x="16150" y="9590"/>
                  </a:lnTo>
                  <a:cubicBezTo>
                    <a:pt x="17054" y="9590"/>
                    <a:pt x="17850" y="9244"/>
                    <a:pt x="17877" y="8819"/>
                  </a:cubicBezTo>
                  <a:lnTo>
                    <a:pt x="17877" y="8421"/>
                  </a:lnTo>
                  <a:cubicBezTo>
                    <a:pt x="17585" y="3666"/>
                    <a:pt x="13680" y="1"/>
                    <a:pt x="8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3775800" y="736900"/>
              <a:ext cx="497325" cy="290150"/>
            </a:xfrm>
            <a:custGeom>
              <a:avLst/>
              <a:gdLst/>
              <a:ahLst/>
              <a:cxnLst/>
              <a:rect l="l" t="t" r="r" b="b"/>
              <a:pathLst>
                <a:path w="19893" h="11606" extrusionOk="0">
                  <a:moveTo>
                    <a:pt x="18494" y="1"/>
                  </a:moveTo>
                  <a:cubicBezTo>
                    <a:pt x="18413" y="1"/>
                    <a:pt x="18331" y="8"/>
                    <a:pt x="18248" y="24"/>
                  </a:cubicBezTo>
                  <a:lnTo>
                    <a:pt x="4914" y="2016"/>
                  </a:lnTo>
                  <a:cubicBezTo>
                    <a:pt x="3905" y="2229"/>
                    <a:pt x="3081" y="2893"/>
                    <a:pt x="2683" y="3822"/>
                  </a:cubicBezTo>
                  <a:lnTo>
                    <a:pt x="319" y="9985"/>
                  </a:lnTo>
                  <a:cubicBezTo>
                    <a:pt x="0" y="10835"/>
                    <a:pt x="478" y="11605"/>
                    <a:pt x="1381" y="11605"/>
                  </a:cubicBezTo>
                  <a:lnTo>
                    <a:pt x="18222" y="11605"/>
                  </a:lnTo>
                  <a:cubicBezTo>
                    <a:pt x="19151" y="11605"/>
                    <a:pt x="19869" y="10702"/>
                    <a:pt x="19869" y="9799"/>
                  </a:cubicBezTo>
                  <a:lnTo>
                    <a:pt x="19869" y="1458"/>
                  </a:lnTo>
                  <a:cubicBezTo>
                    <a:pt x="19893" y="643"/>
                    <a:pt x="19246" y="1"/>
                    <a:pt x="18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3901950" y="845050"/>
              <a:ext cx="281600" cy="296875"/>
            </a:xfrm>
            <a:custGeom>
              <a:avLst/>
              <a:gdLst/>
              <a:ahLst/>
              <a:cxnLst/>
              <a:rect l="l" t="t" r="r" b="b"/>
              <a:pathLst>
                <a:path w="11264" h="11875" extrusionOk="0">
                  <a:moveTo>
                    <a:pt x="5632" y="1"/>
                  </a:moveTo>
                  <a:cubicBezTo>
                    <a:pt x="2524" y="1"/>
                    <a:pt x="1" y="2657"/>
                    <a:pt x="1" y="5951"/>
                  </a:cubicBezTo>
                  <a:cubicBezTo>
                    <a:pt x="1" y="9218"/>
                    <a:pt x="2524" y="11874"/>
                    <a:pt x="5632" y="11874"/>
                  </a:cubicBezTo>
                  <a:cubicBezTo>
                    <a:pt x="8740" y="11874"/>
                    <a:pt x="11263" y="9218"/>
                    <a:pt x="11263" y="5951"/>
                  </a:cubicBezTo>
                  <a:cubicBezTo>
                    <a:pt x="11263" y="2657"/>
                    <a:pt x="8740" y="1"/>
                    <a:pt x="5632"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a:off x="3958400" y="904825"/>
              <a:ext cx="168700" cy="177325"/>
            </a:xfrm>
            <a:custGeom>
              <a:avLst/>
              <a:gdLst/>
              <a:ahLst/>
              <a:cxnLst/>
              <a:rect l="l" t="t" r="r" b="b"/>
              <a:pathLst>
                <a:path w="6748" h="7093" extrusionOk="0">
                  <a:moveTo>
                    <a:pt x="3374" y="1"/>
                  </a:moveTo>
                  <a:cubicBezTo>
                    <a:pt x="1515" y="1"/>
                    <a:pt x="1" y="1594"/>
                    <a:pt x="1" y="3560"/>
                  </a:cubicBezTo>
                  <a:cubicBezTo>
                    <a:pt x="1" y="5499"/>
                    <a:pt x="1515" y="7093"/>
                    <a:pt x="3374" y="7093"/>
                  </a:cubicBezTo>
                  <a:cubicBezTo>
                    <a:pt x="5233" y="7093"/>
                    <a:pt x="6747" y="5499"/>
                    <a:pt x="6747" y="3560"/>
                  </a:cubicBezTo>
                  <a:cubicBezTo>
                    <a:pt x="6747" y="1594"/>
                    <a:pt x="5233" y="1"/>
                    <a:pt x="33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a:off x="3975675" y="945650"/>
              <a:ext cx="118225" cy="101300"/>
            </a:xfrm>
            <a:custGeom>
              <a:avLst/>
              <a:gdLst/>
              <a:ahLst/>
              <a:cxnLst/>
              <a:rect l="l" t="t" r="r" b="b"/>
              <a:pathLst>
                <a:path w="4729" h="4052" extrusionOk="0">
                  <a:moveTo>
                    <a:pt x="2663" y="1"/>
                  </a:moveTo>
                  <a:cubicBezTo>
                    <a:pt x="2153" y="1"/>
                    <a:pt x="1635" y="195"/>
                    <a:pt x="1222" y="625"/>
                  </a:cubicBezTo>
                  <a:cubicBezTo>
                    <a:pt x="0" y="1927"/>
                    <a:pt x="903" y="4052"/>
                    <a:pt x="2683" y="4052"/>
                  </a:cubicBezTo>
                  <a:cubicBezTo>
                    <a:pt x="3825" y="3999"/>
                    <a:pt x="4728" y="3069"/>
                    <a:pt x="4702" y="1927"/>
                  </a:cubicBezTo>
                  <a:cubicBezTo>
                    <a:pt x="4631" y="748"/>
                    <a:pt x="3664" y="1"/>
                    <a:pt x="2663"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4220700" y="712925"/>
              <a:ext cx="84375" cy="128850"/>
            </a:xfrm>
            <a:custGeom>
              <a:avLst/>
              <a:gdLst/>
              <a:ahLst/>
              <a:cxnLst/>
              <a:rect l="l" t="t" r="r" b="b"/>
              <a:pathLst>
                <a:path w="3375" h="5154" extrusionOk="0">
                  <a:moveTo>
                    <a:pt x="1727" y="0"/>
                  </a:moveTo>
                  <a:cubicBezTo>
                    <a:pt x="798" y="0"/>
                    <a:pt x="27" y="1142"/>
                    <a:pt x="27" y="2577"/>
                  </a:cubicBezTo>
                  <a:cubicBezTo>
                    <a:pt x="1" y="3984"/>
                    <a:pt x="771" y="5153"/>
                    <a:pt x="1674" y="5153"/>
                  </a:cubicBezTo>
                  <a:cubicBezTo>
                    <a:pt x="1685" y="5153"/>
                    <a:pt x="1695" y="5154"/>
                    <a:pt x="1706" y="5154"/>
                  </a:cubicBezTo>
                  <a:cubicBezTo>
                    <a:pt x="2621" y="5154"/>
                    <a:pt x="3348" y="4021"/>
                    <a:pt x="3374" y="2603"/>
                  </a:cubicBezTo>
                  <a:cubicBezTo>
                    <a:pt x="3374" y="1169"/>
                    <a:pt x="2630" y="0"/>
                    <a:pt x="1727"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4232000" y="730175"/>
              <a:ext cx="61775" cy="95000"/>
            </a:xfrm>
            <a:custGeom>
              <a:avLst/>
              <a:gdLst/>
              <a:ahLst/>
              <a:cxnLst/>
              <a:rect l="l" t="t" r="r" b="b"/>
              <a:pathLst>
                <a:path w="2471" h="3800" extrusionOk="0">
                  <a:moveTo>
                    <a:pt x="1249" y="1"/>
                  </a:moveTo>
                  <a:cubicBezTo>
                    <a:pt x="558" y="1"/>
                    <a:pt x="0" y="851"/>
                    <a:pt x="0" y="1887"/>
                  </a:cubicBezTo>
                  <a:cubicBezTo>
                    <a:pt x="0" y="2923"/>
                    <a:pt x="532" y="3799"/>
                    <a:pt x="1222" y="3799"/>
                  </a:cubicBezTo>
                  <a:cubicBezTo>
                    <a:pt x="1913" y="3799"/>
                    <a:pt x="2471" y="2949"/>
                    <a:pt x="2471" y="1913"/>
                  </a:cubicBezTo>
                  <a:cubicBezTo>
                    <a:pt x="2471" y="851"/>
                    <a:pt x="1913" y="1"/>
                    <a:pt x="1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3128325" y="845050"/>
              <a:ext cx="280925" cy="296875"/>
            </a:xfrm>
            <a:custGeom>
              <a:avLst/>
              <a:gdLst/>
              <a:ahLst/>
              <a:cxnLst/>
              <a:rect l="l" t="t" r="r" b="b"/>
              <a:pathLst>
                <a:path w="11237" h="11875" extrusionOk="0">
                  <a:moveTo>
                    <a:pt x="5605" y="1"/>
                  </a:moveTo>
                  <a:cubicBezTo>
                    <a:pt x="2471" y="1"/>
                    <a:pt x="1" y="2657"/>
                    <a:pt x="1" y="5951"/>
                  </a:cubicBezTo>
                  <a:cubicBezTo>
                    <a:pt x="1" y="9218"/>
                    <a:pt x="2498" y="11874"/>
                    <a:pt x="5605" y="11874"/>
                  </a:cubicBezTo>
                  <a:cubicBezTo>
                    <a:pt x="8713" y="11874"/>
                    <a:pt x="11237" y="9218"/>
                    <a:pt x="11237" y="5951"/>
                  </a:cubicBezTo>
                  <a:cubicBezTo>
                    <a:pt x="11237" y="2657"/>
                    <a:pt x="8713" y="1"/>
                    <a:pt x="5605"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a:off x="3184775" y="904825"/>
              <a:ext cx="168025" cy="177325"/>
            </a:xfrm>
            <a:custGeom>
              <a:avLst/>
              <a:gdLst/>
              <a:ahLst/>
              <a:cxnLst/>
              <a:rect l="l" t="t" r="r" b="b"/>
              <a:pathLst>
                <a:path w="6721" h="7093" extrusionOk="0">
                  <a:moveTo>
                    <a:pt x="3347" y="1"/>
                  </a:moveTo>
                  <a:cubicBezTo>
                    <a:pt x="1488" y="1"/>
                    <a:pt x="1" y="1594"/>
                    <a:pt x="1" y="3560"/>
                  </a:cubicBezTo>
                  <a:cubicBezTo>
                    <a:pt x="1" y="5499"/>
                    <a:pt x="1488" y="7093"/>
                    <a:pt x="3347" y="7093"/>
                  </a:cubicBezTo>
                  <a:cubicBezTo>
                    <a:pt x="5207" y="7093"/>
                    <a:pt x="6721" y="5499"/>
                    <a:pt x="6721" y="3560"/>
                  </a:cubicBezTo>
                  <a:cubicBezTo>
                    <a:pt x="6721" y="1594"/>
                    <a:pt x="5207" y="1"/>
                    <a:pt x="3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a:off x="3201375" y="945650"/>
              <a:ext cx="118225" cy="101300"/>
            </a:xfrm>
            <a:custGeom>
              <a:avLst/>
              <a:gdLst/>
              <a:ahLst/>
              <a:cxnLst/>
              <a:rect l="l" t="t" r="r" b="b"/>
              <a:pathLst>
                <a:path w="4729" h="4052" extrusionOk="0">
                  <a:moveTo>
                    <a:pt x="2670" y="1"/>
                  </a:moveTo>
                  <a:cubicBezTo>
                    <a:pt x="2157" y="1"/>
                    <a:pt x="1635" y="195"/>
                    <a:pt x="1223" y="625"/>
                  </a:cubicBezTo>
                  <a:cubicBezTo>
                    <a:pt x="1" y="1927"/>
                    <a:pt x="930" y="4052"/>
                    <a:pt x="2683" y="4052"/>
                  </a:cubicBezTo>
                  <a:cubicBezTo>
                    <a:pt x="3826" y="3999"/>
                    <a:pt x="4729" y="3069"/>
                    <a:pt x="4702" y="1927"/>
                  </a:cubicBezTo>
                  <a:cubicBezTo>
                    <a:pt x="4649" y="748"/>
                    <a:pt x="3676" y="1"/>
                    <a:pt x="2670"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4164250" y="951975"/>
              <a:ext cx="398475" cy="75075"/>
            </a:xfrm>
            <a:custGeom>
              <a:avLst/>
              <a:gdLst/>
              <a:ahLst/>
              <a:cxnLst/>
              <a:rect l="l" t="t" r="r" b="b"/>
              <a:pathLst>
                <a:path w="15939" h="3003" extrusionOk="0">
                  <a:moveTo>
                    <a:pt x="665" y="0"/>
                  </a:moveTo>
                  <a:cubicBezTo>
                    <a:pt x="320" y="0"/>
                    <a:pt x="1" y="293"/>
                    <a:pt x="1" y="665"/>
                  </a:cubicBezTo>
                  <a:lnTo>
                    <a:pt x="1" y="2338"/>
                  </a:lnTo>
                  <a:cubicBezTo>
                    <a:pt x="1" y="2683"/>
                    <a:pt x="320" y="3002"/>
                    <a:pt x="665" y="3002"/>
                  </a:cubicBezTo>
                  <a:lnTo>
                    <a:pt x="15274" y="3002"/>
                  </a:lnTo>
                  <a:cubicBezTo>
                    <a:pt x="15646" y="3002"/>
                    <a:pt x="15938" y="2683"/>
                    <a:pt x="15938" y="2338"/>
                  </a:cubicBezTo>
                  <a:lnTo>
                    <a:pt x="15938" y="665"/>
                  </a:lnTo>
                  <a:cubicBezTo>
                    <a:pt x="15938" y="293"/>
                    <a:pt x="15646" y="0"/>
                    <a:pt x="15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a:off x="3779950" y="433350"/>
              <a:ext cx="334375" cy="211925"/>
            </a:xfrm>
            <a:custGeom>
              <a:avLst/>
              <a:gdLst/>
              <a:ahLst/>
              <a:cxnLst/>
              <a:rect l="l" t="t" r="r" b="b"/>
              <a:pathLst>
                <a:path w="13375" h="8477" extrusionOk="0">
                  <a:moveTo>
                    <a:pt x="7856" y="0"/>
                  </a:moveTo>
                  <a:lnTo>
                    <a:pt x="3101" y="266"/>
                  </a:lnTo>
                  <a:cubicBezTo>
                    <a:pt x="2145" y="346"/>
                    <a:pt x="1348" y="1036"/>
                    <a:pt x="1136" y="1966"/>
                  </a:cubicBezTo>
                  <a:lnTo>
                    <a:pt x="206" y="6880"/>
                  </a:lnTo>
                  <a:cubicBezTo>
                    <a:pt x="0" y="7703"/>
                    <a:pt x="641" y="8476"/>
                    <a:pt x="1478" y="8476"/>
                  </a:cubicBezTo>
                  <a:cubicBezTo>
                    <a:pt x="1505" y="8476"/>
                    <a:pt x="1533" y="8475"/>
                    <a:pt x="1561" y="8474"/>
                  </a:cubicBezTo>
                  <a:lnTo>
                    <a:pt x="11840" y="8474"/>
                  </a:lnTo>
                  <a:cubicBezTo>
                    <a:pt x="11868" y="8475"/>
                    <a:pt x="11896" y="8476"/>
                    <a:pt x="11923" y="8476"/>
                  </a:cubicBezTo>
                  <a:cubicBezTo>
                    <a:pt x="12758" y="8476"/>
                    <a:pt x="13374" y="7703"/>
                    <a:pt x="13168" y="6880"/>
                  </a:cubicBezTo>
                  <a:lnTo>
                    <a:pt x="12504" y="3719"/>
                  </a:lnTo>
                  <a:cubicBezTo>
                    <a:pt x="12239" y="2683"/>
                    <a:pt x="11681" y="1780"/>
                    <a:pt x="10911" y="1063"/>
                  </a:cubicBezTo>
                  <a:lnTo>
                    <a:pt x="10804" y="983"/>
                  </a:lnTo>
                  <a:cubicBezTo>
                    <a:pt x="9954" y="346"/>
                    <a:pt x="8918" y="0"/>
                    <a:pt x="78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a:off x="3591850" y="456500"/>
              <a:ext cx="171875" cy="188775"/>
            </a:xfrm>
            <a:custGeom>
              <a:avLst/>
              <a:gdLst/>
              <a:ahLst/>
              <a:cxnLst/>
              <a:rect l="l" t="t" r="r" b="b"/>
              <a:pathLst>
                <a:path w="6875" h="7551" extrusionOk="0">
                  <a:moveTo>
                    <a:pt x="4172" y="1"/>
                  </a:moveTo>
                  <a:cubicBezTo>
                    <a:pt x="4136" y="1"/>
                    <a:pt x="4100" y="2"/>
                    <a:pt x="4064" y="4"/>
                  </a:cubicBezTo>
                  <a:lnTo>
                    <a:pt x="1727" y="190"/>
                  </a:lnTo>
                  <a:cubicBezTo>
                    <a:pt x="771" y="270"/>
                    <a:pt x="53" y="1040"/>
                    <a:pt x="0" y="1970"/>
                  </a:cubicBezTo>
                  <a:lnTo>
                    <a:pt x="0" y="5954"/>
                  </a:lnTo>
                  <a:cubicBezTo>
                    <a:pt x="0" y="6884"/>
                    <a:pt x="850" y="7548"/>
                    <a:pt x="1780" y="7548"/>
                  </a:cubicBezTo>
                  <a:lnTo>
                    <a:pt x="5313" y="7548"/>
                  </a:lnTo>
                  <a:cubicBezTo>
                    <a:pt x="5341" y="7549"/>
                    <a:pt x="5368" y="7550"/>
                    <a:pt x="5396" y="7550"/>
                  </a:cubicBezTo>
                  <a:cubicBezTo>
                    <a:pt x="6232" y="7550"/>
                    <a:pt x="6875" y="6776"/>
                    <a:pt x="6721" y="5927"/>
                  </a:cubicBezTo>
                  <a:lnTo>
                    <a:pt x="5977" y="1518"/>
                  </a:lnTo>
                  <a:cubicBezTo>
                    <a:pt x="5824" y="625"/>
                    <a:pt x="5057" y="1"/>
                    <a:pt x="417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3398675" y="467625"/>
              <a:ext cx="169250" cy="177600"/>
            </a:xfrm>
            <a:custGeom>
              <a:avLst/>
              <a:gdLst/>
              <a:ahLst/>
              <a:cxnLst/>
              <a:rect l="l" t="t" r="r" b="b"/>
              <a:pathLst>
                <a:path w="6770" h="7104" extrusionOk="0">
                  <a:moveTo>
                    <a:pt x="5270" y="0"/>
                  </a:moveTo>
                  <a:cubicBezTo>
                    <a:pt x="5213" y="0"/>
                    <a:pt x="5156" y="4"/>
                    <a:pt x="5098" y="11"/>
                  </a:cubicBezTo>
                  <a:lnTo>
                    <a:pt x="2734" y="196"/>
                  </a:lnTo>
                  <a:cubicBezTo>
                    <a:pt x="1751" y="329"/>
                    <a:pt x="980" y="1020"/>
                    <a:pt x="795" y="1976"/>
                  </a:cubicBezTo>
                  <a:lnTo>
                    <a:pt x="157" y="5509"/>
                  </a:lnTo>
                  <a:cubicBezTo>
                    <a:pt x="0" y="6345"/>
                    <a:pt x="640" y="7103"/>
                    <a:pt x="1494" y="7103"/>
                  </a:cubicBezTo>
                  <a:cubicBezTo>
                    <a:pt x="1509" y="7103"/>
                    <a:pt x="1524" y="7103"/>
                    <a:pt x="1538" y="7103"/>
                  </a:cubicBezTo>
                  <a:lnTo>
                    <a:pt x="5098" y="7103"/>
                  </a:lnTo>
                  <a:cubicBezTo>
                    <a:pt x="5113" y="7103"/>
                    <a:pt x="5129" y="7103"/>
                    <a:pt x="5145" y="7103"/>
                  </a:cubicBezTo>
                  <a:cubicBezTo>
                    <a:pt x="6002" y="7103"/>
                    <a:pt x="6745" y="6396"/>
                    <a:pt x="6745" y="5509"/>
                  </a:cubicBezTo>
                  <a:lnTo>
                    <a:pt x="6745" y="1525"/>
                  </a:lnTo>
                  <a:cubicBezTo>
                    <a:pt x="6769" y="681"/>
                    <a:pt x="6076" y="0"/>
                    <a:pt x="527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p:nvPr/>
          </p:nvSpPr>
          <p:spPr>
            <a:xfrm>
              <a:off x="4222700" y="868975"/>
              <a:ext cx="307475" cy="16625"/>
            </a:xfrm>
            <a:custGeom>
              <a:avLst/>
              <a:gdLst/>
              <a:ahLst/>
              <a:cxnLst/>
              <a:rect l="l" t="t" r="r" b="b"/>
              <a:pathLst>
                <a:path w="12299" h="665" extrusionOk="0">
                  <a:moveTo>
                    <a:pt x="346" y="0"/>
                  </a:moveTo>
                  <a:cubicBezTo>
                    <a:pt x="160" y="0"/>
                    <a:pt x="0" y="160"/>
                    <a:pt x="0" y="345"/>
                  </a:cubicBezTo>
                  <a:cubicBezTo>
                    <a:pt x="0" y="505"/>
                    <a:pt x="160" y="664"/>
                    <a:pt x="346" y="664"/>
                  </a:cubicBezTo>
                  <a:lnTo>
                    <a:pt x="11953" y="664"/>
                  </a:lnTo>
                  <a:cubicBezTo>
                    <a:pt x="12139" y="664"/>
                    <a:pt x="12299" y="505"/>
                    <a:pt x="12299" y="345"/>
                  </a:cubicBezTo>
                  <a:cubicBezTo>
                    <a:pt x="12299" y="160"/>
                    <a:pt x="12139" y="0"/>
                    <a:pt x="11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4322300" y="827800"/>
              <a:ext cx="141475" cy="16625"/>
            </a:xfrm>
            <a:custGeom>
              <a:avLst/>
              <a:gdLst/>
              <a:ahLst/>
              <a:cxnLst/>
              <a:rect l="l" t="t" r="r" b="b"/>
              <a:pathLst>
                <a:path w="5659" h="665" extrusionOk="0">
                  <a:moveTo>
                    <a:pt x="346" y="0"/>
                  </a:moveTo>
                  <a:cubicBezTo>
                    <a:pt x="160" y="0"/>
                    <a:pt x="1" y="133"/>
                    <a:pt x="1" y="319"/>
                  </a:cubicBezTo>
                  <a:cubicBezTo>
                    <a:pt x="1" y="505"/>
                    <a:pt x="160" y="664"/>
                    <a:pt x="346" y="664"/>
                  </a:cubicBezTo>
                  <a:lnTo>
                    <a:pt x="5313" y="664"/>
                  </a:lnTo>
                  <a:cubicBezTo>
                    <a:pt x="5499" y="664"/>
                    <a:pt x="5659" y="505"/>
                    <a:pt x="5659" y="319"/>
                  </a:cubicBezTo>
                  <a:cubicBezTo>
                    <a:pt x="5659" y="133"/>
                    <a:pt x="5499" y="0"/>
                    <a:pt x="5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4222700" y="910800"/>
              <a:ext cx="307475" cy="16625"/>
            </a:xfrm>
            <a:custGeom>
              <a:avLst/>
              <a:gdLst/>
              <a:ahLst/>
              <a:cxnLst/>
              <a:rect l="l" t="t" r="r" b="b"/>
              <a:pathLst>
                <a:path w="12299" h="665" extrusionOk="0">
                  <a:moveTo>
                    <a:pt x="346" y="1"/>
                  </a:moveTo>
                  <a:cubicBezTo>
                    <a:pt x="160" y="1"/>
                    <a:pt x="0" y="133"/>
                    <a:pt x="0" y="319"/>
                  </a:cubicBezTo>
                  <a:cubicBezTo>
                    <a:pt x="0" y="505"/>
                    <a:pt x="160" y="665"/>
                    <a:pt x="346" y="665"/>
                  </a:cubicBezTo>
                  <a:lnTo>
                    <a:pt x="11953" y="665"/>
                  </a:lnTo>
                  <a:cubicBezTo>
                    <a:pt x="12139" y="665"/>
                    <a:pt x="12299" y="505"/>
                    <a:pt x="12299" y="319"/>
                  </a:cubicBezTo>
                  <a:cubicBezTo>
                    <a:pt x="12299" y="133"/>
                    <a:pt x="12139" y="1"/>
                    <a:pt x="11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8"/>
            <p:cNvSpPr/>
            <p:nvPr/>
          </p:nvSpPr>
          <p:spPr>
            <a:xfrm>
              <a:off x="3368050" y="702950"/>
              <a:ext cx="373225" cy="16625"/>
            </a:xfrm>
            <a:custGeom>
              <a:avLst/>
              <a:gdLst/>
              <a:ahLst/>
              <a:cxnLst/>
              <a:rect l="l" t="t" r="r" b="b"/>
              <a:pathLst>
                <a:path w="14929" h="665" extrusionOk="0">
                  <a:moveTo>
                    <a:pt x="320" y="1"/>
                  </a:moveTo>
                  <a:cubicBezTo>
                    <a:pt x="134" y="1"/>
                    <a:pt x="1" y="160"/>
                    <a:pt x="1" y="346"/>
                  </a:cubicBezTo>
                  <a:cubicBezTo>
                    <a:pt x="1" y="505"/>
                    <a:pt x="134" y="665"/>
                    <a:pt x="320" y="665"/>
                  </a:cubicBezTo>
                  <a:lnTo>
                    <a:pt x="14610" y="665"/>
                  </a:lnTo>
                  <a:cubicBezTo>
                    <a:pt x="14769" y="665"/>
                    <a:pt x="14929" y="505"/>
                    <a:pt x="14929" y="346"/>
                  </a:cubicBezTo>
                  <a:cubicBezTo>
                    <a:pt x="14929" y="160"/>
                    <a:pt x="14769" y="1"/>
                    <a:pt x="14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8"/>
            <p:cNvSpPr/>
            <p:nvPr/>
          </p:nvSpPr>
          <p:spPr>
            <a:xfrm>
              <a:off x="3658250" y="744800"/>
              <a:ext cx="75075" cy="16625"/>
            </a:xfrm>
            <a:custGeom>
              <a:avLst/>
              <a:gdLst/>
              <a:ahLst/>
              <a:cxnLst/>
              <a:rect l="l" t="t" r="r" b="b"/>
              <a:pathLst>
                <a:path w="3003" h="665" extrusionOk="0">
                  <a:moveTo>
                    <a:pt x="346" y="0"/>
                  </a:moveTo>
                  <a:cubicBezTo>
                    <a:pt x="160" y="0"/>
                    <a:pt x="1" y="133"/>
                    <a:pt x="1" y="319"/>
                  </a:cubicBezTo>
                  <a:cubicBezTo>
                    <a:pt x="1" y="505"/>
                    <a:pt x="160" y="664"/>
                    <a:pt x="346" y="664"/>
                  </a:cubicBezTo>
                  <a:lnTo>
                    <a:pt x="2657" y="664"/>
                  </a:lnTo>
                  <a:cubicBezTo>
                    <a:pt x="2843" y="664"/>
                    <a:pt x="3002" y="505"/>
                    <a:pt x="3002" y="319"/>
                  </a:cubicBezTo>
                  <a:cubicBezTo>
                    <a:pt x="3002" y="133"/>
                    <a:pt x="2843" y="0"/>
                    <a:pt x="26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3376025" y="744800"/>
              <a:ext cx="75075" cy="16625"/>
            </a:xfrm>
            <a:custGeom>
              <a:avLst/>
              <a:gdLst/>
              <a:ahLst/>
              <a:cxnLst/>
              <a:rect l="l" t="t" r="r" b="b"/>
              <a:pathLst>
                <a:path w="3003" h="665" extrusionOk="0">
                  <a:moveTo>
                    <a:pt x="346" y="0"/>
                  </a:moveTo>
                  <a:cubicBezTo>
                    <a:pt x="160" y="0"/>
                    <a:pt x="1" y="133"/>
                    <a:pt x="1" y="319"/>
                  </a:cubicBezTo>
                  <a:cubicBezTo>
                    <a:pt x="1" y="505"/>
                    <a:pt x="160" y="664"/>
                    <a:pt x="346" y="664"/>
                  </a:cubicBezTo>
                  <a:lnTo>
                    <a:pt x="2657" y="664"/>
                  </a:lnTo>
                  <a:cubicBezTo>
                    <a:pt x="2843" y="664"/>
                    <a:pt x="3002" y="505"/>
                    <a:pt x="3002" y="319"/>
                  </a:cubicBezTo>
                  <a:cubicBezTo>
                    <a:pt x="3002" y="133"/>
                    <a:pt x="2843" y="0"/>
                    <a:pt x="26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19"/>
          <p:cNvSpPr txBox="1"/>
          <p:nvPr/>
        </p:nvSpPr>
        <p:spPr>
          <a:xfrm>
            <a:off x="228050" y="293200"/>
            <a:ext cx="625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440" name="Google Shape;440;p19"/>
          <p:cNvSpPr txBox="1"/>
          <p:nvPr/>
        </p:nvSpPr>
        <p:spPr>
          <a:xfrm>
            <a:off x="281375" y="197050"/>
            <a:ext cx="6786000" cy="592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650" b="1">
                <a:solidFill>
                  <a:schemeClr val="dk1"/>
                </a:solidFill>
              </a:rPr>
              <a:t>Arima Model</a:t>
            </a:r>
            <a:endParaRPr sz="850" b="1">
              <a:solidFill>
                <a:schemeClr val="dk1"/>
              </a:solidFill>
            </a:endParaRPr>
          </a:p>
        </p:txBody>
      </p:sp>
      <p:pic>
        <p:nvPicPr>
          <p:cNvPr id="441" name="Google Shape;441;p19"/>
          <p:cNvPicPr preferRelativeResize="0"/>
          <p:nvPr/>
        </p:nvPicPr>
        <p:blipFill>
          <a:blip r:embed="rId3">
            <a:alphaModFix/>
          </a:blip>
          <a:stretch>
            <a:fillRect/>
          </a:stretch>
        </p:blipFill>
        <p:spPr>
          <a:xfrm>
            <a:off x="152400" y="885200"/>
            <a:ext cx="3576525" cy="1833100"/>
          </a:xfrm>
          <a:prstGeom prst="rect">
            <a:avLst/>
          </a:prstGeom>
          <a:noFill/>
          <a:ln>
            <a:noFill/>
          </a:ln>
        </p:spPr>
      </p:pic>
      <p:pic>
        <p:nvPicPr>
          <p:cNvPr id="442" name="Google Shape;442;p19"/>
          <p:cNvPicPr preferRelativeResize="0"/>
          <p:nvPr/>
        </p:nvPicPr>
        <p:blipFill>
          <a:blip r:embed="rId4">
            <a:alphaModFix/>
          </a:blip>
          <a:stretch>
            <a:fillRect/>
          </a:stretch>
        </p:blipFill>
        <p:spPr>
          <a:xfrm>
            <a:off x="4190075" y="2263775"/>
            <a:ext cx="4669624" cy="2835600"/>
          </a:xfrm>
          <a:prstGeom prst="rect">
            <a:avLst/>
          </a:prstGeom>
          <a:noFill/>
          <a:ln>
            <a:noFill/>
          </a:ln>
        </p:spPr>
      </p:pic>
      <p:pic>
        <p:nvPicPr>
          <p:cNvPr id="443" name="Google Shape;443;p19"/>
          <p:cNvPicPr preferRelativeResize="0"/>
          <p:nvPr/>
        </p:nvPicPr>
        <p:blipFill>
          <a:blip r:embed="rId5">
            <a:alphaModFix/>
          </a:blip>
          <a:stretch>
            <a:fillRect/>
          </a:stretch>
        </p:blipFill>
        <p:spPr>
          <a:xfrm>
            <a:off x="152400" y="2660400"/>
            <a:ext cx="3908204" cy="2330724"/>
          </a:xfrm>
          <a:prstGeom prst="rect">
            <a:avLst/>
          </a:prstGeom>
          <a:noFill/>
          <a:ln>
            <a:noFill/>
          </a:ln>
        </p:spPr>
      </p:pic>
      <p:pic>
        <p:nvPicPr>
          <p:cNvPr id="444" name="Google Shape;444;p19"/>
          <p:cNvPicPr preferRelativeResize="0"/>
          <p:nvPr/>
        </p:nvPicPr>
        <p:blipFill>
          <a:blip r:embed="rId6">
            <a:alphaModFix/>
          </a:blip>
          <a:stretch>
            <a:fillRect/>
          </a:stretch>
        </p:blipFill>
        <p:spPr>
          <a:xfrm>
            <a:off x="4590175" y="709050"/>
            <a:ext cx="2754600" cy="942575"/>
          </a:xfrm>
          <a:prstGeom prst="rect">
            <a:avLst/>
          </a:prstGeom>
          <a:noFill/>
          <a:ln>
            <a:noFill/>
          </a:ln>
        </p:spPr>
      </p:pic>
      <p:pic>
        <p:nvPicPr>
          <p:cNvPr id="445" name="Google Shape;445;p19"/>
          <p:cNvPicPr preferRelativeResize="0"/>
          <p:nvPr/>
        </p:nvPicPr>
        <p:blipFill>
          <a:blip r:embed="rId7">
            <a:alphaModFix/>
          </a:blip>
          <a:stretch>
            <a:fillRect/>
          </a:stretch>
        </p:blipFill>
        <p:spPr>
          <a:xfrm>
            <a:off x="4137627" y="1727062"/>
            <a:ext cx="4774525" cy="461275"/>
          </a:xfrm>
          <a:prstGeom prst="rect">
            <a:avLst/>
          </a:prstGeom>
          <a:noFill/>
          <a:ln>
            <a:noFill/>
          </a:ln>
        </p:spPr>
      </p:pic>
      <p:sp>
        <p:nvSpPr>
          <p:cNvPr id="446" name="Google Shape;446;p19"/>
          <p:cNvSpPr/>
          <p:nvPr/>
        </p:nvSpPr>
        <p:spPr>
          <a:xfrm>
            <a:off x="6482850" y="1156900"/>
            <a:ext cx="466800" cy="202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203350" y="1050350"/>
            <a:ext cx="1755000" cy="202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19"/>
          <p:cNvGrpSpPr/>
          <p:nvPr/>
        </p:nvGrpSpPr>
        <p:grpSpPr>
          <a:xfrm>
            <a:off x="2620855" y="190842"/>
            <a:ext cx="1490656" cy="859364"/>
            <a:chOff x="2968950" y="2434825"/>
            <a:chExt cx="1678100" cy="827425"/>
          </a:xfrm>
        </p:grpSpPr>
        <p:sp>
          <p:nvSpPr>
            <p:cNvPr id="449" name="Google Shape;449;p19"/>
            <p:cNvSpPr/>
            <p:nvPr/>
          </p:nvSpPr>
          <p:spPr>
            <a:xfrm>
              <a:off x="2968950" y="3181875"/>
              <a:ext cx="1678100" cy="80375"/>
            </a:xfrm>
            <a:custGeom>
              <a:avLst/>
              <a:gdLst/>
              <a:ahLst/>
              <a:cxnLst/>
              <a:rect l="l" t="t" r="r" b="b"/>
              <a:pathLst>
                <a:path w="67124" h="3215" extrusionOk="0">
                  <a:moveTo>
                    <a:pt x="33549" y="1"/>
                  </a:moveTo>
                  <a:cubicBezTo>
                    <a:pt x="15009" y="1"/>
                    <a:pt x="1" y="718"/>
                    <a:pt x="1" y="1621"/>
                  </a:cubicBezTo>
                  <a:cubicBezTo>
                    <a:pt x="1" y="2498"/>
                    <a:pt x="15009" y="3215"/>
                    <a:pt x="33549" y="3215"/>
                  </a:cubicBezTo>
                  <a:cubicBezTo>
                    <a:pt x="52089" y="3215"/>
                    <a:pt x="67124" y="2498"/>
                    <a:pt x="67124" y="1621"/>
                  </a:cubicBezTo>
                  <a:cubicBezTo>
                    <a:pt x="67124" y="718"/>
                    <a:pt x="52089" y="1"/>
                    <a:pt x="33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3485600" y="2955425"/>
              <a:ext cx="259000" cy="273625"/>
            </a:xfrm>
            <a:custGeom>
              <a:avLst/>
              <a:gdLst/>
              <a:ahLst/>
              <a:cxnLst/>
              <a:rect l="l" t="t" r="r" b="b"/>
              <a:pathLst>
                <a:path w="10360" h="10945" extrusionOk="0">
                  <a:moveTo>
                    <a:pt x="5180" y="1"/>
                  </a:moveTo>
                  <a:cubicBezTo>
                    <a:pt x="2311" y="1"/>
                    <a:pt x="0" y="2445"/>
                    <a:pt x="0" y="5473"/>
                  </a:cubicBezTo>
                  <a:cubicBezTo>
                    <a:pt x="0" y="8501"/>
                    <a:pt x="2311" y="10945"/>
                    <a:pt x="5180" y="10945"/>
                  </a:cubicBezTo>
                  <a:cubicBezTo>
                    <a:pt x="8022" y="10945"/>
                    <a:pt x="10360" y="8527"/>
                    <a:pt x="10360" y="5473"/>
                  </a:cubicBezTo>
                  <a:cubicBezTo>
                    <a:pt x="10360" y="2445"/>
                    <a:pt x="8022" y="1"/>
                    <a:pt x="5180"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4242625" y="2955425"/>
              <a:ext cx="259000" cy="273625"/>
            </a:xfrm>
            <a:custGeom>
              <a:avLst/>
              <a:gdLst/>
              <a:ahLst/>
              <a:cxnLst/>
              <a:rect l="l" t="t" r="r" b="b"/>
              <a:pathLst>
                <a:path w="10360" h="10945" extrusionOk="0">
                  <a:moveTo>
                    <a:pt x="5180" y="1"/>
                  </a:moveTo>
                  <a:cubicBezTo>
                    <a:pt x="2338" y="1"/>
                    <a:pt x="0" y="2445"/>
                    <a:pt x="0" y="5473"/>
                  </a:cubicBezTo>
                  <a:cubicBezTo>
                    <a:pt x="0" y="8501"/>
                    <a:pt x="2338" y="10945"/>
                    <a:pt x="5180" y="10945"/>
                  </a:cubicBezTo>
                  <a:cubicBezTo>
                    <a:pt x="8022" y="10945"/>
                    <a:pt x="10360" y="8527"/>
                    <a:pt x="10360" y="5473"/>
                  </a:cubicBezTo>
                  <a:cubicBezTo>
                    <a:pt x="10360" y="2445"/>
                    <a:pt x="8049" y="1"/>
                    <a:pt x="5180"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4098525" y="2783450"/>
              <a:ext cx="464850" cy="293525"/>
            </a:xfrm>
            <a:custGeom>
              <a:avLst/>
              <a:gdLst/>
              <a:ahLst/>
              <a:cxnLst/>
              <a:rect l="l" t="t" r="r" b="b"/>
              <a:pathLst>
                <a:path w="18594" h="11741" extrusionOk="0">
                  <a:moveTo>
                    <a:pt x="1700" y="0"/>
                  </a:moveTo>
                  <a:cubicBezTo>
                    <a:pt x="771" y="0"/>
                    <a:pt x="27" y="717"/>
                    <a:pt x="0" y="1647"/>
                  </a:cubicBezTo>
                  <a:lnTo>
                    <a:pt x="0" y="10094"/>
                  </a:lnTo>
                  <a:cubicBezTo>
                    <a:pt x="0" y="10997"/>
                    <a:pt x="877" y="11741"/>
                    <a:pt x="1807" y="11741"/>
                  </a:cubicBezTo>
                  <a:lnTo>
                    <a:pt x="16974" y="11741"/>
                  </a:lnTo>
                  <a:cubicBezTo>
                    <a:pt x="17877" y="11741"/>
                    <a:pt x="18594" y="10997"/>
                    <a:pt x="18594" y="10094"/>
                  </a:cubicBezTo>
                  <a:lnTo>
                    <a:pt x="18594" y="1727"/>
                  </a:lnTo>
                  <a:cubicBezTo>
                    <a:pt x="18594" y="824"/>
                    <a:pt x="17850" y="80"/>
                    <a:pt x="16947" y="53"/>
                  </a:cubicBezTo>
                  <a:lnTo>
                    <a:pt x="1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3076550" y="2678525"/>
              <a:ext cx="1296250" cy="449600"/>
            </a:xfrm>
            <a:custGeom>
              <a:avLst/>
              <a:gdLst/>
              <a:ahLst/>
              <a:cxnLst/>
              <a:rect l="l" t="t" r="r" b="b"/>
              <a:pathLst>
                <a:path w="51850" h="17984" extrusionOk="0">
                  <a:moveTo>
                    <a:pt x="20187" y="0"/>
                  </a:moveTo>
                  <a:cubicBezTo>
                    <a:pt x="19258" y="27"/>
                    <a:pt x="18487" y="718"/>
                    <a:pt x="18381" y="1674"/>
                  </a:cubicBezTo>
                  <a:lnTo>
                    <a:pt x="18142" y="4622"/>
                  </a:lnTo>
                  <a:cubicBezTo>
                    <a:pt x="18036" y="5552"/>
                    <a:pt x="17265" y="6269"/>
                    <a:pt x="16336" y="6322"/>
                  </a:cubicBezTo>
                  <a:lnTo>
                    <a:pt x="1620" y="6322"/>
                  </a:lnTo>
                  <a:cubicBezTo>
                    <a:pt x="1590" y="6320"/>
                    <a:pt x="1559" y="6320"/>
                    <a:pt x="1529" y="6320"/>
                  </a:cubicBezTo>
                  <a:cubicBezTo>
                    <a:pt x="693" y="6320"/>
                    <a:pt x="1" y="7017"/>
                    <a:pt x="27" y="7863"/>
                  </a:cubicBezTo>
                  <a:lnTo>
                    <a:pt x="27" y="15938"/>
                  </a:lnTo>
                  <a:cubicBezTo>
                    <a:pt x="27" y="16841"/>
                    <a:pt x="744" y="17585"/>
                    <a:pt x="1647" y="17611"/>
                  </a:cubicBezTo>
                  <a:lnTo>
                    <a:pt x="34239" y="17983"/>
                  </a:lnTo>
                  <a:cubicBezTo>
                    <a:pt x="35142" y="17983"/>
                    <a:pt x="35939" y="17558"/>
                    <a:pt x="36018" y="16974"/>
                  </a:cubicBezTo>
                  <a:cubicBezTo>
                    <a:pt x="36098" y="16416"/>
                    <a:pt x="36895" y="15938"/>
                    <a:pt x="37798" y="15938"/>
                  </a:cubicBezTo>
                  <a:lnTo>
                    <a:pt x="51823" y="15938"/>
                  </a:lnTo>
                  <a:lnTo>
                    <a:pt x="51823" y="1674"/>
                  </a:lnTo>
                  <a:cubicBezTo>
                    <a:pt x="51850" y="744"/>
                    <a:pt x="51106" y="0"/>
                    <a:pt x="50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3774450" y="2784775"/>
              <a:ext cx="465550" cy="342025"/>
            </a:xfrm>
            <a:custGeom>
              <a:avLst/>
              <a:gdLst/>
              <a:ahLst/>
              <a:cxnLst/>
              <a:rect l="l" t="t" r="r" b="b"/>
              <a:pathLst>
                <a:path w="18622" h="13681" extrusionOk="0">
                  <a:moveTo>
                    <a:pt x="11848" y="0"/>
                  </a:moveTo>
                  <a:cubicBezTo>
                    <a:pt x="10759" y="27"/>
                    <a:pt x="9643" y="133"/>
                    <a:pt x="8581" y="346"/>
                  </a:cubicBezTo>
                  <a:lnTo>
                    <a:pt x="1701" y="1807"/>
                  </a:lnTo>
                  <a:cubicBezTo>
                    <a:pt x="745" y="2046"/>
                    <a:pt x="81" y="2869"/>
                    <a:pt x="1" y="3825"/>
                  </a:cubicBezTo>
                  <a:lnTo>
                    <a:pt x="1" y="12033"/>
                  </a:lnTo>
                  <a:cubicBezTo>
                    <a:pt x="1" y="12936"/>
                    <a:pt x="904" y="13680"/>
                    <a:pt x="1807" y="13680"/>
                  </a:cubicBezTo>
                  <a:lnTo>
                    <a:pt x="17001" y="13680"/>
                  </a:lnTo>
                  <a:cubicBezTo>
                    <a:pt x="17904" y="13680"/>
                    <a:pt x="18621" y="12936"/>
                    <a:pt x="18595" y="12033"/>
                  </a:cubicBezTo>
                  <a:lnTo>
                    <a:pt x="18595" y="1674"/>
                  </a:lnTo>
                  <a:cubicBezTo>
                    <a:pt x="18595" y="771"/>
                    <a:pt x="17877" y="27"/>
                    <a:pt x="16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4470400" y="2800050"/>
              <a:ext cx="84350" cy="129525"/>
            </a:xfrm>
            <a:custGeom>
              <a:avLst/>
              <a:gdLst/>
              <a:ahLst/>
              <a:cxnLst/>
              <a:rect l="l" t="t" r="r" b="b"/>
              <a:pathLst>
                <a:path w="3374" h="5181" extrusionOk="0">
                  <a:moveTo>
                    <a:pt x="1700" y="0"/>
                  </a:moveTo>
                  <a:cubicBezTo>
                    <a:pt x="797" y="0"/>
                    <a:pt x="27" y="1143"/>
                    <a:pt x="27" y="2577"/>
                  </a:cubicBezTo>
                  <a:cubicBezTo>
                    <a:pt x="0" y="4011"/>
                    <a:pt x="744" y="5180"/>
                    <a:pt x="1674" y="5180"/>
                  </a:cubicBezTo>
                  <a:cubicBezTo>
                    <a:pt x="2603" y="5180"/>
                    <a:pt x="3374" y="4011"/>
                    <a:pt x="3374" y="2603"/>
                  </a:cubicBezTo>
                  <a:cubicBezTo>
                    <a:pt x="3374" y="1169"/>
                    <a:pt x="2630" y="0"/>
                    <a:pt x="1700"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4481675" y="2817300"/>
              <a:ext cx="61800" cy="95000"/>
            </a:xfrm>
            <a:custGeom>
              <a:avLst/>
              <a:gdLst/>
              <a:ahLst/>
              <a:cxnLst/>
              <a:rect l="l" t="t" r="r" b="b"/>
              <a:pathLst>
                <a:path w="2472" h="3800" extrusionOk="0">
                  <a:moveTo>
                    <a:pt x="1249" y="1"/>
                  </a:moveTo>
                  <a:cubicBezTo>
                    <a:pt x="585" y="1"/>
                    <a:pt x="1" y="851"/>
                    <a:pt x="1" y="1887"/>
                  </a:cubicBezTo>
                  <a:cubicBezTo>
                    <a:pt x="1" y="2923"/>
                    <a:pt x="559" y="3799"/>
                    <a:pt x="1223" y="3799"/>
                  </a:cubicBezTo>
                  <a:cubicBezTo>
                    <a:pt x="1913" y="3799"/>
                    <a:pt x="2471" y="2949"/>
                    <a:pt x="2471" y="1913"/>
                  </a:cubicBezTo>
                  <a:cubicBezTo>
                    <a:pt x="2471" y="851"/>
                    <a:pt x="1940" y="1"/>
                    <a:pt x="1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4147000" y="2800050"/>
              <a:ext cx="83700" cy="129525"/>
            </a:xfrm>
            <a:custGeom>
              <a:avLst/>
              <a:gdLst/>
              <a:ahLst/>
              <a:cxnLst/>
              <a:rect l="l" t="t" r="r" b="b"/>
              <a:pathLst>
                <a:path w="3348" h="5181" extrusionOk="0">
                  <a:moveTo>
                    <a:pt x="1700" y="0"/>
                  </a:moveTo>
                  <a:cubicBezTo>
                    <a:pt x="771" y="0"/>
                    <a:pt x="0" y="1143"/>
                    <a:pt x="0" y="2577"/>
                  </a:cubicBezTo>
                  <a:cubicBezTo>
                    <a:pt x="0" y="4011"/>
                    <a:pt x="744" y="5180"/>
                    <a:pt x="1674" y="5180"/>
                  </a:cubicBezTo>
                  <a:cubicBezTo>
                    <a:pt x="2603" y="5180"/>
                    <a:pt x="3347" y="4011"/>
                    <a:pt x="3347" y="2603"/>
                  </a:cubicBezTo>
                  <a:cubicBezTo>
                    <a:pt x="3347" y="1169"/>
                    <a:pt x="2630" y="0"/>
                    <a:pt x="1700"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4157625" y="2817300"/>
              <a:ext cx="62450" cy="95000"/>
            </a:xfrm>
            <a:custGeom>
              <a:avLst/>
              <a:gdLst/>
              <a:ahLst/>
              <a:cxnLst/>
              <a:rect l="l" t="t" r="r" b="b"/>
              <a:pathLst>
                <a:path w="2498" h="3800" extrusionOk="0">
                  <a:moveTo>
                    <a:pt x="1275" y="1"/>
                  </a:moveTo>
                  <a:cubicBezTo>
                    <a:pt x="585" y="1"/>
                    <a:pt x="27" y="851"/>
                    <a:pt x="27" y="1887"/>
                  </a:cubicBezTo>
                  <a:cubicBezTo>
                    <a:pt x="0" y="2923"/>
                    <a:pt x="558" y="3799"/>
                    <a:pt x="1249" y="3799"/>
                  </a:cubicBezTo>
                  <a:cubicBezTo>
                    <a:pt x="1913" y="3799"/>
                    <a:pt x="2497" y="2949"/>
                    <a:pt x="2497" y="1913"/>
                  </a:cubicBezTo>
                  <a:cubicBezTo>
                    <a:pt x="2497" y="851"/>
                    <a:pt x="193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3043325" y="2859150"/>
              <a:ext cx="469525" cy="265650"/>
            </a:xfrm>
            <a:custGeom>
              <a:avLst/>
              <a:gdLst/>
              <a:ahLst/>
              <a:cxnLst/>
              <a:rect l="l" t="t" r="r" b="b"/>
              <a:pathLst>
                <a:path w="18781" h="10626" extrusionOk="0">
                  <a:moveTo>
                    <a:pt x="9377" y="0"/>
                  </a:moveTo>
                  <a:cubicBezTo>
                    <a:pt x="4198" y="0"/>
                    <a:pt x="1" y="4197"/>
                    <a:pt x="1" y="9377"/>
                  </a:cubicBezTo>
                  <a:lnTo>
                    <a:pt x="1" y="9802"/>
                  </a:lnTo>
                  <a:cubicBezTo>
                    <a:pt x="54" y="10253"/>
                    <a:pt x="824" y="10625"/>
                    <a:pt x="1727" y="10625"/>
                  </a:cubicBezTo>
                  <a:lnTo>
                    <a:pt x="17027" y="10625"/>
                  </a:lnTo>
                  <a:cubicBezTo>
                    <a:pt x="17930" y="10625"/>
                    <a:pt x="18727" y="10253"/>
                    <a:pt x="18780" y="9802"/>
                  </a:cubicBezTo>
                  <a:lnTo>
                    <a:pt x="18780" y="9377"/>
                  </a:lnTo>
                  <a:cubicBezTo>
                    <a:pt x="18780" y="4197"/>
                    <a:pt x="14557" y="0"/>
                    <a:pt x="9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3911250" y="2931525"/>
              <a:ext cx="281600" cy="297525"/>
            </a:xfrm>
            <a:custGeom>
              <a:avLst/>
              <a:gdLst/>
              <a:ahLst/>
              <a:cxnLst/>
              <a:rect l="l" t="t" r="r" b="b"/>
              <a:pathLst>
                <a:path w="11264" h="11901" extrusionOk="0">
                  <a:moveTo>
                    <a:pt x="5632" y="1"/>
                  </a:moveTo>
                  <a:cubicBezTo>
                    <a:pt x="2524" y="1"/>
                    <a:pt x="1" y="2657"/>
                    <a:pt x="1" y="5951"/>
                  </a:cubicBezTo>
                  <a:cubicBezTo>
                    <a:pt x="1" y="9244"/>
                    <a:pt x="2524" y="11901"/>
                    <a:pt x="5632" y="11901"/>
                  </a:cubicBezTo>
                  <a:cubicBezTo>
                    <a:pt x="8740" y="11901"/>
                    <a:pt x="11263" y="9244"/>
                    <a:pt x="11263" y="5951"/>
                  </a:cubicBezTo>
                  <a:cubicBezTo>
                    <a:pt x="11263" y="2683"/>
                    <a:pt x="8740" y="1"/>
                    <a:pt x="5632"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3967700" y="2991300"/>
              <a:ext cx="168700" cy="177975"/>
            </a:xfrm>
            <a:custGeom>
              <a:avLst/>
              <a:gdLst/>
              <a:ahLst/>
              <a:cxnLst/>
              <a:rect l="l" t="t" r="r" b="b"/>
              <a:pathLst>
                <a:path w="6748" h="7119" extrusionOk="0">
                  <a:moveTo>
                    <a:pt x="3374" y="0"/>
                  </a:moveTo>
                  <a:cubicBezTo>
                    <a:pt x="1515" y="0"/>
                    <a:pt x="1" y="1594"/>
                    <a:pt x="1" y="3560"/>
                  </a:cubicBezTo>
                  <a:cubicBezTo>
                    <a:pt x="1" y="5525"/>
                    <a:pt x="1515" y="7119"/>
                    <a:pt x="3374" y="7119"/>
                  </a:cubicBezTo>
                  <a:cubicBezTo>
                    <a:pt x="5233" y="7119"/>
                    <a:pt x="6747" y="5525"/>
                    <a:pt x="6747" y="3560"/>
                  </a:cubicBezTo>
                  <a:cubicBezTo>
                    <a:pt x="6747" y="1594"/>
                    <a:pt x="5233" y="0"/>
                    <a:pt x="3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3984975" y="3032750"/>
              <a:ext cx="118225" cy="100675"/>
            </a:xfrm>
            <a:custGeom>
              <a:avLst/>
              <a:gdLst/>
              <a:ahLst/>
              <a:cxnLst/>
              <a:rect l="l" t="t" r="r" b="b"/>
              <a:pathLst>
                <a:path w="4729" h="4027" extrusionOk="0">
                  <a:moveTo>
                    <a:pt x="2655" y="1"/>
                  </a:moveTo>
                  <a:cubicBezTo>
                    <a:pt x="2144" y="1"/>
                    <a:pt x="1627" y="195"/>
                    <a:pt x="1222" y="627"/>
                  </a:cubicBezTo>
                  <a:cubicBezTo>
                    <a:pt x="0" y="1928"/>
                    <a:pt x="903" y="4027"/>
                    <a:pt x="2683" y="4027"/>
                  </a:cubicBezTo>
                  <a:cubicBezTo>
                    <a:pt x="3825" y="4000"/>
                    <a:pt x="4728" y="3044"/>
                    <a:pt x="4702" y="1902"/>
                  </a:cubicBezTo>
                  <a:cubicBezTo>
                    <a:pt x="4631" y="742"/>
                    <a:pt x="3655" y="1"/>
                    <a:pt x="2655"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3136975" y="2931525"/>
              <a:ext cx="281575" cy="297525"/>
            </a:xfrm>
            <a:custGeom>
              <a:avLst/>
              <a:gdLst/>
              <a:ahLst/>
              <a:cxnLst/>
              <a:rect l="l" t="t" r="r" b="b"/>
              <a:pathLst>
                <a:path w="11263" h="11901" extrusionOk="0">
                  <a:moveTo>
                    <a:pt x="5631" y="1"/>
                  </a:moveTo>
                  <a:cubicBezTo>
                    <a:pt x="2524" y="1"/>
                    <a:pt x="0" y="2657"/>
                    <a:pt x="0" y="5951"/>
                  </a:cubicBezTo>
                  <a:cubicBezTo>
                    <a:pt x="0" y="9244"/>
                    <a:pt x="2524" y="11901"/>
                    <a:pt x="5631" y="11901"/>
                  </a:cubicBezTo>
                  <a:cubicBezTo>
                    <a:pt x="8739" y="11901"/>
                    <a:pt x="11263" y="9244"/>
                    <a:pt x="11263" y="5951"/>
                  </a:cubicBezTo>
                  <a:cubicBezTo>
                    <a:pt x="11263" y="2683"/>
                    <a:pt x="8739" y="1"/>
                    <a:pt x="5631"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3194075" y="2991300"/>
              <a:ext cx="168025" cy="177975"/>
            </a:xfrm>
            <a:custGeom>
              <a:avLst/>
              <a:gdLst/>
              <a:ahLst/>
              <a:cxnLst/>
              <a:rect l="l" t="t" r="r" b="b"/>
              <a:pathLst>
                <a:path w="6721" h="7119" extrusionOk="0">
                  <a:moveTo>
                    <a:pt x="3347" y="0"/>
                  </a:moveTo>
                  <a:cubicBezTo>
                    <a:pt x="1488" y="0"/>
                    <a:pt x="1" y="1594"/>
                    <a:pt x="1" y="3560"/>
                  </a:cubicBezTo>
                  <a:cubicBezTo>
                    <a:pt x="1" y="5525"/>
                    <a:pt x="1488" y="7119"/>
                    <a:pt x="3347" y="7119"/>
                  </a:cubicBezTo>
                  <a:cubicBezTo>
                    <a:pt x="5207" y="7119"/>
                    <a:pt x="6721" y="5525"/>
                    <a:pt x="6721" y="3560"/>
                  </a:cubicBezTo>
                  <a:cubicBezTo>
                    <a:pt x="6721" y="1594"/>
                    <a:pt x="5207" y="0"/>
                    <a:pt x="3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3210675" y="3032750"/>
              <a:ext cx="118225" cy="100675"/>
            </a:xfrm>
            <a:custGeom>
              <a:avLst/>
              <a:gdLst/>
              <a:ahLst/>
              <a:cxnLst/>
              <a:rect l="l" t="t" r="r" b="b"/>
              <a:pathLst>
                <a:path w="4729" h="4027" extrusionOk="0">
                  <a:moveTo>
                    <a:pt x="2674" y="1"/>
                  </a:moveTo>
                  <a:cubicBezTo>
                    <a:pt x="2159" y="1"/>
                    <a:pt x="1636" y="195"/>
                    <a:pt x="1222" y="627"/>
                  </a:cubicBezTo>
                  <a:cubicBezTo>
                    <a:pt x="1" y="1928"/>
                    <a:pt x="930" y="4027"/>
                    <a:pt x="2683" y="4027"/>
                  </a:cubicBezTo>
                  <a:cubicBezTo>
                    <a:pt x="3826" y="4000"/>
                    <a:pt x="4729" y="3044"/>
                    <a:pt x="4702" y="1902"/>
                  </a:cubicBezTo>
                  <a:cubicBezTo>
                    <a:pt x="4649" y="742"/>
                    <a:pt x="3679" y="1"/>
                    <a:pt x="26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4172900" y="3052400"/>
              <a:ext cx="398450" cy="74400"/>
            </a:xfrm>
            <a:custGeom>
              <a:avLst/>
              <a:gdLst/>
              <a:ahLst/>
              <a:cxnLst/>
              <a:rect l="l" t="t" r="r" b="b"/>
              <a:pathLst>
                <a:path w="15938" h="2976" extrusionOk="0">
                  <a:moveTo>
                    <a:pt x="664" y="0"/>
                  </a:moveTo>
                  <a:cubicBezTo>
                    <a:pt x="292" y="0"/>
                    <a:pt x="0" y="292"/>
                    <a:pt x="0" y="664"/>
                  </a:cubicBezTo>
                  <a:lnTo>
                    <a:pt x="0" y="2311"/>
                  </a:lnTo>
                  <a:cubicBezTo>
                    <a:pt x="0" y="2683"/>
                    <a:pt x="292" y="2975"/>
                    <a:pt x="664" y="2975"/>
                  </a:cubicBezTo>
                  <a:lnTo>
                    <a:pt x="15274" y="2975"/>
                  </a:lnTo>
                  <a:cubicBezTo>
                    <a:pt x="15645" y="2975"/>
                    <a:pt x="15938" y="2683"/>
                    <a:pt x="15938" y="2311"/>
                  </a:cubicBezTo>
                  <a:lnTo>
                    <a:pt x="15938" y="664"/>
                  </a:lnTo>
                  <a:cubicBezTo>
                    <a:pt x="15938" y="292"/>
                    <a:pt x="15645" y="0"/>
                    <a:pt x="15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3060600" y="2794725"/>
              <a:ext cx="473500" cy="49850"/>
            </a:xfrm>
            <a:custGeom>
              <a:avLst/>
              <a:gdLst/>
              <a:ahLst/>
              <a:cxnLst/>
              <a:rect l="l" t="t" r="r" b="b"/>
              <a:pathLst>
                <a:path w="18940" h="1994" extrusionOk="0">
                  <a:moveTo>
                    <a:pt x="691" y="1"/>
                  </a:moveTo>
                  <a:cubicBezTo>
                    <a:pt x="319" y="1"/>
                    <a:pt x="27" y="293"/>
                    <a:pt x="0" y="665"/>
                  </a:cubicBezTo>
                  <a:lnTo>
                    <a:pt x="0" y="1329"/>
                  </a:lnTo>
                  <a:cubicBezTo>
                    <a:pt x="27" y="1701"/>
                    <a:pt x="319" y="1993"/>
                    <a:pt x="691" y="1993"/>
                  </a:cubicBezTo>
                  <a:lnTo>
                    <a:pt x="18302" y="1993"/>
                  </a:lnTo>
                  <a:cubicBezTo>
                    <a:pt x="18647" y="1993"/>
                    <a:pt x="18939" y="1701"/>
                    <a:pt x="18939" y="1329"/>
                  </a:cubicBezTo>
                  <a:lnTo>
                    <a:pt x="18939" y="665"/>
                  </a:lnTo>
                  <a:cubicBezTo>
                    <a:pt x="18939" y="293"/>
                    <a:pt x="18647" y="1"/>
                    <a:pt x="18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4239300" y="3019175"/>
              <a:ext cx="224475" cy="16625"/>
            </a:xfrm>
            <a:custGeom>
              <a:avLst/>
              <a:gdLst/>
              <a:ahLst/>
              <a:cxnLst/>
              <a:rect l="l" t="t" r="r" b="b"/>
              <a:pathLst>
                <a:path w="8979" h="665" extrusionOk="0">
                  <a:moveTo>
                    <a:pt x="346" y="1"/>
                  </a:moveTo>
                  <a:cubicBezTo>
                    <a:pt x="160" y="1"/>
                    <a:pt x="1" y="134"/>
                    <a:pt x="1" y="320"/>
                  </a:cubicBezTo>
                  <a:cubicBezTo>
                    <a:pt x="1" y="506"/>
                    <a:pt x="160" y="665"/>
                    <a:pt x="346" y="665"/>
                  </a:cubicBezTo>
                  <a:lnTo>
                    <a:pt x="8633" y="665"/>
                  </a:lnTo>
                  <a:cubicBezTo>
                    <a:pt x="8819" y="665"/>
                    <a:pt x="8979" y="506"/>
                    <a:pt x="8979" y="320"/>
                  </a:cubicBezTo>
                  <a:cubicBezTo>
                    <a:pt x="8979" y="134"/>
                    <a:pt x="8819" y="1"/>
                    <a:pt x="86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4239300" y="2977350"/>
              <a:ext cx="224475" cy="16625"/>
            </a:xfrm>
            <a:custGeom>
              <a:avLst/>
              <a:gdLst/>
              <a:ahLst/>
              <a:cxnLst/>
              <a:rect l="l" t="t" r="r" b="b"/>
              <a:pathLst>
                <a:path w="8979" h="665" extrusionOk="0">
                  <a:moveTo>
                    <a:pt x="346" y="0"/>
                  </a:moveTo>
                  <a:cubicBezTo>
                    <a:pt x="160" y="0"/>
                    <a:pt x="1" y="160"/>
                    <a:pt x="1" y="346"/>
                  </a:cubicBezTo>
                  <a:cubicBezTo>
                    <a:pt x="1" y="505"/>
                    <a:pt x="160" y="665"/>
                    <a:pt x="346" y="665"/>
                  </a:cubicBezTo>
                  <a:lnTo>
                    <a:pt x="8633" y="665"/>
                  </a:lnTo>
                  <a:cubicBezTo>
                    <a:pt x="8819" y="665"/>
                    <a:pt x="8979" y="505"/>
                    <a:pt x="8979" y="346"/>
                  </a:cubicBezTo>
                  <a:cubicBezTo>
                    <a:pt x="8979" y="160"/>
                    <a:pt x="8819" y="0"/>
                    <a:pt x="8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4239300" y="2936175"/>
              <a:ext cx="224475" cy="16625"/>
            </a:xfrm>
            <a:custGeom>
              <a:avLst/>
              <a:gdLst/>
              <a:ahLst/>
              <a:cxnLst/>
              <a:rect l="l" t="t" r="r" b="b"/>
              <a:pathLst>
                <a:path w="8979" h="665" extrusionOk="0">
                  <a:moveTo>
                    <a:pt x="346" y="1"/>
                  </a:moveTo>
                  <a:cubicBezTo>
                    <a:pt x="160" y="1"/>
                    <a:pt x="1" y="133"/>
                    <a:pt x="1" y="319"/>
                  </a:cubicBezTo>
                  <a:cubicBezTo>
                    <a:pt x="1" y="505"/>
                    <a:pt x="160" y="665"/>
                    <a:pt x="346" y="665"/>
                  </a:cubicBezTo>
                  <a:lnTo>
                    <a:pt x="8633" y="665"/>
                  </a:lnTo>
                  <a:cubicBezTo>
                    <a:pt x="8819" y="665"/>
                    <a:pt x="8979" y="505"/>
                    <a:pt x="8979" y="319"/>
                  </a:cubicBezTo>
                  <a:cubicBezTo>
                    <a:pt x="8979" y="133"/>
                    <a:pt x="8819" y="1"/>
                    <a:pt x="86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4239300" y="2894350"/>
              <a:ext cx="224475" cy="16625"/>
            </a:xfrm>
            <a:custGeom>
              <a:avLst/>
              <a:gdLst/>
              <a:ahLst/>
              <a:cxnLst/>
              <a:rect l="l" t="t" r="r" b="b"/>
              <a:pathLst>
                <a:path w="8979" h="665" extrusionOk="0">
                  <a:moveTo>
                    <a:pt x="346" y="0"/>
                  </a:moveTo>
                  <a:cubicBezTo>
                    <a:pt x="160" y="0"/>
                    <a:pt x="1" y="160"/>
                    <a:pt x="1" y="346"/>
                  </a:cubicBezTo>
                  <a:cubicBezTo>
                    <a:pt x="1" y="505"/>
                    <a:pt x="160" y="664"/>
                    <a:pt x="346" y="664"/>
                  </a:cubicBezTo>
                  <a:lnTo>
                    <a:pt x="8633" y="664"/>
                  </a:lnTo>
                  <a:cubicBezTo>
                    <a:pt x="8819" y="664"/>
                    <a:pt x="8979" y="505"/>
                    <a:pt x="8979" y="346"/>
                  </a:cubicBezTo>
                  <a:cubicBezTo>
                    <a:pt x="8979" y="160"/>
                    <a:pt x="8819" y="0"/>
                    <a:pt x="8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3540775" y="2434825"/>
              <a:ext cx="579025" cy="372050"/>
            </a:xfrm>
            <a:custGeom>
              <a:avLst/>
              <a:gdLst/>
              <a:ahLst/>
              <a:cxnLst/>
              <a:rect l="l" t="t" r="r" b="b"/>
              <a:pathLst>
                <a:path w="23161" h="14882" extrusionOk="0">
                  <a:moveTo>
                    <a:pt x="12057" y="0"/>
                  </a:moveTo>
                  <a:cubicBezTo>
                    <a:pt x="8285" y="0"/>
                    <a:pt x="1618" y="1089"/>
                    <a:pt x="1618" y="1089"/>
                  </a:cubicBezTo>
                  <a:cubicBezTo>
                    <a:pt x="715" y="1249"/>
                    <a:pt x="51" y="2072"/>
                    <a:pt x="51" y="3002"/>
                  </a:cubicBezTo>
                  <a:lnTo>
                    <a:pt x="51" y="13361"/>
                  </a:lnTo>
                  <a:cubicBezTo>
                    <a:pt x="1" y="14193"/>
                    <a:pt x="692" y="14881"/>
                    <a:pt x="1512" y="14881"/>
                  </a:cubicBezTo>
                  <a:cubicBezTo>
                    <a:pt x="1556" y="14881"/>
                    <a:pt x="1600" y="14879"/>
                    <a:pt x="1645" y="14875"/>
                  </a:cubicBezTo>
                  <a:lnTo>
                    <a:pt x="21673" y="13122"/>
                  </a:lnTo>
                  <a:cubicBezTo>
                    <a:pt x="22549" y="13095"/>
                    <a:pt x="23160" y="12219"/>
                    <a:pt x="22895" y="11395"/>
                  </a:cubicBezTo>
                  <a:lnTo>
                    <a:pt x="20398" y="2284"/>
                  </a:lnTo>
                  <a:cubicBezTo>
                    <a:pt x="20079" y="1328"/>
                    <a:pt x="19282" y="611"/>
                    <a:pt x="18326" y="425"/>
                  </a:cubicBezTo>
                  <a:cubicBezTo>
                    <a:pt x="16254" y="133"/>
                    <a:pt x="14156" y="0"/>
                    <a:pt x="120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3567275" y="2497225"/>
              <a:ext cx="333375" cy="181325"/>
            </a:xfrm>
            <a:custGeom>
              <a:avLst/>
              <a:gdLst/>
              <a:ahLst/>
              <a:cxnLst/>
              <a:rect l="l" t="t" r="r" b="b"/>
              <a:pathLst>
                <a:path w="13335" h="7253" extrusionOk="0">
                  <a:moveTo>
                    <a:pt x="10307" y="1"/>
                  </a:moveTo>
                  <a:lnTo>
                    <a:pt x="1010" y="559"/>
                  </a:lnTo>
                  <a:cubicBezTo>
                    <a:pt x="452" y="585"/>
                    <a:pt x="1" y="1037"/>
                    <a:pt x="1" y="1621"/>
                  </a:cubicBezTo>
                  <a:lnTo>
                    <a:pt x="1" y="6270"/>
                  </a:lnTo>
                  <a:cubicBezTo>
                    <a:pt x="1" y="6801"/>
                    <a:pt x="452" y="7252"/>
                    <a:pt x="1010" y="7252"/>
                  </a:cubicBezTo>
                  <a:lnTo>
                    <a:pt x="13335" y="7226"/>
                  </a:lnTo>
                  <a:lnTo>
                    <a:pt x="11555" y="904"/>
                  </a:lnTo>
                  <a:cubicBezTo>
                    <a:pt x="11396" y="373"/>
                    <a:pt x="10864" y="1"/>
                    <a:pt x="1030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3884150" y="2489925"/>
              <a:ext cx="190500" cy="187950"/>
            </a:xfrm>
            <a:custGeom>
              <a:avLst/>
              <a:gdLst/>
              <a:ahLst/>
              <a:cxnLst/>
              <a:rect l="l" t="t" r="r" b="b"/>
              <a:pathLst>
                <a:path w="7620" h="7518" extrusionOk="0">
                  <a:moveTo>
                    <a:pt x="4405" y="1"/>
                  </a:moveTo>
                  <a:lnTo>
                    <a:pt x="899" y="107"/>
                  </a:lnTo>
                  <a:cubicBezTo>
                    <a:pt x="885" y="106"/>
                    <a:pt x="872" y="106"/>
                    <a:pt x="859" y="106"/>
                  </a:cubicBezTo>
                  <a:cubicBezTo>
                    <a:pt x="349" y="106"/>
                    <a:pt x="0" y="598"/>
                    <a:pt x="182" y="1090"/>
                  </a:cubicBezTo>
                  <a:lnTo>
                    <a:pt x="1935" y="7518"/>
                  </a:lnTo>
                  <a:lnTo>
                    <a:pt x="7619" y="7518"/>
                  </a:lnTo>
                  <a:lnTo>
                    <a:pt x="5680" y="930"/>
                  </a:lnTo>
                  <a:cubicBezTo>
                    <a:pt x="5494" y="373"/>
                    <a:pt x="4989" y="1"/>
                    <a:pt x="44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4279150" y="2817150"/>
              <a:ext cx="146775" cy="44025"/>
            </a:xfrm>
            <a:custGeom>
              <a:avLst/>
              <a:gdLst/>
              <a:ahLst/>
              <a:cxnLst/>
              <a:rect l="l" t="t" r="r" b="b"/>
              <a:pathLst>
                <a:path w="5871" h="1761" extrusionOk="0">
                  <a:moveTo>
                    <a:pt x="2925" y="0"/>
                  </a:moveTo>
                  <a:cubicBezTo>
                    <a:pt x="2318" y="0"/>
                    <a:pt x="1714" y="366"/>
                    <a:pt x="1541" y="1096"/>
                  </a:cubicBezTo>
                  <a:lnTo>
                    <a:pt x="425" y="1096"/>
                  </a:lnTo>
                  <a:cubicBezTo>
                    <a:pt x="0" y="1096"/>
                    <a:pt x="0" y="1760"/>
                    <a:pt x="425" y="1760"/>
                  </a:cubicBezTo>
                  <a:lnTo>
                    <a:pt x="5419" y="1760"/>
                  </a:lnTo>
                  <a:cubicBezTo>
                    <a:pt x="5871" y="1760"/>
                    <a:pt x="5871" y="1096"/>
                    <a:pt x="5419" y="1096"/>
                  </a:cubicBezTo>
                  <a:lnTo>
                    <a:pt x="4330" y="1096"/>
                  </a:lnTo>
                  <a:cubicBezTo>
                    <a:pt x="4144" y="366"/>
                    <a:pt x="3533" y="0"/>
                    <a:pt x="29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3435800" y="3076950"/>
              <a:ext cx="430325" cy="49850"/>
            </a:xfrm>
            <a:custGeom>
              <a:avLst/>
              <a:gdLst/>
              <a:ahLst/>
              <a:cxnLst/>
              <a:rect l="l" t="t" r="r" b="b"/>
              <a:pathLst>
                <a:path w="17213" h="1994" extrusionOk="0">
                  <a:moveTo>
                    <a:pt x="292" y="1"/>
                  </a:moveTo>
                  <a:lnTo>
                    <a:pt x="0" y="1860"/>
                  </a:lnTo>
                  <a:lnTo>
                    <a:pt x="17213" y="1993"/>
                  </a:lnTo>
                  <a:lnTo>
                    <a:pt x="172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3567275" y="2711725"/>
              <a:ext cx="74400" cy="16625"/>
            </a:xfrm>
            <a:custGeom>
              <a:avLst/>
              <a:gdLst/>
              <a:ahLst/>
              <a:cxnLst/>
              <a:rect l="l" t="t" r="r" b="b"/>
              <a:pathLst>
                <a:path w="2976" h="665" extrusionOk="0">
                  <a:moveTo>
                    <a:pt x="319" y="1"/>
                  </a:moveTo>
                  <a:cubicBezTo>
                    <a:pt x="133" y="1"/>
                    <a:pt x="1" y="160"/>
                    <a:pt x="1" y="346"/>
                  </a:cubicBezTo>
                  <a:cubicBezTo>
                    <a:pt x="1" y="505"/>
                    <a:pt x="133" y="665"/>
                    <a:pt x="319" y="665"/>
                  </a:cubicBezTo>
                  <a:lnTo>
                    <a:pt x="2657" y="665"/>
                  </a:lnTo>
                  <a:cubicBezTo>
                    <a:pt x="2816" y="665"/>
                    <a:pt x="2975" y="505"/>
                    <a:pt x="2975" y="346"/>
                  </a:cubicBezTo>
                  <a:cubicBezTo>
                    <a:pt x="2975" y="160"/>
                    <a:pt x="2816" y="1"/>
                    <a:pt x="26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78" name="Google Shape;478;p19"/>
          <p:cNvPicPr preferRelativeResize="0"/>
          <p:nvPr/>
        </p:nvPicPr>
        <p:blipFill>
          <a:blip r:embed="rId8">
            <a:alphaModFix/>
          </a:blip>
          <a:stretch>
            <a:fillRect/>
          </a:stretch>
        </p:blipFill>
        <p:spPr>
          <a:xfrm>
            <a:off x="4437775" y="294950"/>
            <a:ext cx="2604525" cy="26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20"/>
          <p:cNvSpPr txBox="1"/>
          <p:nvPr/>
        </p:nvSpPr>
        <p:spPr>
          <a:xfrm>
            <a:off x="153175" y="933075"/>
            <a:ext cx="8128500" cy="592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650" b="1">
                <a:solidFill>
                  <a:schemeClr val="dk1"/>
                </a:solidFill>
              </a:rPr>
              <a:t>Vector Autoregressions</a:t>
            </a:r>
            <a:r>
              <a:rPr lang="en" sz="2650">
                <a:solidFill>
                  <a:schemeClr val="dk1"/>
                </a:solidFill>
              </a:rPr>
              <a:t> </a:t>
            </a:r>
            <a:endParaRPr>
              <a:latin typeface="Roboto"/>
              <a:ea typeface="Roboto"/>
              <a:cs typeface="Roboto"/>
              <a:sym typeface="Roboto"/>
            </a:endParaRPr>
          </a:p>
        </p:txBody>
      </p:sp>
      <p:pic>
        <p:nvPicPr>
          <p:cNvPr id="484" name="Google Shape;484;p20"/>
          <p:cNvPicPr preferRelativeResize="0"/>
          <p:nvPr/>
        </p:nvPicPr>
        <p:blipFill>
          <a:blip r:embed="rId3">
            <a:alphaModFix/>
          </a:blip>
          <a:stretch>
            <a:fillRect/>
          </a:stretch>
        </p:blipFill>
        <p:spPr>
          <a:xfrm>
            <a:off x="787075" y="2068600"/>
            <a:ext cx="2708976" cy="690525"/>
          </a:xfrm>
          <a:prstGeom prst="rect">
            <a:avLst/>
          </a:prstGeom>
          <a:noFill/>
          <a:ln>
            <a:noFill/>
          </a:ln>
        </p:spPr>
      </p:pic>
      <p:pic>
        <p:nvPicPr>
          <p:cNvPr id="485" name="Google Shape;485;p20"/>
          <p:cNvPicPr preferRelativeResize="0"/>
          <p:nvPr/>
        </p:nvPicPr>
        <p:blipFill>
          <a:blip r:embed="rId4">
            <a:alphaModFix/>
          </a:blip>
          <a:stretch>
            <a:fillRect/>
          </a:stretch>
        </p:blipFill>
        <p:spPr>
          <a:xfrm>
            <a:off x="287875" y="3196550"/>
            <a:ext cx="3874801" cy="1139275"/>
          </a:xfrm>
          <a:prstGeom prst="rect">
            <a:avLst/>
          </a:prstGeom>
          <a:noFill/>
          <a:ln>
            <a:noFill/>
          </a:ln>
        </p:spPr>
      </p:pic>
      <p:pic>
        <p:nvPicPr>
          <p:cNvPr id="486" name="Google Shape;486;p20"/>
          <p:cNvPicPr preferRelativeResize="0"/>
          <p:nvPr/>
        </p:nvPicPr>
        <p:blipFill>
          <a:blip r:embed="rId5">
            <a:alphaModFix/>
          </a:blip>
          <a:stretch>
            <a:fillRect/>
          </a:stretch>
        </p:blipFill>
        <p:spPr>
          <a:xfrm>
            <a:off x="5102650" y="3127901"/>
            <a:ext cx="3318114" cy="1911950"/>
          </a:xfrm>
          <a:prstGeom prst="rect">
            <a:avLst/>
          </a:prstGeom>
          <a:noFill/>
          <a:ln>
            <a:noFill/>
          </a:ln>
        </p:spPr>
      </p:pic>
      <p:pic>
        <p:nvPicPr>
          <p:cNvPr id="487" name="Google Shape;487;p20"/>
          <p:cNvPicPr preferRelativeResize="0"/>
          <p:nvPr/>
        </p:nvPicPr>
        <p:blipFill>
          <a:blip r:embed="rId6">
            <a:alphaModFix/>
          </a:blip>
          <a:stretch>
            <a:fillRect/>
          </a:stretch>
        </p:blipFill>
        <p:spPr>
          <a:xfrm>
            <a:off x="4733675" y="2468650"/>
            <a:ext cx="4357150" cy="501625"/>
          </a:xfrm>
          <a:prstGeom prst="rect">
            <a:avLst/>
          </a:prstGeom>
          <a:noFill/>
          <a:ln>
            <a:noFill/>
          </a:ln>
        </p:spPr>
      </p:pic>
      <p:pic>
        <p:nvPicPr>
          <p:cNvPr id="488" name="Google Shape;488;p20"/>
          <p:cNvPicPr preferRelativeResize="0"/>
          <p:nvPr/>
        </p:nvPicPr>
        <p:blipFill>
          <a:blip r:embed="rId7">
            <a:alphaModFix/>
          </a:blip>
          <a:stretch>
            <a:fillRect/>
          </a:stretch>
        </p:blipFill>
        <p:spPr>
          <a:xfrm>
            <a:off x="5253188" y="293188"/>
            <a:ext cx="3318127" cy="1872261"/>
          </a:xfrm>
          <a:prstGeom prst="rect">
            <a:avLst/>
          </a:prstGeom>
          <a:noFill/>
          <a:ln>
            <a:noFill/>
          </a:ln>
        </p:spPr>
      </p:pic>
      <p:sp>
        <p:nvSpPr>
          <p:cNvPr id="489" name="Google Shape;489;p20"/>
          <p:cNvSpPr/>
          <p:nvPr/>
        </p:nvSpPr>
        <p:spPr>
          <a:xfrm rot="5400000">
            <a:off x="1907975" y="2506050"/>
            <a:ext cx="5143500" cy="1314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0" name="Google Shape;490;p20"/>
          <p:cNvSpPr/>
          <p:nvPr/>
        </p:nvSpPr>
        <p:spPr>
          <a:xfrm rot="5400000">
            <a:off x="2764325" y="1649400"/>
            <a:ext cx="3430500" cy="131700"/>
          </a:xfrm>
          <a:prstGeom prst="roundRect">
            <a:avLst>
              <a:gd name="adj" fmla="val 50000"/>
            </a:avLst>
          </a:prstGeom>
          <a:solidFill>
            <a:srgbClr val="63668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491" name="Google Shape;491;p20"/>
          <p:cNvGrpSpPr/>
          <p:nvPr/>
        </p:nvGrpSpPr>
        <p:grpSpPr>
          <a:xfrm>
            <a:off x="153184" y="154391"/>
            <a:ext cx="1602058" cy="690534"/>
            <a:chOff x="1728154" y="3116750"/>
            <a:chExt cx="1678075" cy="721184"/>
          </a:xfrm>
        </p:grpSpPr>
        <p:sp>
          <p:nvSpPr>
            <p:cNvPr id="492" name="Google Shape;492;p20"/>
            <p:cNvSpPr/>
            <p:nvPr/>
          </p:nvSpPr>
          <p:spPr>
            <a:xfrm>
              <a:off x="2069479" y="3116759"/>
              <a:ext cx="647475" cy="203225"/>
            </a:xfrm>
            <a:custGeom>
              <a:avLst/>
              <a:gdLst/>
              <a:ahLst/>
              <a:cxnLst/>
              <a:rect l="l" t="t" r="r" b="b"/>
              <a:pathLst>
                <a:path w="25899" h="8129" extrusionOk="0">
                  <a:moveTo>
                    <a:pt x="1328" y="0"/>
                  </a:moveTo>
                  <a:cubicBezTo>
                    <a:pt x="584" y="0"/>
                    <a:pt x="0" y="584"/>
                    <a:pt x="0" y="1328"/>
                  </a:cubicBezTo>
                  <a:lnTo>
                    <a:pt x="0" y="8128"/>
                  </a:lnTo>
                  <a:lnTo>
                    <a:pt x="25898" y="8128"/>
                  </a:lnTo>
                  <a:lnTo>
                    <a:pt x="25898" y="1328"/>
                  </a:lnTo>
                  <a:cubicBezTo>
                    <a:pt x="25898" y="584"/>
                    <a:pt x="25287" y="0"/>
                    <a:pt x="24570" y="0"/>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2095087" y="3138999"/>
              <a:ext cx="596260" cy="203225"/>
            </a:xfrm>
            <a:custGeom>
              <a:avLst/>
              <a:gdLst/>
              <a:ahLst/>
              <a:cxnLst/>
              <a:rect l="l" t="t" r="r" b="b"/>
              <a:pathLst>
                <a:path w="25899" h="8129" extrusionOk="0">
                  <a:moveTo>
                    <a:pt x="1328" y="0"/>
                  </a:moveTo>
                  <a:cubicBezTo>
                    <a:pt x="584" y="0"/>
                    <a:pt x="0" y="584"/>
                    <a:pt x="0" y="1328"/>
                  </a:cubicBezTo>
                  <a:lnTo>
                    <a:pt x="0" y="8128"/>
                  </a:lnTo>
                  <a:lnTo>
                    <a:pt x="25898" y="8128"/>
                  </a:lnTo>
                  <a:lnTo>
                    <a:pt x="25898" y="1328"/>
                  </a:lnTo>
                  <a:cubicBezTo>
                    <a:pt x="25898" y="584"/>
                    <a:pt x="25287" y="0"/>
                    <a:pt x="2457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2458317" y="3116750"/>
              <a:ext cx="22200" cy="203100"/>
            </a:xfrm>
            <a:prstGeom prst="rect">
              <a:avLst/>
            </a:pr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1728154" y="3757559"/>
              <a:ext cx="1678075" cy="80375"/>
            </a:xfrm>
            <a:custGeom>
              <a:avLst/>
              <a:gdLst/>
              <a:ahLst/>
              <a:cxnLst/>
              <a:rect l="l" t="t" r="r" b="b"/>
              <a:pathLst>
                <a:path w="67123" h="3215" extrusionOk="0">
                  <a:moveTo>
                    <a:pt x="33575" y="1"/>
                  </a:moveTo>
                  <a:cubicBezTo>
                    <a:pt x="15034" y="1"/>
                    <a:pt x="0" y="718"/>
                    <a:pt x="0" y="1621"/>
                  </a:cubicBezTo>
                  <a:cubicBezTo>
                    <a:pt x="0" y="2498"/>
                    <a:pt x="15034" y="3215"/>
                    <a:pt x="33575" y="3215"/>
                  </a:cubicBezTo>
                  <a:cubicBezTo>
                    <a:pt x="52089" y="3215"/>
                    <a:pt x="67123" y="2498"/>
                    <a:pt x="67123" y="1621"/>
                  </a:cubicBezTo>
                  <a:cubicBezTo>
                    <a:pt x="67123" y="718"/>
                    <a:pt x="52089" y="1"/>
                    <a:pt x="33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3040329" y="3270809"/>
              <a:ext cx="83025" cy="41850"/>
            </a:xfrm>
            <a:custGeom>
              <a:avLst/>
              <a:gdLst/>
              <a:ahLst/>
              <a:cxnLst/>
              <a:rect l="l" t="t" r="r" b="b"/>
              <a:pathLst>
                <a:path w="3321" h="1674" extrusionOk="0">
                  <a:moveTo>
                    <a:pt x="744" y="1"/>
                  </a:moveTo>
                  <a:cubicBezTo>
                    <a:pt x="345" y="1"/>
                    <a:pt x="0" y="346"/>
                    <a:pt x="0" y="744"/>
                  </a:cubicBezTo>
                  <a:lnTo>
                    <a:pt x="0" y="904"/>
                  </a:lnTo>
                  <a:cubicBezTo>
                    <a:pt x="0" y="1329"/>
                    <a:pt x="345" y="1674"/>
                    <a:pt x="744" y="1674"/>
                  </a:cubicBezTo>
                  <a:lnTo>
                    <a:pt x="2577" y="1674"/>
                  </a:lnTo>
                  <a:cubicBezTo>
                    <a:pt x="2975" y="1674"/>
                    <a:pt x="3320" y="1329"/>
                    <a:pt x="3320" y="904"/>
                  </a:cubicBezTo>
                  <a:lnTo>
                    <a:pt x="3320" y="744"/>
                  </a:lnTo>
                  <a:cubicBezTo>
                    <a:pt x="3320" y="346"/>
                    <a:pt x="2975" y="1"/>
                    <a:pt x="2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2957304" y="3526484"/>
              <a:ext cx="259025" cy="273600"/>
            </a:xfrm>
            <a:custGeom>
              <a:avLst/>
              <a:gdLst/>
              <a:ahLst/>
              <a:cxnLst/>
              <a:rect l="l" t="t" r="r" b="b"/>
              <a:pathLst>
                <a:path w="10361" h="10944" extrusionOk="0">
                  <a:moveTo>
                    <a:pt x="5181" y="0"/>
                  </a:moveTo>
                  <a:cubicBezTo>
                    <a:pt x="2312" y="0"/>
                    <a:pt x="1" y="2444"/>
                    <a:pt x="1" y="5472"/>
                  </a:cubicBezTo>
                  <a:cubicBezTo>
                    <a:pt x="1" y="8500"/>
                    <a:pt x="2312" y="10944"/>
                    <a:pt x="5181" y="10944"/>
                  </a:cubicBezTo>
                  <a:cubicBezTo>
                    <a:pt x="8023" y="10944"/>
                    <a:pt x="10360" y="8500"/>
                    <a:pt x="10360" y="5472"/>
                  </a:cubicBezTo>
                  <a:cubicBezTo>
                    <a:pt x="10360" y="2444"/>
                    <a:pt x="8023" y="0"/>
                    <a:pt x="5181" y="0"/>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2460604" y="3442134"/>
              <a:ext cx="844025" cy="239100"/>
            </a:xfrm>
            <a:custGeom>
              <a:avLst/>
              <a:gdLst/>
              <a:ahLst/>
              <a:cxnLst/>
              <a:rect l="l" t="t" r="r" b="b"/>
              <a:pathLst>
                <a:path w="33761" h="9564" extrusionOk="0">
                  <a:moveTo>
                    <a:pt x="24889" y="1"/>
                  </a:moveTo>
                  <a:cubicBezTo>
                    <a:pt x="22897" y="1"/>
                    <a:pt x="21144" y="771"/>
                    <a:pt x="19577" y="1780"/>
                  </a:cubicBezTo>
                  <a:cubicBezTo>
                    <a:pt x="10360" y="7571"/>
                    <a:pt x="0" y="9563"/>
                    <a:pt x="0" y="9563"/>
                  </a:cubicBezTo>
                  <a:lnTo>
                    <a:pt x="33734" y="9563"/>
                  </a:lnTo>
                  <a:cubicBezTo>
                    <a:pt x="33761" y="9351"/>
                    <a:pt x="33761" y="9111"/>
                    <a:pt x="33761" y="8899"/>
                  </a:cubicBezTo>
                  <a:cubicBezTo>
                    <a:pt x="33761" y="3985"/>
                    <a:pt x="29777" y="1"/>
                    <a:pt x="24889" y="1"/>
                  </a:cubicBezTo>
                  <a:close/>
                </a:path>
              </a:pathLst>
            </a:custGeom>
            <a:solidFill>
              <a:srgbClr val="3D4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3143254" y="3371059"/>
              <a:ext cx="84350" cy="128875"/>
            </a:xfrm>
            <a:custGeom>
              <a:avLst/>
              <a:gdLst/>
              <a:ahLst/>
              <a:cxnLst/>
              <a:rect l="l" t="t" r="r" b="b"/>
              <a:pathLst>
                <a:path w="3374" h="5155" extrusionOk="0">
                  <a:moveTo>
                    <a:pt x="1670" y="1"/>
                  </a:moveTo>
                  <a:cubicBezTo>
                    <a:pt x="780" y="1"/>
                    <a:pt x="27" y="1160"/>
                    <a:pt x="27" y="2578"/>
                  </a:cubicBezTo>
                  <a:cubicBezTo>
                    <a:pt x="0" y="3986"/>
                    <a:pt x="744" y="5155"/>
                    <a:pt x="1674" y="5155"/>
                  </a:cubicBezTo>
                  <a:cubicBezTo>
                    <a:pt x="1684" y="5155"/>
                    <a:pt x="1694" y="5155"/>
                    <a:pt x="1705" y="5155"/>
                  </a:cubicBezTo>
                  <a:cubicBezTo>
                    <a:pt x="2621" y="5155"/>
                    <a:pt x="3374" y="3996"/>
                    <a:pt x="3374" y="2578"/>
                  </a:cubicBezTo>
                  <a:cubicBezTo>
                    <a:pt x="3374" y="1170"/>
                    <a:pt x="2630" y="1"/>
                    <a:pt x="1700" y="1"/>
                  </a:cubicBezTo>
                  <a:cubicBezTo>
                    <a:pt x="1690" y="1"/>
                    <a:pt x="1680" y="1"/>
                    <a:pt x="167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3154529" y="3387684"/>
              <a:ext cx="61800" cy="95650"/>
            </a:xfrm>
            <a:custGeom>
              <a:avLst/>
              <a:gdLst/>
              <a:ahLst/>
              <a:cxnLst/>
              <a:rect l="l" t="t" r="r" b="b"/>
              <a:pathLst>
                <a:path w="2472" h="3826" extrusionOk="0">
                  <a:moveTo>
                    <a:pt x="1249" y="0"/>
                  </a:moveTo>
                  <a:cubicBezTo>
                    <a:pt x="559" y="0"/>
                    <a:pt x="1" y="850"/>
                    <a:pt x="1" y="1913"/>
                  </a:cubicBezTo>
                  <a:cubicBezTo>
                    <a:pt x="1" y="2949"/>
                    <a:pt x="532" y="3825"/>
                    <a:pt x="1223" y="3825"/>
                  </a:cubicBezTo>
                  <a:cubicBezTo>
                    <a:pt x="1913" y="3825"/>
                    <a:pt x="2471" y="2975"/>
                    <a:pt x="2471" y="1913"/>
                  </a:cubicBezTo>
                  <a:cubicBezTo>
                    <a:pt x="2471" y="877"/>
                    <a:pt x="1940" y="27"/>
                    <a:pt x="1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2199629" y="3526484"/>
              <a:ext cx="259000" cy="273600"/>
            </a:xfrm>
            <a:custGeom>
              <a:avLst/>
              <a:gdLst/>
              <a:ahLst/>
              <a:cxnLst/>
              <a:rect l="l" t="t" r="r" b="b"/>
              <a:pathLst>
                <a:path w="10360" h="10944" extrusionOk="0">
                  <a:moveTo>
                    <a:pt x="5180" y="0"/>
                  </a:moveTo>
                  <a:cubicBezTo>
                    <a:pt x="2311" y="0"/>
                    <a:pt x="0" y="2444"/>
                    <a:pt x="0" y="5472"/>
                  </a:cubicBezTo>
                  <a:cubicBezTo>
                    <a:pt x="0" y="8500"/>
                    <a:pt x="2338" y="10944"/>
                    <a:pt x="5180" y="10944"/>
                  </a:cubicBezTo>
                  <a:cubicBezTo>
                    <a:pt x="8022" y="10944"/>
                    <a:pt x="10360" y="8500"/>
                    <a:pt x="10360" y="5472"/>
                  </a:cubicBezTo>
                  <a:cubicBezTo>
                    <a:pt x="10360" y="2444"/>
                    <a:pt x="8049" y="0"/>
                    <a:pt x="5180" y="0"/>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1831079" y="3287409"/>
              <a:ext cx="1317500" cy="390500"/>
            </a:xfrm>
            <a:custGeom>
              <a:avLst/>
              <a:gdLst/>
              <a:ahLst/>
              <a:cxnLst/>
              <a:rect l="l" t="t" r="r" b="b"/>
              <a:pathLst>
                <a:path w="52700" h="15620" extrusionOk="0">
                  <a:moveTo>
                    <a:pt x="8766" y="1"/>
                  </a:moveTo>
                  <a:cubicBezTo>
                    <a:pt x="0" y="1"/>
                    <a:pt x="239" y="14291"/>
                    <a:pt x="239" y="14291"/>
                  </a:cubicBezTo>
                  <a:cubicBezTo>
                    <a:pt x="239" y="15008"/>
                    <a:pt x="824" y="15619"/>
                    <a:pt x="1567" y="15619"/>
                  </a:cubicBezTo>
                  <a:lnTo>
                    <a:pt x="51372" y="15619"/>
                  </a:lnTo>
                  <a:cubicBezTo>
                    <a:pt x="52089" y="15619"/>
                    <a:pt x="52700" y="15141"/>
                    <a:pt x="52700" y="14424"/>
                  </a:cubicBezTo>
                  <a:lnTo>
                    <a:pt x="52700" y="1462"/>
                  </a:lnTo>
                  <a:cubicBezTo>
                    <a:pt x="52700" y="744"/>
                    <a:pt x="52089" y="1"/>
                    <a:pt x="51372" y="1"/>
                  </a:cubicBezTo>
                  <a:close/>
                </a:path>
              </a:pathLst>
            </a:custGeom>
            <a:solidFill>
              <a:srgbClr val="3D4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2841104" y="3355959"/>
              <a:ext cx="91000" cy="185400"/>
            </a:xfrm>
            <a:custGeom>
              <a:avLst/>
              <a:gdLst/>
              <a:ahLst/>
              <a:cxnLst/>
              <a:rect l="l" t="t" r="r" b="b"/>
              <a:pathLst>
                <a:path w="3640" h="7416" extrusionOk="0">
                  <a:moveTo>
                    <a:pt x="403" y="1"/>
                  </a:moveTo>
                  <a:cubicBezTo>
                    <a:pt x="365" y="1"/>
                    <a:pt x="327" y="7"/>
                    <a:pt x="293" y="21"/>
                  </a:cubicBezTo>
                  <a:lnTo>
                    <a:pt x="213" y="74"/>
                  </a:lnTo>
                  <a:cubicBezTo>
                    <a:pt x="80" y="154"/>
                    <a:pt x="0" y="313"/>
                    <a:pt x="80" y="473"/>
                  </a:cubicBezTo>
                  <a:lnTo>
                    <a:pt x="2975" y="7246"/>
                  </a:lnTo>
                  <a:cubicBezTo>
                    <a:pt x="3012" y="7356"/>
                    <a:pt x="3112" y="7415"/>
                    <a:pt x="3214" y="7415"/>
                  </a:cubicBezTo>
                  <a:cubicBezTo>
                    <a:pt x="3260" y="7415"/>
                    <a:pt x="3306" y="7403"/>
                    <a:pt x="3347" y="7379"/>
                  </a:cubicBezTo>
                  <a:lnTo>
                    <a:pt x="3427" y="7352"/>
                  </a:lnTo>
                  <a:cubicBezTo>
                    <a:pt x="3560" y="7273"/>
                    <a:pt x="3640" y="7087"/>
                    <a:pt x="3560" y="6954"/>
                  </a:cubicBezTo>
                  <a:lnTo>
                    <a:pt x="691" y="154"/>
                  </a:lnTo>
                  <a:cubicBezTo>
                    <a:pt x="632" y="55"/>
                    <a:pt x="514" y="1"/>
                    <a:pt x="403" y="1"/>
                  </a:cubicBezTo>
                  <a:close/>
                </a:path>
              </a:pathLst>
            </a:custGeom>
            <a:solidFill>
              <a:srgbClr val="23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2807904" y="3355959"/>
              <a:ext cx="91000" cy="185400"/>
            </a:xfrm>
            <a:custGeom>
              <a:avLst/>
              <a:gdLst/>
              <a:ahLst/>
              <a:cxnLst/>
              <a:rect l="l" t="t" r="r" b="b"/>
              <a:pathLst>
                <a:path w="3640" h="7416" extrusionOk="0">
                  <a:moveTo>
                    <a:pt x="403" y="1"/>
                  </a:moveTo>
                  <a:cubicBezTo>
                    <a:pt x="365" y="1"/>
                    <a:pt x="327" y="7"/>
                    <a:pt x="293" y="21"/>
                  </a:cubicBezTo>
                  <a:lnTo>
                    <a:pt x="213" y="74"/>
                  </a:lnTo>
                  <a:cubicBezTo>
                    <a:pt x="80" y="154"/>
                    <a:pt x="0" y="313"/>
                    <a:pt x="80" y="473"/>
                  </a:cubicBezTo>
                  <a:lnTo>
                    <a:pt x="2975" y="7246"/>
                  </a:lnTo>
                  <a:cubicBezTo>
                    <a:pt x="3012" y="7356"/>
                    <a:pt x="3112" y="7415"/>
                    <a:pt x="3214" y="7415"/>
                  </a:cubicBezTo>
                  <a:cubicBezTo>
                    <a:pt x="3260" y="7415"/>
                    <a:pt x="3306" y="7403"/>
                    <a:pt x="3347" y="7379"/>
                  </a:cubicBezTo>
                  <a:lnTo>
                    <a:pt x="3427" y="7352"/>
                  </a:lnTo>
                  <a:cubicBezTo>
                    <a:pt x="3560" y="7273"/>
                    <a:pt x="3639" y="7087"/>
                    <a:pt x="3560" y="6954"/>
                  </a:cubicBezTo>
                  <a:lnTo>
                    <a:pt x="691" y="154"/>
                  </a:lnTo>
                  <a:cubicBezTo>
                    <a:pt x="632" y="55"/>
                    <a:pt x="514" y="1"/>
                    <a:pt x="403" y="1"/>
                  </a:cubicBezTo>
                  <a:close/>
                </a:path>
              </a:pathLst>
            </a:custGeom>
            <a:solidFill>
              <a:srgbClr val="23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2774704" y="3355959"/>
              <a:ext cx="91000" cy="185400"/>
            </a:xfrm>
            <a:custGeom>
              <a:avLst/>
              <a:gdLst/>
              <a:ahLst/>
              <a:cxnLst/>
              <a:rect l="l" t="t" r="r" b="b"/>
              <a:pathLst>
                <a:path w="3640" h="7416" extrusionOk="0">
                  <a:moveTo>
                    <a:pt x="403" y="1"/>
                  </a:moveTo>
                  <a:cubicBezTo>
                    <a:pt x="365" y="1"/>
                    <a:pt x="327" y="7"/>
                    <a:pt x="292" y="21"/>
                  </a:cubicBezTo>
                  <a:lnTo>
                    <a:pt x="213" y="74"/>
                  </a:lnTo>
                  <a:cubicBezTo>
                    <a:pt x="80" y="154"/>
                    <a:pt x="0" y="313"/>
                    <a:pt x="80" y="473"/>
                  </a:cubicBezTo>
                  <a:lnTo>
                    <a:pt x="2975" y="7246"/>
                  </a:lnTo>
                  <a:cubicBezTo>
                    <a:pt x="3012" y="7356"/>
                    <a:pt x="3112" y="7415"/>
                    <a:pt x="3214" y="7415"/>
                  </a:cubicBezTo>
                  <a:cubicBezTo>
                    <a:pt x="3260" y="7415"/>
                    <a:pt x="3306" y="7403"/>
                    <a:pt x="3347" y="7379"/>
                  </a:cubicBezTo>
                  <a:lnTo>
                    <a:pt x="3427" y="7352"/>
                  </a:lnTo>
                  <a:cubicBezTo>
                    <a:pt x="3560" y="7273"/>
                    <a:pt x="3639" y="7087"/>
                    <a:pt x="3560" y="6954"/>
                  </a:cubicBezTo>
                  <a:lnTo>
                    <a:pt x="691" y="154"/>
                  </a:lnTo>
                  <a:cubicBezTo>
                    <a:pt x="632" y="55"/>
                    <a:pt x="514" y="1"/>
                    <a:pt x="403" y="1"/>
                  </a:cubicBezTo>
                  <a:close/>
                </a:path>
              </a:pathLst>
            </a:custGeom>
            <a:solidFill>
              <a:srgbClr val="23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2741504" y="3355959"/>
              <a:ext cx="91000" cy="185400"/>
            </a:xfrm>
            <a:custGeom>
              <a:avLst/>
              <a:gdLst/>
              <a:ahLst/>
              <a:cxnLst/>
              <a:rect l="l" t="t" r="r" b="b"/>
              <a:pathLst>
                <a:path w="3640" h="7416" extrusionOk="0">
                  <a:moveTo>
                    <a:pt x="403" y="1"/>
                  </a:moveTo>
                  <a:cubicBezTo>
                    <a:pt x="364" y="1"/>
                    <a:pt x="327" y="7"/>
                    <a:pt x="292" y="21"/>
                  </a:cubicBezTo>
                  <a:lnTo>
                    <a:pt x="213" y="74"/>
                  </a:lnTo>
                  <a:cubicBezTo>
                    <a:pt x="80" y="154"/>
                    <a:pt x="0" y="313"/>
                    <a:pt x="80" y="473"/>
                  </a:cubicBezTo>
                  <a:lnTo>
                    <a:pt x="2975" y="7246"/>
                  </a:lnTo>
                  <a:cubicBezTo>
                    <a:pt x="3012" y="7356"/>
                    <a:pt x="3112" y="7415"/>
                    <a:pt x="3214" y="7415"/>
                  </a:cubicBezTo>
                  <a:cubicBezTo>
                    <a:pt x="3260" y="7415"/>
                    <a:pt x="3306" y="7403"/>
                    <a:pt x="3347" y="7379"/>
                  </a:cubicBezTo>
                  <a:lnTo>
                    <a:pt x="3427" y="7352"/>
                  </a:lnTo>
                  <a:cubicBezTo>
                    <a:pt x="3559" y="7273"/>
                    <a:pt x="3639" y="7087"/>
                    <a:pt x="3559" y="6954"/>
                  </a:cubicBezTo>
                  <a:lnTo>
                    <a:pt x="691" y="154"/>
                  </a:lnTo>
                  <a:cubicBezTo>
                    <a:pt x="632" y="55"/>
                    <a:pt x="514" y="1"/>
                    <a:pt x="403" y="1"/>
                  </a:cubicBezTo>
                  <a:close/>
                </a:path>
              </a:pathLst>
            </a:custGeom>
            <a:solidFill>
              <a:srgbClr val="23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2708304" y="3355959"/>
              <a:ext cx="91000" cy="185400"/>
            </a:xfrm>
            <a:custGeom>
              <a:avLst/>
              <a:gdLst/>
              <a:ahLst/>
              <a:cxnLst/>
              <a:rect l="l" t="t" r="r" b="b"/>
              <a:pathLst>
                <a:path w="3640" h="7416" extrusionOk="0">
                  <a:moveTo>
                    <a:pt x="403" y="1"/>
                  </a:moveTo>
                  <a:cubicBezTo>
                    <a:pt x="364" y="1"/>
                    <a:pt x="327" y="7"/>
                    <a:pt x="292" y="21"/>
                  </a:cubicBezTo>
                  <a:lnTo>
                    <a:pt x="213" y="74"/>
                  </a:lnTo>
                  <a:cubicBezTo>
                    <a:pt x="80" y="154"/>
                    <a:pt x="0" y="313"/>
                    <a:pt x="80" y="473"/>
                  </a:cubicBezTo>
                  <a:lnTo>
                    <a:pt x="2975" y="7246"/>
                  </a:lnTo>
                  <a:cubicBezTo>
                    <a:pt x="3012" y="7356"/>
                    <a:pt x="3112" y="7415"/>
                    <a:pt x="3214" y="7415"/>
                  </a:cubicBezTo>
                  <a:cubicBezTo>
                    <a:pt x="3260" y="7415"/>
                    <a:pt x="3306" y="7403"/>
                    <a:pt x="3347" y="7379"/>
                  </a:cubicBezTo>
                  <a:lnTo>
                    <a:pt x="3427" y="7352"/>
                  </a:lnTo>
                  <a:cubicBezTo>
                    <a:pt x="3559" y="7273"/>
                    <a:pt x="3639" y="7087"/>
                    <a:pt x="3559" y="6954"/>
                  </a:cubicBezTo>
                  <a:lnTo>
                    <a:pt x="691" y="154"/>
                  </a:lnTo>
                  <a:cubicBezTo>
                    <a:pt x="632" y="55"/>
                    <a:pt x="514" y="1"/>
                    <a:pt x="403" y="1"/>
                  </a:cubicBezTo>
                  <a:close/>
                </a:path>
              </a:pathLst>
            </a:custGeom>
            <a:solidFill>
              <a:srgbClr val="23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2675079" y="3355959"/>
              <a:ext cx="91000" cy="185400"/>
            </a:xfrm>
            <a:custGeom>
              <a:avLst/>
              <a:gdLst/>
              <a:ahLst/>
              <a:cxnLst/>
              <a:rect l="l" t="t" r="r" b="b"/>
              <a:pathLst>
                <a:path w="3640" h="7416" extrusionOk="0">
                  <a:moveTo>
                    <a:pt x="404" y="1"/>
                  </a:moveTo>
                  <a:cubicBezTo>
                    <a:pt x="365" y="1"/>
                    <a:pt x="327" y="7"/>
                    <a:pt x="293" y="21"/>
                  </a:cubicBezTo>
                  <a:lnTo>
                    <a:pt x="213" y="74"/>
                  </a:lnTo>
                  <a:cubicBezTo>
                    <a:pt x="81" y="154"/>
                    <a:pt x="1" y="313"/>
                    <a:pt x="81" y="473"/>
                  </a:cubicBezTo>
                  <a:lnTo>
                    <a:pt x="2976" y="7246"/>
                  </a:lnTo>
                  <a:cubicBezTo>
                    <a:pt x="3013" y="7356"/>
                    <a:pt x="3113" y="7415"/>
                    <a:pt x="3215" y="7415"/>
                  </a:cubicBezTo>
                  <a:cubicBezTo>
                    <a:pt x="3260" y="7415"/>
                    <a:pt x="3307" y="7403"/>
                    <a:pt x="3348" y="7379"/>
                  </a:cubicBezTo>
                  <a:lnTo>
                    <a:pt x="3427" y="7352"/>
                  </a:lnTo>
                  <a:cubicBezTo>
                    <a:pt x="3560" y="7273"/>
                    <a:pt x="3640" y="7087"/>
                    <a:pt x="3560" y="6954"/>
                  </a:cubicBezTo>
                  <a:lnTo>
                    <a:pt x="692" y="154"/>
                  </a:lnTo>
                  <a:cubicBezTo>
                    <a:pt x="632" y="55"/>
                    <a:pt x="515" y="1"/>
                    <a:pt x="404" y="1"/>
                  </a:cubicBezTo>
                  <a:close/>
                </a:path>
              </a:pathLst>
            </a:custGeom>
            <a:solidFill>
              <a:srgbClr val="23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2641879" y="3355959"/>
              <a:ext cx="91000" cy="185400"/>
            </a:xfrm>
            <a:custGeom>
              <a:avLst/>
              <a:gdLst/>
              <a:ahLst/>
              <a:cxnLst/>
              <a:rect l="l" t="t" r="r" b="b"/>
              <a:pathLst>
                <a:path w="3640" h="7416" extrusionOk="0">
                  <a:moveTo>
                    <a:pt x="404" y="1"/>
                  </a:moveTo>
                  <a:cubicBezTo>
                    <a:pt x="365" y="1"/>
                    <a:pt x="327" y="7"/>
                    <a:pt x="293" y="21"/>
                  </a:cubicBezTo>
                  <a:lnTo>
                    <a:pt x="213" y="74"/>
                  </a:lnTo>
                  <a:cubicBezTo>
                    <a:pt x="80" y="154"/>
                    <a:pt x="1" y="313"/>
                    <a:pt x="80" y="473"/>
                  </a:cubicBezTo>
                  <a:lnTo>
                    <a:pt x="2976" y="7246"/>
                  </a:lnTo>
                  <a:cubicBezTo>
                    <a:pt x="3012" y="7356"/>
                    <a:pt x="3112" y="7415"/>
                    <a:pt x="3215" y="7415"/>
                  </a:cubicBezTo>
                  <a:cubicBezTo>
                    <a:pt x="3260" y="7415"/>
                    <a:pt x="3307" y="7403"/>
                    <a:pt x="3348" y="7379"/>
                  </a:cubicBezTo>
                  <a:lnTo>
                    <a:pt x="3427" y="7352"/>
                  </a:lnTo>
                  <a:cubicBezTo>
                    <a:pt x="3560" y="7273"/>
                    <a:pt x="3640" y="7087"/>
                    <a:pt x="3560" y="6954"/>
                  </a:cubicBezTo>
                  <a:lnTo>
                    <a:pt x="691" y="154"/>
                  </a:lnTo>
                  <a:cubicBezTo>
                    <a:pt x="632" y="55"/>
                    <a:pt x="515" y="1"/>
                    <a:pt x="404" y="1"/>
                  </a:cubicBezTo>
                  <a:close/>
                </a:path>
              </a:pathLst>
            </a:custGeom>
            <a:solidFill>
              <a:srgbClr val="23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2608679" y="3355959"/>
              <a:ext cx="91000" cy="185400"/>
            </a:xfrm>
            <a:custGeom>
              <a:avLst/>
              <a:gdLst/>
              <a:ahLst/>
              <a:cxnLst/>
              <a:rect l="l" t="t" r="r" b="b"/>
              <a:pathLst>
                <a:path w="3640" h="7416" extrusionOk="0">
                  <a:moveTo>
                    <a:pt x="404" y="1"/>
                  </a:moveTo>
                  <a:cubicBezTo>
                    <a:pt x="365" y="1"/>
                    <a:pt x="327" y="7"/>
                    <a:pt x="293" y="21"/>
                  </a:cubicBezTo>
                  <a:lnTo>
                    <a:pt x="213" y="74"/>
                  </a:lnTo>
                  <a:cubicBezTo>
                    <a:pt x="80" y="154"/>
                    <a:pt x="1" y="313"/>
                    <a:pt x="80" y="473"/>
                  </a:cubicBezTo>
                  <a:lnTo>
                    <a:pt x="2976" y="7246"/>
                  </a:lnTo>
                  <a:cubicBezTo>
                    <a:pt x="3012" y="7356"/>
                    <a:pt x="3112" y="7415"/>
                    <a:pt x="3214" y="7415"/>
                  </a:cubicBezTo>
                  <a:cubicBezTo>
                    <a:pt x="3260" y="7415"/>
                    <a:pt x="3306" y="7403"/>
                    <a:pt x="3348" y="7379"/>
                  </a:cubicBezTo>
                  <a:lnTo>
                    <a:pt x="3427" y="7352"/>
                  </a:lnTo>
                  <a:cubicBezTo>
                    <a:pt x="3560" y="7273"/>
                    <a:pt x="3640" y="7087"/>
                    <a:pt x="3560" y="6954"/>
                  </a:cubicBezTo>
                  <a:lnTo>
                    <a:pt x="691" y="154"/>
                  </a:lnTo>
                  <a:cubicBezTo>
                    <a:pt x="632" y="55"/>
                    <a:pt x="515" y="1"/>
                    <a:pt x="404" y="1"/>
                  </a:cubicBezTo>
                  <a:close/>
                </a:path>
              </a:pathLst>
            </a:custGeom>
            <a:solidFill>
              <a:srgbClr val="2326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2343054" y="3353159"/>
              <a:ext cx="281600" cy="297525"/>
            </a:xfrm>
            <a:custGeom>
              <a:avLst/>
              <a:gdLst/>
              <a:ahLst/>
              <a:cxnLst/>
              <a:rect l="l" t="t" r="r" b="b"/>
              <a:pathLst>
                <a:path w="11264" h="11901" extrusionOk="0">
                  <a:moveTo>
                    <a:pt x="5632" y="0"/>
                  </a:moveTo>
                  <a:cubicBezTo>
                    <a:pt x="2498" y="0"/>
                    <a:pt x="1" y="2656"/>
                    <a:pt x="1" y="5950"/>
                  </a:cubicBezTo>
                  <a:cubicBezTo>
                    <a:pt x="1" y="9244"/>
                    <a:pt x="2524" y="11900"/>
                    <a:pt x="5632" y="11900"/>
                  </a:cubicBezTo>
                  <a:cubicBezTo>
                    <a:pt x="8740" y="11900"/>
                    <a:pt x="11263" y="9244"/>
                    <a:pt x="11263" y="5950"/>
                  </a:cubicBezTo>
                  <a:cubicBezTo>
                    <a:pt x="11263" y="2656"/>
                    <a:pt x="8740" y="0"/>
                    <a:pt x="5632" y="0"/>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a:off x="2399504" y="3412909"/>
              <a:ext cx="168700" cy="178000"/>
            </a:xfrm>
            <a:custGeom>
              <a:avLst/>
              <a:gdLst/>
              <a:ahLst/>
              <a:cxnLst/>
              <a:rect l="l" t="t" r="r" b="b"/>
              <a:pathLst>
                <a:path w="6748" h="7120" extrusionOk="0">
                  <a:moveTo>
                    <a:pt x="3374" y="1"/>
                  </a:moveTo>
                  <a:cubicBezTo>
                    <a:pt x="1515" y="1"/>
                    <a:pt x="1" y="1595"/>
                    <a:pt x="1" y="3560"/>
                  </a:cubicBezTo>
                  <a:cubicBezTo>
                    <a:pt x="1" y="5526"/>
                    <a:pt x="1515" y="7120"/>
                    <a:pt x="3374" y="7120"/>
                  </a:cubicBezTo>
                  <a:cubicBezTo>
                    <a:pt x="5233" y="7120"/>
                    <a:pt x="6747" y="5526"/>
                    <a:pt x="6747" y="3560"/>
                  </a:cubicBezTo>
                  <a:cubicBezTo>
                    <a:pt x="6747" y="1595"/>
                    <a:pt x="5233" y="1"/>
                    <a:pt x="33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2416779" y="3453934"/>
              <a:ext cx="118225" cy="101125"/>
            </a:xfrm>
            <a:custGeom>
              <a:avLst/>
              <a:gdLst/>
              <a:ahLst/>
              <a:cxnLst/>
              <a:rect l="l" t="t" r="r" b="b"/>
              <a:pathLst>
                <a:path w="4729" h="4045" extrusionOk="0">
                  <a:moveTo>
                    <a:pt x="2679" y="1"/>
                  </a:moveTo>
                  <a:cubicBezTo>
                    <a:pt x="2164" y="1"/>
                    <a:pt x="1639" y="200"/>
                    <a:pt x="1222" y="644"/>
                  </a:cubicBezTo>
                  <a:cubicBezTo>
                    <a:pt x="0" y="1919"/>
                    <a:pt x="903" y="4044"/>
                    <a:pt x="2683" y="4044"/>
                  </a:cubicBezTo>
                  <a:cubicBezTo>
                    <a:pt x="3825" y="4018"/>
                    <a:pt x="4728" y="3061"/>
                    <a:pt x="4702" y="1919"/>
                  </a:cubicBezTo>
                  <a:cubicBezTo>
                    <a:pt x="4632" y="746"/>
                    <a:pt x="3674" y="1"/>
                    <a:pt x="2679"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2141854" y="3442134"/>
              <a:ext cx="844050" cy="239100"/>
            </a:xfrm>
            <a:custGeom>
              <a:avLst/>
              <a:gdLst/>
              <a:ahLst/>
              <a:cxnLst/>
              <a:rect l="l" t="t" r="r" b="b"/>
              <a:pathLst>
                <a:path w="33762" h="9564" extrusionOk="0">
                  <a:moveTo>
                    <a:pt x="24863" y="1"/>
                  </a:moveTo>
                  <a:cubicBezTo>
                    <a:pt x="22871" y="1"/>
                    <a:pt x="21117" y="771"/>
                    <a:pt x="19550" y="1780"/>
                  </a:cubicBezTo>
                  <a:cubicBezTo>
                    <a:pt x="10360" y="7571"/>
                    <a:pt x="0" y="9563"/>
                    <a:pt x="0" y="9563"/>
                  </a:cubicBezTo>
                  <a:lnTo>
                    <a:pt x="33734" y="9563"/>
                  </a:lnTo>
                  <a:cubicBezTo>
                    <a:pt x="33761" y="9351"/>
                    <a:pt x="33761" y="9111"/>
                    <a:pt x="33761" y="8899"/>
                  </a:cubicBezTo>
                  <a:cubicBezTo>
                    <a:pt x="33761" y="3985"/>
                    <a:pt x="29777" y="1"/>
                    <a:pt x="24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1787904" y="3442134"/>
              <a:ext cx="844700" cy="239100"/>
            </a:xfrm>
            <a:custGeom>
              <a:avLst/>
              <a:gdLst/>
              <a:ahLst/>
              <a:cxnLst/>
              <a:rect l="l" t="t" r="r" b="b"/>
              <a:pathLst>
                <a:path w="33788" h="9564" extrusionOk="0">
                  <a:moveTo>
                    <a:pt x="8899" y="1"/>
                  </a:moveTo>
                  <a:cubicBezTo>
                    <a:pt x="3985" y="1"/>
                    <a:pt x="1" y="3985"/>
                    <a:pt x="1" y="8899"/>
                  </a:cubicBezTo>
                  <a:cubicBezTo>
                    <a:pt x="1" y="9111"/>
                    <a:pt x="1" y="9351"/>
                    <a:pt x="27" y="9563"/>
                  </a:cubicBezTo>
                  <a:lnTo>
                    <a:pt x="33788" y="9563"/>
                  </a:lnTo>
                  <a:cubicBezTo>
                    <a:pt x="33788" y="9563"/>
                    <a:pt x="23429" y="7571"/>
                    <a:pt x="14212" y="1780"/>
                  </a:cubicBezTo>
                  <a:cubicBezTo>
                    <a:pt x="12644" y="771"/>
                    <a:pt x="10891" y="1"/>
                    <a:pt x="88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a:off x="1851004" y="3502559"/>
              <a:ext cx="282250" cy="297525"/>
            </a:xfrm>
            <a:custGeom>
              <a:avLst/>
              <a:gdLst/>
              <a:ahLst/>
              <a:cxnLst/>
              <a:rect l="l" t="t" r="r" b="b"/>
              <a:pathLst>
                <a:path w="11290" h="11901" extrusionOk="0">
                  <a:moveTo>
                    <a:pt x="5631" y="1"/>
                  </a:moveTo>
                  <a:cubicBezTo>
                    <a:pt x="2497" y="1"/>
                    <a:pt x="0" y="2657"/>
                    <a:pt x="0" y="5951"/>
                  </a:cubicBezTo>
                  <a:cubicBezTo>
                    <a:pt x="0" y="9244"/>
                    <a:pt x="2524" y="11901"/>
                    <a:pt x="5631" y="11901"/>
                  </a:cubicBezTo>
                  <a:cubicBezTo>
                    <a:pt x="8739" y="11901"/>
                    <a:pt x="11289" y="9244"/>
                    <a:pt x="11289" y="5951"/>
                  </a:cubicBezTo>
                  <a:cubicBezTo>
                    <a:pt x="11289" y="2657"/>
                    <a:pt x="8766" y="1"/>
                    <a:pt x="5631"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0"/>
            <p:cNvSpPr/>
            <p:nvPr/>
          </p:nvSpPr>
          <p:spPr>
            <a:xfrm>
              <a:off x="1908104" y="3562334"/>
              <a:ext cx="168025" cy="178000"/>
            </a:xfrm>
            <a:custGeom>
              <a:avLst/>
              <a:gdLst/>
              <a:ahLst/>
              <a:cxnLst/>
              <a:rect l="l" t="t" r="r" b="b"/>
              <a:pathLst>
                <a:path w="6721" h="7120" extrusionOk="0">
                  <a:moveTo>
                    <a:pt x="3374" y="0"/>
                  </a:moveTo>
                  <a:cubicBezTo>
                    <a:pt x="1515" y="0"/>
                    <a:pt x="0" y="1594"/>
                    <a:pt x="0" y="3560"/>
                  </a:cubicBezTo>
                  <a:cubicBezTo>
                    <a:pt x="0" y="5525"/>
                    <a:pt x="1515" y="7119"/>
                    <a:pt x="3374" y="7119"/>
                  </a:cubicBezTo>
                  <a:cubicBezTo>
                    <a:pt x="5233" y="7119"/>
                    <a:pt x="6721" y="5525"/>
                    <a:pt x="6721" y="3560"/>
                  </a:cubicBezTo>
                  <a:cubicBezTo>
                    <a:pt x="6721" y="1594"/>
                    <a:pt x="5233" y="0"/>
                    <a:pt x="3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a:off x="1925379" y="3603359"/>
              <a:ext cx="118225" cy="101100"/>
            </a:xfrm>
            <a:custGeom>
              <a:avLst/>
              <a:gdLst/>
              <a:ahLst/>
              <a:cxnLst/>
              <a:rect l="l" t="t" r="r" b="b"/>
              <a:pathLst>
                <a:path w="4729" h="4044" extrusionOk="0">
                  <a:moveTo>
                    <a:pt x="2659" y="0"/>
                  </a:moveTo>
                  <a:cubicBezTo>
                    <a:pt x="2140" y="0"/>
                    <a:pt x="1612" y="200"/>
                    <a:pt x="1195" y="644"/>
                  </a:cubicBezTo>
                  <a:cubicBezTo>
                    <a:pt x="0" y="1919"/>
                    <a:pt x="903" y="4044"/>
                    <a:pt x="2683" y="4044"/>
                  </a:cubicBezTo>
                  <a:cubicBezTo>
                    <a:pt x="3825" y="4017"/>
                    <a:pt x="4728" y="3061"/>
                    <a:pt x="4702" y="1919"/>
                  </a:cubicBezTo>
                  <a:cubicBezTo>
                    <a:pt x="4632" y="746"/>
                    <a:pt x="3662" y="0"/>
                    <a:pt x="2659"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a:off x="2625279" y="3502559"/>
              <a:ext cx="281600" cy="297525"/>
            </a:xfrm>
            <a:custGeom>
              <a:avLst/>
              <a:gdLst/>
              <a:ahLst/>
              <a:cxnLst/>
              <a:rect l="l" t="t" r="r" b="b"/>
              <a:pathLst>
                <a:path w="11264" h="11901" extrusionOk="0">
                  <a:moveTo>
                    <a:pt x="5632" y="1"/>
                  </a:moveTo>
                  <a:cubicBezTo>
                    <a:pt x="2498" y="1"/>
                    <a:pt x="1" y="2657"/>
                    <a:pt x="1" y="5951"/>
                  </a:cubicBezTo>
                  <a:cubicBezTo>
                    <a:pt x="1" y="9244"/>
                    <a:pt x="2524" y="11901"/>
                    <a:pt x="5632" y="11901"/>
                  </a:cubicBezTo>
                  <a:cubicBezTo>
                    <a:pt x="8740" y="11901"/>
                    <a:pt x="11263" y="9244"/>
                    <a:pt x="11263" y="5951"/>
                  </a:cubicBezTo>
                  <a:cubicBezTo>
                    <a:pt x="11263" y="2657"/>
                    <a:pt x="8740" y="1"/>
                    <a:pt x="5632"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0"/>
            <p:cNvSpPr/>
            <p:nvPr/>
          </p:nvSpPr>
          <p:spPr>
            <a:xfrm>
              <a:off x="2681729" y="3562334"/>
              <a:ext cx="168700" cy="178000"/>
            </a:xfrm>
            <a:custGeom>
              <a:avLst/>
              <a:gdLst/>
              <a:ahLst/>
              <a:cxnLst/>
              <a:rect l="l" t="t" r="r" b="b"/>
              <a:pathLst>
                <a:path w="6748" h="7120" extrusionOk="0">
                  <a:moveTo>
                    <a:pt x="3374" y="0"/>
                  </a:moveTo>
                  <a:cubicBezTo>
                    <a:pt x="1515" y="0"/>
                    <a:pt x="1" y="1594"/>
                    <a:pt x="1" y="3560"/>
                  </a:cubicBezTo>
                  <a:cubicBezTo>
                    <a:pt x="1" y="5525"/>
                    <a:pt x="1515" y="7119"/>
                    <a:pt x="3374" y="7119"/>
                  </a:cubicBezTo>
                  <a:cubicBezTo>
                    <a:pt x="5233" y="7119"/>
                    <a:pt x="6747" y="5525"/>
                    <a:pt x="6747" y="3560"/>
                  </a:cubicBezTo>
                  <a:cubicBezTo>
                    <a:pt x="6747" y="1594"/>
                    <a:pt x="5233" y="0"/>
                    <a:pt x="3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2699004" y="3603359"/>
              <a:ext cx="118225" cy="101100"/>
            </a:xfrm>
            <a:custGeom>
              <a:avLst/>
              <a:gdLst/>
              <a:ahLst/>
              <a:cxnLst/>
              <a:rect l="l" t="t" r="r" b="b"/>
              <a:pathLst>
                <a:path w="4729" h="4044" extrusionOk="0">
                  <a:moveTo>
                    <a:pt x="2679" y="0"/>
                  </a:moveTo>
                  <a:cubicBezTo>
                    <a:pt x="2164" y="0"/>
                    <a:pt x="1639" y="200"/>
                    <a:pt x="1222" y="644"/>
                  </a:cubicBezTo>
                  <a:cubicBezTo>
                    <a:pt x="0" y="1919"/>
                    <a:pt x="903" y="4044"/>
                    <a:pt x="2683" y="4044"/>
                  </a:cubicBezTo>
                  <a:cubicBezTo>
                    <a:pt x="3825" y="4017"/>
                    <a:pt x="4728" y="3061"/>
                    <a:pt x="4702" y="1919"/>
                  </a:cubicBezTo>
                  <a:cubicBezTo>
                    <a:pt x="4632" y="746"/>
                    <a:pt x="3674" y="0"/>
                    <a:pt x="2679"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2990504" y="3320609"/>
              <a:ext cx="158075" cy="340700"/>
            </a:xfrm>
            <a:custGeom>
              <a:avLst/>
              <a:gdLst/>
              <a:ahLst/>
              <a:cxnLst/>
              <a:rect l="l" t="t" r="r" b="b"/>
              <a:pathLst>
                <a:path w="6323" h="13628" extrusionOk="0">
                  <a:moveTo>
                    <a:pt x="1329" y="1"/>
                  </a:moveTo>
                  <a:cubicBezTo>
                    <a:pt x="585" y="1"/>
                    <a:pt x="1" y="585"/>
                    <a:pt x="1" y="1329"/>
                  </a:cubicBezTo>
                  <a:lnTo>
                    <a:pt x="1" y="12299"/>
                  </a:lnTo>
                  <a:cubicBezTo>
                    <a:pt x="1" y="13016"/>
                    <a:pt x="585" y="13627"/>
                    <a:pt x="1329" y="13627"/>
                  </a:cubicBezTo>
                  <a:lnTo>
                    <a:pt x="4995" y="13627"/>
                  </a:lnTo>
                  <a:cubicBezTo>
                    <a:pt x="5712" y="13627"/>
                    <a:pt x="6323" y="13016"/>
                    <a:pt x="6323" y="12299"/>
                  </a:cubicBezTo>
                  <a:lnTo>
                    <a:pt x="6323" y="1329"/>
                  </a:lnTo>
                  <a:cubicBezTo>
                    <a:pt x="6323" y="585"/>
                    <a:pt x="5712" y="1"/>
                    <a:pt x="4995"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2944029" y="3371059"/>
              <a:ext cx="84375" cy="128875"/>
            </a:xfrm>
            <a:custGeom>
              <a:avLst/>
              <a:gdLst/>
              <a:ahLst/>
              <a:cxnLst/>
              <a:rect l="l" t="t" r="r" b="b"/>
              <a:pathLst>
                <a:path w="3375" h="5155" extrusionOk="0">
                  <a:moveTo>
                    <a:pt x="1670" y="1"/>
                  </a:moveTo>
                  <a:cubicBezTo>
                    <a:pt x="780" y="1"/>
                    <a:pt x="27" y="1160"/>
                    <a:pt x="27" y="2578"/>
                  </a:cubicBezTo>
                  <a:cubicBezTo>
                    <a:pt x="1" y="3986"/>
                    <a:pt x="744" y="5155"/>
                    <a:pt x="1674" y="5155"/>
                  </a:cubicBezTo>
                  <a:cubicBezTo>
                    <a:pt x="1684" y="5155"/>
                    <a:pt x="1695" y="5155"/>
                    <a:pt x="1705" y="5155"/>
                  </a:cubicBezTo>
                  <a:cubicBezTo>
                    <a:pt x="2621" y="5155"/>
                    <a:pt x="3374" y="3996"/>
                    <a:pt x="3374" y="2578"/>
                  </a:cubicBezTo>
                  <a:cubicBezTo>
                    <a:pt x="3374" y="1170"/>
                    <a:pt x="2630" y="1"/>
                    <a:pt x="1701" y="1"/>
                  </a:cubicBezTo>
                  <a:cubicBezTo>
                    <a:pt x="1691" y="1"/>
                    <a:pt x="1680" y="1"/>
                    <a:pt x="167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2955329" y="3387684"/>
              <a:ext cx="61775" cy="95650"/>
            </a:xfrm>
            <a:custGeom>
              <a:avLst/>
              <a:gdLst/>
              <a:ahLst/>
              <a:cxnLst/>
              <a:rect l="l" t="t" r="r" b="b"/>
              <a:pathLst>
                <a:path w="2471" h="3826" extrusionOk="0">
                  <a:moveTo>
                    <a:pt x="1249" y="0"/>
                  </a:moveTo>
                  <a:cubicBezTo>
                    <a:pt x="558" y="0"/>
                    <a:pt x="0" y="850"/>
                    <a:pt x="0" y="1913"/>
                  </a:cubicBezTo>
                  <a:cubicBezTo>
                    <a:pt x="0" y="2949"/>
                    <a:pt x="531" y="3825"/>
                    <a:pt x="1222" y="3825"/>
                  </a:cubicBezTo>
                  <a:cubicBezTo>
                    <a:pt x="1913" y="3825"/>
                    <a:pt x="2470" y="2975"/>
                    <a:pt x="2470" y="1913"/>
                  </a:cubicBezTo>
                  <a:cubicBezTo>
                    <a:pt x="2470" y="877"/>
                    <a:pt x="1939" y="27"/>
                    <a:pt x="1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3073529" y="3312634"/>
              <a:ext cx="16625" cy="348675"/>
            </a:xfrm>
            <a:custGeom>
              <a:avLst/>
              <a:gdLst/>
              <a:ahLst/>
              <a:cxnLst/>
              <a:rect l="l" t="t" r="r" b="b"/>
              <a:pathLst>
                <a:path w="665" h="13947" extrusionOk="0">
                  <a:moveTo>
                    <a:pt x="319" y="1"/>
                  </a:moveTo>
                  <a:cubicBezTo>
                    <a:pt x="133" y="1"/>
                    <a:pt x="0" y="134"/>
                    <a:pt x="0" y="293"/>
                  </a:cubicBezTo>
                  <a:lnTo>
                    <a:pt x="0" y="13627"/>
                  </a:lnTo>
                  <a:cubicBezTo>
                    <a:pt x="0" y="13787"/>
                    <a:pt x="133" y="13946"/>
                    <a:pt x="319" y="13946"/>
                  </a:cubicBezTo>
                  <a:lnTo>
                    <a:pt x="346" y="13946"/>
                  </a:lnTo>
                  <a:cubicBezTo>
                    <a:pt x="532" y="13946"/>
                    <a:pt x="664" y="13787"/>
                    <a:pt x="664" y="13627"/>
                  </a:cubicBezTo>
                  <a:lnTo>
                    <a:pt x="664" y="293"/>
                  </a:lnTo>
                  <a:cubicBezTo>
                    <a:pt x="664" y="134"/>
                    <a:pt x="532" y="1"/>
                    <a:pt x="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3064879" y="3222034"/>
              <a:ext cx="70425" cy="56775"/>
            </a:xfrm>
            <a:custGeom>
              <a:avLst/>
              <a:gdLst/>
              <a:ahLst/>
              <a:cxnLst/>
              <a:rect l="l" t="t" r="r" b="b"/>
              <a:pathLst>
                <a:path w="2817" h="2271" extrusionOk="0">
                  <a:moveTo>
                    <a:pt x="2237" y="1"/>
                  </a:moveTo>
                  <a:cubicBezTo>
                    <a:pt x="1936" y="1"/>
                    <a:pt x="1595" y="278"/>
                    <a:pt x="1595" y="278"/>
                  </a:cubicBezTo>
                  <a:lnTo>
                    <a:pt x="1" y="305"/>
                  </a:lnTo>
                  <a:lnTo>
                    <a:pt x="1356" y="809"/>
                  </a:lnTo>
                  <a:lnTo>
                    <a:pt x="718" y="2270"/>
                  </a:lnTo>
                  <a:cubicBezTo>
                    <a:pt x="718" y="2270"/>
                    <a:pt x="2099" y="1500"/>
                    <a:pt x="2578" y="703"/>
                  </a:cubicBezTo>
                  <a:cubicBezTo>
                    <a:pt x="2817" y="437"/>
                    <a:pt x="2657" y="39"/>
                    <a:pt x="2338" y="12"/>
                  </a:cubicBezTo>
                  <a:cubicBezTo>
                    <a:pt x="2305" y="4"/>
                    <a:pt x="2271" y="1"/>
                    <a:pt x="2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7" name="Google Shape;527;p20"/>
          <p:cNvSpPr/>
          <p:nvPr/>
        </p:nvSpPr>
        <p:spPr>
          <a:xfrm>
            <a:off x="18325" y="1797088"/>
            <a:ext cx="4413900" cy="1056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8" name="Google Shape;528;p20"/>
          <p:cNvSpPr/>
          <p:nvPr/>
        </p:nvSpPr>
        <p:spPr>
          <a:xfrm>
            <a:off x="12575" y="1797100"/>
            <a:ext cx="2943900" cy="105600"/>
          </a:xfrm>
          <a:prstGeom prst="roundRect">
            <a:avLst>
              <a:gd name="adj" fmla="val 50000"/>
            </a:avLst>
          </a:prstGeom>
          <a:solidFill>
            <a:srgbClr val="63668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21"/>
          <p:cNvSpPr txBox="1">
            <a:spLocks noGrp="1"/>
          </p:cNvSpPr>
          <p:nvPr>
            <p:ph type="title"/>
          </p:nvPr>
        </p:nvSpPr>
        <p:spPr>
          <a:xfrm>
            <a:off x="203225" y="305200"/>
            <a:ext cx="8321400" cy="481200"/>
          </a:xfrm>
          <a:prstGeom prst="rect">
            <a:avLst/>
          </a:prstGeom>
        </p:spPr>
        <p:txBody>
          <a:bodyPr spcFirstLastPara="1" wrap="square" lIns="91425" tIns="91425" rIns="91425" bIns="91425" anchor="ctr" anchorCtr="0">
            <a:noAutofit/>
          </a:bodyPr>
          <a:lstStyle/>
          <a:p>
            <a:pPr marL="0" lvl="0" indent="0" algn="l" rtl="0">
              <a:lnSpc>
                <a:spcPct val="115000"/>
              </a:lnSpc>
              <a:spcBef>
                <a:spcPts val="2200"/>
              </a:spcBef>
              <a:spcAft>
                <a:spcPts val="0"/>
              </a:spcAft>
              <a:buNone/>
            </a:pPr>
            <a:r>
              <a:rPr lang="en" sz="3000" b="1">
                <a:highlight>
                  <a:srgbClr val="FFFFFF"/>
                </a:highlight>
                <a:latin typeface="Arial"/>
                <a:ea typeface="Arial"/>
                <a:cs typeface="Arial"/>
                <a:sym typeface="Arial"/>
              </a:rPr>
              <a:t> ARiMA with Exogenous Regressor</a:t>
            </a:r>
            <a:endParaRPr sz="3150">
              <a:latin typeface="Arial"/>
              <a:ea typeface="Arial"/>
              <a:cs typeface="Arial"/>
              <a:sym typeface="Arial"/>
            </a:endParaRPr>
          </a:p>
          <a:p>
            <a:pPr marL="0" lvl="0" indent="0" algn="ctr" rtl="0">
              <a:spcBef>
                <a:spcPts val="1400"/>
              </a:spcBef>
              <a:spcAft>
                <a:spcPts val="0"/>
              </a:spcAft>
              <a:buNone/>
            </a:pPr>
            <a:endParaRPr/>
          </a:p>
        </p:txBody>
      </p:sp>
      <p:pic>
        <p:nvPicPr>
          <p:cNvPr id="534" name="Google Shape;534;p21"/>
          <p:cNvPicPr preferRelativeResize="0"/>
          <p:nvPr/>
        </p:nvPicPr>
        <p:blipFill>
          <a:blip r:embed="rId3">
            <a:alphaModFix/>
          </a:blip>
          <a:stretch>
            <a:fillRect/>
          </a:stretch>
        </p:blipFill>
        <p:spPr>
          <a:xfrm>
            <a:off x="411300" y="810500"/>
            <a:ext cx="3463063" cy="1940425"/>
          </a:xfrm>
          <a:prstGeom prst="rect">
            <a:avLst/>
          </a:prstGeom>
          <a:noFill/>
          <a:ln>
            <a:noFill/>
          </a:ln>
        </p:spPr>
      </p:pic>
      <p:sp>
        <p:nvSpPr>
          <p:cNvPr id="535" name="Google Shape;535;p21"/>
          <p:cNvSpPr txBox="1"/>
          <p:nvPr/>
        </p:nvSpPr>
        <p:spPr>
          <a:xfrm rot="-5400000">
            <a:off x="-82475" y="1048850"/>
            <a:ext cx="7692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Roboto"/>
                <a:ea typeface="Roboto"/>
                <a:cs typeface="Roboto"/>
                <a:sym typeface="Roboto"/>
              </a:rPr>
              <a:t>Average price</a:t>
            </a:r>
            <a:endParaRPr sz="700">
              <a:latin typeface="Roboto"/>
              <a:ea typeface="Roboto"/>
              <a:cs typeface="Roboto"/>
              <a:sym typeface="Roboto"/>
            </a:endParaRPr>
          </a:p>
        </p:txBody>
      </p:sp>
      <p:sp>
        <p:nvSpPr>
          <p:cNvPr id="536" name="Google Shape;536;p21"/>
          <p:cNvSpPr txBox="1"/>
          <p:nvPr/>
        </p:nvSpPr>
        <p:spPr>
          <a:xfrm rot="-5400000">
            <a:off x="31675" y="1580616"/>
            <a:ext cx="54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dk1"/>
                </a:solidFill>
                <a:latin typeface="Roboto"/>
                <a:ea typeface="Roboto"/>
                <a:cs typeface="Roboto"/>
                <a:sym typeface="Roboto"/>
              </a:rPr>
              <a:t>Number of Bidder</a:t>
            </a:r>
            <a:endParaRPr sz="700">
              <a:solidFill>
                <a:schemeClr val="dk1"/>
              </a:solidFill>
              <a:latin typeface="Roboto"/>
              <a:ea typeface="Roboto"/>
              <a:cs typeface="Roboto"/>
              <a:sym typeface="Roboto"/>
            </a:endParaRPr>
          </a:p>
        </p:txBody>
      </p:sp>
      <p:sp>
        <p:nvSpPr>
          <p:cNvPr id="537" name="Google Shape;537;p21"/>
          <p:cNvSpPr txBox="1"/>
          <p:nvPr/>
        </p:nvSpPr>
        <p:spPr>
          <a:xfrm rot="-5400000">
            <a:off x="-47075" y="1963872"/>
            <a:ext cx="80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dk1"/>
                </a:solidFill>
                <a:latin typeface="Roboto"/>
                <a:ea typeface="Roboto"/>
                <a:cs typeface="Roboto"/>
                <a:sym typeface="Roboto"/>
              </a:rPr>
              <a:t>Number of Plate</a:t>
            </a:r>
            <a:endParaRPr sz="700">
              <a:solidFill>
                <a:schemeClr val="dk1"/>
              </a:solidFill>
              <a:latin typeface="Roboto"/>
              <a:ea typeface="Roboto"/>
              <a:cs typeface="Roboto"/>
              <a:sym typeface="Roboto"/>
            </a:endParaRPr>
          </a:p>
        </p:txBody>
      </p:sp>
      <p:pic>
        <p:nvPicPr>
          <p:cNvPr id="538" name="Google Shape;538;p21"/>
          <p:cNvPicPr preferRelativeResize="0"/>
          <p:nvPr/>
        </p:nvPicPr>
        <p:blipFill>
          <a:blip r:embed="rId4">
            <a:alphaModFix/>
          </a:blip>
          <a:stretch>
            <a:fillRect/>
          </a:stretch>
        </p:blipFill>
        <p:spPr>
          <a:xfrm>
            <a:off x="3821825" y="812225"/>
            <a:ext cx="2481249" cy="1465321"/>
          </a:xfrm>
          <a:prstGeom prst="rect">
            <a:avLst/>
          </a:prstGeom>
          <a:noFill/>
          <a:ln>
            <a:noFill/>
          </a:ln>
        </p:spPr>
      </p:pic>
      <p:pic>
        <p:nvPicPr>
          <p:cNvPr id="539" name="Google Shape;539;p21"/>
          <p:cNvPicPr preferRelativeResize="0"/>
          <p:nvPr/>
        </p:nvPicPr>
        <p:blipFill>
          <a:blip r:embed="rId5">
            <a:alphaModFix/>
          </a:blip>
          <a:stretch>
            <a:fillRect/>
          </a:stretch>
        </p:blipFill>
        <p:spPr>
          <a:xfrm>
            <a:off x="6303075" y="812225"/>
            <a:ext cx="2582275" cy="1506649"/>
          </a:xfrm>
          <a:prstGeom prst="rect">
            <a:avLst/>
          </a:prstGeom>
          <a:noFill/>
          <a:ln>
            <a:noFill/>
          </a:ln>
        </p:spPr>
      </p:pic>
      <p:sp>
        <p:nvSpPr>
          <p:cNvPr id="540" name="Google Shape;540;p21"/>
          <p:cNvSpPr txBox="1"/>
          <p:nvPr/>
        </p:nvSpPr>
        <p:spPr>
          <a:xfrm>
            <a:off x="127025" y="3079675"/>
            <a:ext cx="4824600" cy="7389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Roboto"/>
              <a:buChar char="●"/>
            </a:pPr>
            <a:r>
              <a:rPr lang="en" sz="1100">
                <a:latin typeface="Roboto"/>
                <a:ea typeface="Roboto"/>
                <a:cs typeface="Roboto"/>
                <a:sym typeface="Roboto"/>
              </a:rPr>
              <a:t>Competitiveness = number of plates/number of bidders</a:t>
            </a:r>
            <a:endParaRPr sz="1100">
              <a:latin typeface="Roboto"/>
              <a:ea typeface="Roboto"/>
              <a:cs typeface="Roboto"/>
              <a:sym typeface="Roboto"/>
            </a:endParaRPr>
          </a:p>
          <a:p>
            <a:pPr marL="457200" lvl="0" indent="-298450" algn="l" rtl="0">
              <a:spcBef>
                <a:spcPts val="0"/>
              </a:spcBef>
              <a:spcAft>
                <a:spcPts val="0"/>
              </a:spcAft>
              <a:buSzPts val="1100"/>
              <a:buFont typeface="Roboto"/>
              <a:buChar char="●"/>
            </a:pPr>
            <a:r>
              <a:rPr lang="en" sz="1100">
                <a:latin typeface="Roboto"/>
                <a:ea typeface="Roboto"/>
                <a:cs typeface="Roboto"/>
                <a:sym typeface="Roboto"/>
              </a:rPr>
              <a:t>Log of Competitiveness</a:t>
            </a:r>
            <a:endParaRPr sz="1100">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p:txBody>
      </p:sp>
      <p:pic>
        <p:nvPicPr>
          <p:cNvPr id="541" name="Google Shape;541;p21"/>
          <p:cNvPicPr preferRelativeResize="0"/>
          <p:nvPr/>
        </p:nvPicPr>
        <p:blipFill>
          <a:blip r:embed="rId6">
            <a:alphaModFix/>
          </a:blip>
          <a:stretch>
            <a:fillRect/>
          </a:stretch>
        </p:blipFill>
        <p:spPr>
          <a:xfrm>
            <a:off x="403675" y="3730325"/>
            <a:ext cx="4165675" cy="623700"/>
          </a:xfrm>
          <a:prstGeom prst="rect">
            <a:avLst/>
          </a:prstGeom>
          <a:noFill/>
          <a:ln>
            <a:noFill/>
          </a:ln>
        </p:spPr>
      </p:pic>
      <p:pic>
        <p:nvPicPr>
          <p:cNvPr id="542" name="Google Shape;542;p21"/>
          <p:cNvPicPr preferRelativeResize="0"/>
          <p:nvPr/>
        </p:nvPicPr>
        <p:blipFill>
          <a:blip r:embed="rId7">
            <a:alphaModFix/>
          </a:blip>
          <a:stretch>
            <a:fillRect/>
          </a:stretch>
        </p:blipFill>
        <p:spPr>
          <a:xfrm>
            <a:off x="5337100" y="2567012"/>
            <a:ext cx="3730705" cy="2392575"/>
          </a:xfrm>
          <a:prstGeom prst="rect">
            <a:avLst/>
          </a:prstGeom>
          <a:noFill/>
          <a:ln>
            <a:noFill/>
          </a:ln>
        </p:spPr>
      </p:pic>
      <p:grpSp>
        <p:nvGrpSpPr>
          <p:cNvPr id="543" name="Google Shape;543;p21"/>
          <p:cNvGrpSpPr/>
          <p:nvPr/>
        </p:nvGrpSpPr>
        <p:grpSpPr>
          <a:xfrm>
            <a:off x="7035611" y="86501"/>
            <a:ext cx="1516939" cy="623704"/>
            <a:chOff x="2388538" y="4136659"/>
            <a:chExt cx="1686050" cy="600350"/>
          </a:xfrm>
        </p:grpSpPr>
        <p:sp>
          <p:nvSpPr>
            <p:cNvPr id="544" name="Google Shape;544;p21"/>
            <p:cNvSpPr/>
            <p:nvPr/>
          </p:nvSpPr>
          <p:spPr>
            <a:xfrm>
              <a:off x="2388538" y="4656634"/>
              <a:ext cx="1678075" cy="80375"/>
            </a:xfrm>
            <a:custGeom>
              <a:avLst/>
              <a:gdLst/>
              <a:ahLst/>
              <a:cxnLst/>
              <a:rect l="l" t="t" r="r" b="b"/>
              <a:pathLst>
                <a:path w="67123" h="3215" extrusionOk="0">
                  <a:moveTo>
                    <a:pt x="33575" y="0"/>
                  </a:moveTo>
                  <a:cubicBezTo>
                    <a:pt x="15034" y="0"/>
                    <a:pt x="0" y="717"/>
                    <a:pt x="0" y="1621"/>
                  </a:cubicBezTo>
                  <a:cubicBezTo>
                    <a:pt x="0" y="2497"/>
                    <a:pt x="15034" y="3214"/>
                    <a:pt x="33575" y="3214"/>
                  </a:cubicBezTo>
                  <a:cubicBezTo>
                    <a:pt x="52089" y="3214"/>
                    <a:pt x="67123" y="2497"/>
                    <a:pt x="67123" y="1621"/>
                  </a:cubicBezTo>
                  <a:cubicBezTo>
                    <a:pt x="67123" y="717"/>
                    <a:pt x="52089" y="0"/>
                    <a:pt x="33575" y="0"/>
                  </a:cubicBezTo>
                  <a:close/>
                </a:path>
              </a:pathLst>
            </a:custGeom>
            <a:solidFill>
              <a:srgbClr val="3D4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a:off x="2682713" y="4136659"/>
              <a:ext cx="833400" cy="204575"/>
            </a:xfrm>
            <a:custGeom>
              <a:avLst/>
              <a:gdLst/>
              <a:ahLst/>
              <a:cxnLst/>
              <a:rect l="l" t="t" r="r" b="b"/>
              <a:pathLst>
                <a:path w="33336" h="8183" extrusionOk="0">
                  <a:moveTo>
                    <a:pt x="27784" y="1"/>
                  </a:moveTo>
                  <a:cubicBezTo>
                    <a:pt x="25234" y="1"/>
                    <a:pt x="8022" y="638"/>
                    <a:pt x="5605" y="904"/>
                  </a:cubicBezTo>
                  <a:cubicBezTo>
                    <a:pt x="3028" y="1170"/>
                    <a:pt x="2497" y="2631"/>
                    <a:pt x="1966" y="3826"/>
                  </a:cubicBezTo>
                  <a:cubicBezTo>
                    <a:pt x="1036" y="5871"/>
                    <a:pt x="0" y="8182"/>
                    <a:pt x="0" y="8182"/>
                  </a:cubicBezTo>
                  <a:lnTo>
                    <a:pt x="33336" y="7306"/>
                  </a:lnTo>
                  <a:cubicBezTo>
                    <a:pt x="33336" y="7306"/>
                    <a:pt x="31636" y="3003"/>
                    <a:pt x="31211" y="1993"/>
                  </a:cubicBezTo>
                  <a:cubicBezTo>
                    <a:pt x="30759" y="1010"/>
                    <a:pt x="30308" y="1"/>
                    <a:pt x="2778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3076488" y="4162784"/>
              <a:ext cx="417725" cy="160500"/>
            </a:xfrm>
            <a:custGeom>
              <a:avLst/>
              <a:gdLst/>
              <a:ahLst/>
              <a:cxnLst/>
              <a:rect l="l" t="t" r="r" b="b"/>
              <a:pathLst>
                <a:path w="16709" h="6420" extrusionOk="0">
                  <a:moveTo>
                    <a:pt x="11185" y="1"/>
                  </a:moveTo>
                  <a:cubicBezTo>
                    <a:pt x="10188" y="1"/>
                    <a:pt x="9053" y="42"/>
                    <a:pt x="7969" y="98"/>
                  </a:cubicBezTo>
                  <a:cubicBezTo>
                    <a:pt x="5366" y="231"/>
                    <a:pt x="2869" y="311"/>
                    <a:pt x="2152" y="789"/>
                  </a:cubicBezTo>
                  <a:cubicBezTo>
                    <a:pt x="1222" y="1426"/>
                    <a:pt x="877" y="2675"/>
                    <a:pt x="558" y="3764"/>
                  </a:cubicBezTo>
                  <a:cubicBezTo>
                    <a:pt x="346" y="4640"/>
                    <a:pt x="160" y="5517"/>
                    <a:pt x="1" y="6420"/>
                  </a:cubicBezTo>
                  <a:lnTo>
                    <a:pt x="16708" y="6420"/>
                  </a:lnTo>
                  <a:cubicBezTo>
                    <a:pt x="16708" y="6420"/>
                    <a:pt x="16283" y="5012"/>
                    <a:pt x="15725" y="3525"/>
                  </a:cubicBezTo>
                  <a:cubicBezTo>
                    <a:pt x="15221" y="2197"/>
                    <a:pt x="14663" y="683"/>
                    <a:pt x="14025" y="311"/>
                  </a:cubicBezTo>
                  <a:cubicBezTo>
                    <a:pt x="13671" y="80"/>
                    <a:pt x="12559" y="1"/>
                    <a:pt x="11185"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3584488" y="4422209"/>
              <a:ext cx="259000" cy="273625"/>
            </a:xfrm>
            <a:custGeom>
              <a:avLst/>
              <a:gdLst/>
              <a:ahLst/>
              <a:cxnLst/>
              <a:rect l="l" t="t" r="r" b="b"/>
              <a:pathLst>
                <a:path w="10360" h="10945" extrusionOk="0">
                  <a:moveTo>
                    <a:pt x="5180" y="1"/>
                  </a:moveTo>
                  <a:cubicBezTo>
                    <a:pt x="2312" y="1"/>
                    <a:pt x="1" y="2445"/>
                    <a:pt x="1" y="5473"/>
                  </a:cubicBezTo>
                  <a:cubicBezTo>
                    <a:pt x="1" y="8501"/>
                    <a:pt x="2312" y="10944"/>
                    <a:pt x="5180" y="10944"/>
                  </a:cubicBezTo>
                  <a:cubicBezTo>
                    <a:pt x="8022" y="10944"/>
                    <a:pt x="10360" y="8501"/>
                    <a:pt x="10360" y="5473"/>
                  </a:cubicBezTo>
                  <a:cubicBezTo>
                    <a:pt x="10360" y="2445"/>
                    <a:pt x="8022" y="1"/>
                    <a:pt x="5180"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a:off x="2918438" y="4422209"/>
              <a:ext cx="259000" cy="273625"/>
            </a:xfrm>
            <a:custGeom>
              <a:avLst/>
              <a:gdLst/>
              <a:ahLst/>
              <a:cxnLst/>
              <a:rect l="l" t="t" r="r" b="b"/>
              <a:pathLst>
                <a:path w="10360" h="10945" extrusionOk="0">
                  <a:moveTo>
                    <a:pt x="5180" y="1"/>
                  </a:moveTo>
                  <a:cubicBezTo>
                    <a:pt x="2312" y="1"/>
                    <a:pt x="1" y="2445"/>
                    <a:pt x="1" y="5473"/>
                  </a:cubicBezTo>
                  <a:cubicBezTo>
                    <a:pt x="1" y="8501"/>
                    <a:pt x="2312" y="10944"/>
                    <a:pt x="5180" y="10944"/>
                  </a:cubicBezTo>
                  <a:cubicBezTo>
                    <a:pt x="8022" y="10944"/>
                    <a:pt x="10360" y="8501"/>
                    <a:pt x="10360" y="5473"/>
                  </a:cubicBezTo>
                  <a:cubicBezTo>
                    <a:pt x="10360" y="2445"/>
                    <a:pt x="8022" y="1"/>
                    <a:pt x="5180"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2861988" y="4323159"/>
              <a:ext cx="1203975" cy="273725"/>
            </a:xfrm>
            <a:custGeom>
              <a:avLst/>
              <a:gdLst/>
              <a:ahLst/>
              <a:cxnLst/>
              <a:rect l="l" t="t" r="r" b="b"/>
              <a:pathLst>
                <a:path w="48159" h="10949" extrusionOk="0">
                  <a:moveTo>
                    <a:pt x="47265" y="1"/>
                  </a:moveTo>
                  <a:cubicBezTo>
                    <a:pt x="47236" y="1"/>
                    <a:pt x="47206" y="2"/>
                    <a:pt x="47175" y="5"/>
                  </a:cubicBezTo>
                  <a:lnTo>
                    <a:pt x="1010" y="5"/>
                  </a:lnTo>
                  <a:cubicBezTo>
                    <a:pt x="452" y="5"/>
                    <a:pt x="1" y="297"/>
                    <a:pt x="1" y="855"/>
                  </a:cubicBezTo>
                  <a:lnTo>
                    <a:pt x="27" y="9806"/>
                  </a:lnTo>
                  <a:cubicBezTo>
                    <a:pt x="27" y="10364"/>
                    <a:pt x="452" y="10949"/>
                    <a:pt x="1010" y="10949"/>
                  </a:cubicBezTo>
                  <a:lnTo>
                    <a:pt x="45502" y="10949"/>
                  </a:lnTo>
                  <a:cubicBezTo>
                    <a:pt x="46060" y="10949"/>
                    <a:pt x="46511" y="10364"/>
                    <a:pt x="46511" y="9806"/>
                  </a:cubicBezTo>
                  <a:lnTo>
                    <a:pt x="46511" y="2688"/>
                  </a:lnTo>
                  <a:lnTo>
                    <a:pt x="48158" y="908"/>
                  </a:lnTo>
                  <a:cubicBezTo>
                    <a:pt x="48158" y="407"/>
                    <a:pt x="47757" y="1"/>
                    <a:pt x="472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2389188" y="4323159"/>
              <a:ext cx="1303575" cy="273725"/>
            </a:xfrm>
            <a:custGeom>
              <a:avLst/>
              <a:gdLst/>
              <a:ahLst/>
              <a:cxnLst/>
              <a:rect l="l" t="t" r="r" b="b"/>
              <a:pathLst>
                <a:path w="52143" h="10949" extrusionOk="0">
                  <a:moveTo>
                    <a:pt x="51223" y="1"/>
                  </a:moveTo>
                  <a:cubicBezTo>
                    <a:pt x="51193" y="1"/>
                    <a:pt x="51163" y="2"/>
                    <a:pt x="51133" y="5"/>
                  </a:cubicBezTo>
                  <a:lnTo>
                    <a:pt x="1010" y="5"/>
                  </a:lnTo>
                  <a:cubicBezTo>
                    <a:pt x="993" y="4"/>
                    <a:pt x="977" y="4"/>
                    <a:pt x="960" y="4"/>
                  </a:cubicBezTo>
                  <a:cubicBezTo>
                    <a:pt x="426" y="4"/>
                    <a:pt x="1" y="420"/>
                    <a:pt x="1" y="961"/>
                  </a:cubicBezTo>
                  <a:lnTo>
                    <a:pt x="3321" y="9886"/>
                  </a:lnTo>
                  <a:cubicBezTo>
                    <a:pt x="3321" y="10444"/>
                    <a:pt x="3746" y="10922"/>
                    <a:pt x="4330" y="10949"/>
                  </a:cubicBezTo>
                  <a:lnTo>
                    <a:pt x="48822" y="10949"/>
                  </a:lnTo>
                  <a:cubicBezTo>
                    <a:pt x="49353" y="10949"/>
                    <a:pt x="49805" y="10364"/>
                    <a:pt x="49805" y="9806"/>
                  </a:cubicBezTo>
                  <a:lnTo>
                    <a:pt x="49805" y="3007"/>
                  </a:lnTo>
                  <a:lnTo>
                    <a:pt x="52142" y="908"/>
                  </a:lnTo>
                  <a:cubicBezTo>
                    <a:pt x="52117" y="407"/>
                    <a:pt x="51714" y="1"/>
                    <a:pt x="51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1"/>
            <p:cNvSpPr/>
            <p:nvPr/>
          </p:nvSpPr>
          <p:spPr>
            <a:xfrm>
              <a:off x="3978288" y="4341184"/>
              <a:ext cx="83675" cy="129525"/>
            </a:xfrm>
            <a:custGeom>
              <a:avLst/>
              <a:gdLst/>
              <a:ahLst/>
              <a:cxnLst/>
              <a:rect l="l" t="t" r="r" b="b"/>
              <a:pathLst>
                <a:path w="3347" h="5181" extrusionOk="0">
                  <a:moveTo>
                    <a:pt x="1669" y="1"/>
                  </a:moveTo>
                  <a:cubicBezTo>
                    <a:pt x="753" y="1"/>
                    <a:pt x="0" y="1159"/>
                    <a:pt x="0" y="2578"/>
                  </a:cubicBezTo>
                  <a:cubicBezTo>
                    <a:pt x="0" y="3986"/>
                    <a:pt x="744" y="5154"/>
                    <a:pt x="1673" y="5181"/>
                  </a:cubicBezTo>
                  <a:cubicBezTo>
                    <a:pt x="2577" y="5181"/>
                    <a:pt x="3347" y="4039"/>
                    <a:pt x="3347" y="2604"/>
                  </a:cubicBezTo>
                  <a:cubicBezTo>
                    <a:pt x="3347" y="1170"/>
                    <a:pt x="2630" y="1"/>
                    <a:pt x="1700" y="1"/>
                  </a:cubicBezTo>
                  <a:cubicBezTo>
                    <a:pt x="1690" y="1"/>
                    <a:pt x="1679" y="1"/>
                    <a:pt x="1669"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a:off x="3988913" y="4358459"/>
              <a:ext cx="62425" cy="95000"/>
            </a:xfrm>
            <a:custGeom>
              <a:avLst/>
              <a:gdLst/>
              <a:ahLst/>
              <a:cxnLst/>
              <a:rect l="l" t="t" r="r" b="b"/>
              <a:pathLst>
                <a:path w="2497" h="3800" extrusionOk="0">
                  <a:moveTo>
                    <a:pt x="1275" y="1"/>
                  </a:moveTo>
                  <a:cubicBezTo>
                    <a:pt x="584" y="1"/>
                    <a:pt x="27" y="824"/>
                    <a:pt x="27" y="1887"/>
                  </a:cubicBezTo>
                  <a:cubicBezTo>
                    <a:pt x="0" y="2949"/>
                    <a:pt x="558" y="3799"/>
                    <a:pt x="1248" y="3799"/>
                  </a:cubicBezTo>
                  <a:cubicBezTo>
                    <a:pt x="1913" y="3799"/>
                    <a:pt x="2470" y="2949"/>
                    <a:pt x="2497" y="1913"/>
                  </a:cubicBezTo>
                  <a:cubicBezTo>
                    <a:pt x="2497" y="851"/>
                    <a:pt x="193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3587813" y="4341184"/>
              <a:ext cx="84350" cy="129525"/>
            </a:xfrm>
            <a:custGeom>
              <a:avLst/>
              <a:gdLst/>
              <a:ahLst/>
              <a:cxnLst/>
              <a:rect l="l" t="t" r="r" b="b"/>
              <a:pathLst>
                <a:path w="3374" h="5181" extrusionOk="0">
                  <a:moveTo>
                    <a:pt x="1670" y="1"/>
                  </a:moveTo>
                  <a:cubicBezTo>
                    <a:pt x="780" y="1"/>
                    <a:pt x="27" y="1159"/>
                    <a:pt x="27" y="2578"/>
                  </a:cubicBezTo>
                  <a:cubicBezTo>
                    <a:pt x="0" y="3986"/>
                    <a:pt x="744" y="5154"/>
                    <a:pt x="1674" y="5181"/>
                  </a:cubicBezTo>
                  <a:cubicBezTo>
                    <a:pt x="2604" y="5181"/>
                    <a:pt x="3374" y="4039"/>
                    <a:pt x="3374" y="2604"/>
                  </a:cubicBezTo>
                  <a:cubicBezTo>
                    <a:pt x="3374" y="1170"/>
                    <a:pt x="2630" y="1"/>
                    <a:pt x="1700" y="1"/>
                  </a:cubicBezTo>
                  <a:cubicBezTo>
                    <a:pt x="1690" y="1"/>
                    <a:pt x="1680" y="1"/>
                    <a:pt x="1670"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a:off x="3599113" y="4358459"/>
              <a:ext cx="61775" cy="95000"/>
            </a:xfrm>
            <a:custGeom>
              <a:avLst/>
              <a:gdLst/>
              <a:ahLst/>
              <a:cxnLst/>
              <a:rect l="l" t="t" r="r" b="b"/>
              <a:pathLst>
                <a:path w="2471" h="3800" extrusionOk="0">
                  <a:moveTo>
                    <a:pt x="1248" y="1"/>
                  </a:moveTo>
                  <a:cubicBezTo>
                    <a:pt x="558" y="1"/>
                    <a:pt x="0" y="824"/>
                    <a:pt x="0" y="1887"/>
                  </a:cubicBezTo>
                  <a:cubicBezTo>
                    <a:pt x="0" y="2949"/>
                    <a:pt x="531" y="3799"/>
                    <a:pt x="1222" y="3799"/>
                  </a:cubicBezTo>
                  <a:cubicBezTo>
                    <a:pt x="1912" y="3799"/>
                    <a:pt x="2470" y="2949"/>
                    <a:pt x="2470" y="1913"/>
                  </a:cubicBezTo>
                  <a:cubicBezTo>
                    <a:pt x="2470" y="851"/>
                    <a:pt x="1939" y="1"/>
                    <a:pt x="1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a:off x="2826138" y="4536757"/>
              <a:ext cx="431675" cy="41850"/>
            </a:xfrm>
            <a:custGeom>
              <a:avLst/>
              <a:gdLst/>
              <a:ahLst/>
              <a:cxnLst/>
              <a:rect l="l" t="t" r="r" b="b"/>
              <a:pathLst>
                <a:path w="17267" h="1674" extrusionOk="0">
                  <a:moveTo>
                    <a:pt x="1" y="0"/>
                  </a:moveTo>
                  <a:lnTo>
                    <a:pt x="1" y="1674"/>
                  </a:lnTo>
                  <a:lnTo>
                    <a:pt x="17266" y="1674"/>
                  </a:lnTo>
                  <a:lnTo>
                    <a:pt x="17266"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3222588" y="4536757"/>
              <a:ext cx="431650" cy="41850"/>
            </a:xfrm>
            <a:custGeom>
              <a:avLst/>
              <a:gdLst/>
              <a:ahLst/>
              <a:cxnLst/>
              <a:rect l="l" t="t" r="r" b="b"/>
              <a:pathLst>
                <a:path w="17266" h="1674" extrusionOk="0">
                  <a:moveTo>
                    <a:pt x="0" y="0"/>
                  </a:moveTo>
                  <a:lnTo>
                    <a:pt x="0" y="1674"/>
                  </a:lnTo>
                  <a:lnTo>
                    <a:pt x="17266" y="1674"/>
                  </a:lnTo>
                  <a:lnTo>
                    <a:pt x="17266"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a:off x="2425713" y="4497259"/>
              <a:ext cx="295525" cy="99625"/>
            </a:xfrm>
            <a:custGeom>
              <a:avLst/>
              <a:gdLst/>
              <a:ahLst/>
              <a:cxnLst/>
              <a:rect l="l" t="t" r="r" b="b"/>
              <a:pathLst>
                <a:path w="11821" h="3985" extrusionOk="0">
                  <a:moveTo>
                    <a:pt x="1196" y="0"/>
                  </a:moveTo>
                  <a:cubicBezTo>
                    <a:pt x="638" y="0"/>
                    <a:pt x="0" y="399"/>
                    <a:pt x="213" y="1036"/>
                  </a:cubicBezTo>
                  <a:cubicBezTo>
                    <a:pt x="558" y="1886"/>
                    <a:pt x="957" y="2736"/>
                    <a:pt x="1408" y="3533"/>
                  </a:cubicBezTo>
                  <a:cubicBezTo>
                    <a:pt x="1594" y="3799"/>
                    <a:pt x="1886" y="3958"/>
                    <a:pt x="2205" y="3985"/>
                  </a:cubicBezTo>
                  <a:lnTo>
                    <a:pt x="10838" y="3985"/>
                  </a:lnTo>
                  <a:cubicBezTo>
                    <a:pt x="11369" y="3985"/>
                    <a:pt x="11821" y="3400"/>
                    <a:pt x="11821" y="2842"/>
                  </a:cubicBezTo>
                  <a:lnTo>
                    <a:pt x="11821" y="850"/>
                  </a:lnTo>
                  <a:cubicBezTo>
                    <a:pt x="11821" y="319"/>
                    <a:pt x="11369" y="0"/>
                    <a:pt x="10838"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a:off x="3634288" y="4489284"/>
              <a:ext cx="440300" cy="107600"/>
            </a:xfrm>
            <a:custGeom>
              <a:avLst/>
              <a:gdLst/>
              <a:ahLst/>
              <a:cxnLst/>
              <a:rect l="l" t="t" r="r" b="b"/>
              <a:pathLst>
                <a:path w="17612" h="4304" extrusionOk="0">
                  <a:moveTo>
                    <a:pt x="665" y="1"/>
                  </a:moveTo>
                  <a:cubicBezTo>
                    <a:pt x="293" y="1"/>
                    <a:pt x="1" y="293"/>
                    <a:pt x="1" y="665"/>
                  </a:cubicBezTo>
                  <a:lnTo>
                    <a:pt x="1" y="3640"/>
                  </a:lnTo>
                  <a:cubicBezTo>
                    <a:pt x="1" y="4011"/>
                    <a:pt x="293" y="4304"/>
                    <a:pt x="665" y="4304"/>
                  </a:cubicBezTo>
                  <a:lnTo>
                    <a:pt x="16948" y="4304"/>
                  </a:lnTo>
                  <a:cubicBezTo>
                    <a:pt x="17293" y="4304"/>
                    <a:pt x="17612" y="4011"/>
                    <a:pt x="17612" y="3640"/>
                  </a:cubicBezTo>
                  <a:lnTo>
                    <a:pt x="17612" y="665"/>
                  </a:lnTo>
                  <a:cubicBezTo>
                    <a:pt x="17612" y="293"/>
                    <a:pt x="17293" y="1"/>
                    <a:pt x="169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3667488" y="4505884"/>
              <a:ext cx="381875" cy="74400"/>
            </a:xfrm>
            <a:custGeom>
              <a:avLst/>
              <a:gdLst/>
              <a:ahLst/>
              <a:cxnLst/>
              <a:rect l="l" t="t" r="r" b="b"/>
              <a:pathLst>
                <a:path w="15275" h="2976" extrusionOk="0">
                  <a:moveTo>
                    <a:pt x="1117" y="1"/>
                  </a:moveTo>
                  <a:cubicBezTo>
                    <a:pt x="506" y="1"/>
                    <a:pt x="1" y="479"/>
                    <a:pt x="1" y="1116"/>
                  </a:cubicBezTo>
                  <a:lnTo>
                    <a:pt x="1" y="1860"/>
                  </a:lnTo>
                  <a:cubicBezTo>
                    <a:pt x="1" y="2471"/>
                    <a:pt x="506" y="2976"/>
                    <a:pt x="1117" y="2976"/>
                  </a:cubicBezTo>
                  <a:lnTo>
                    <a:pt x="14159" y="2976"/>
                  </a:lnTo>
                  <a:cubicBezTo>
                    <a:pt x="14770" y="2976"/>
                    <a:pt x="15274" y="2471"/>
                    <a:pt x="15274" y="1860"/>
                  </a:cubicBezTo>
                  <a:lnTo>
                    <a:pt x="15274" y="1116"/>
                  </a:lnTo>
                  <a:cubicBezTo>
                    <a:pt x="15274" y="479"/>
                    <a:pt x="14770" y="1"/>
                    <a:pt x="14159"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a:off x="3663513" y="4531134"/>
              <a:ext cx="389825" cy="16625"/>
            </a:xfrm>
            <a:custGeom>
              <a:avLst/>
              <a:gdLst/>
              <a:ahLst/>
              <a:cxnLst/>
              <a:rect l="l" t="t" r="r" b="b"/>
              <a:pathLst>
                <a:path w="15593" h="665" extrusionOk="0">
                  <a:moveTo>
                    <a:pt x="1" y="0"/>
                  </a:moveTo>
                  <a:lnTo>
                    <a:pt x="1" y="664"/>
                  </a:lnTo>
                  <a:lnTo>
                    <a:pt x="15593" y="664"/>
                  </a:lnTo>
                  <a:lnTo>
                    <a:pt x="155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1"/>
            <p:cNvSpPr/>
            <p:nvPr/>
          </p:nvSpPr>
          <p:spPr>
            <a:xfrm>
              <a:off x="2431013" y="4397634"/>
              <a:ext cx="1136900" cy="16650"/>
            </a:xfrm>
            <a:custGeom>
              <a:avLst/>
              <a:gdLst/>
              <a:ahLst/>
              <a:cxnLst/>
              <a:rect l="l" t="t" r="r" b="b"/>
              <a:pathLst>
                <a:path w="45476" h="666" extrusionOk="0">
                  <a:moveTo>
                    <a:pt x="320" y="1"/>
                  </a:moveTo>
                  <a:cubicBezTo>
                    <a:pt x="134" y="1"/>
                    <a:pt x="1" y="160"/>
                    <a:pt x="1" y="346"/>
                  </a:cubicBezTo>
                  <a:cubicBezTo>
                    <a:pt x="1" y="506"/>
                    <a:pt x="134" y="665"/>
                    <a:pt x="320" y="665"/>
                  </a:cubicBezTo>
                  <a:lnTo>
                    <a:pt x="45157" y="665"/>
                  </a:lnTo>
                  <a:cubicBezTo>
                    <a:pt x="45316" y="665"/>
                    <a:pt x="45476" y="506"/>
                    <a:pt x="45476" y="346"/>
                  </a:cubicBezTo>
                  <a:cubicBezTo>
                    <a:pt x="45476" y="160"/>
                    <a:pt x="45316" y="1"/>
                    <a:pt x="45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1"/>
            <p:cNvSpPr/>
            <p:nvPr/>
          </p:nvSpPr>
          <p:spPr>
            <a:xfrm>
              <a:off x="2569813" y="4398309"/>
              <a:ext cx="281575" cy="297525"/>
            </a:xfrm>
            <a:custGeom>
              <a:avLst/>
              <a:gdLst/>
              <a:ahLst/>
              <a:cxnLst/>
              <a:rect l="l" t="t" r="r" b="b"/>
              <a:pathLst>
                <a:path w="11263" h="11901" extrusionOk="0">
                  <a:moveTo>
                    <a:pt x="5632" y="1"/>
                  </a:moveTo>
                  <a:cubicBezTo>
                    <a:pt x="2524" y="1"/>
                    <a:pt x="0" y="2657"/>
                    <a:pt x="0" y="5951"/>
                  </a:cubicBezTo>
                  <a:cubicBezTo>
                    <a:pt x="0" y="9244"/>
                    <a:pt x="2524" y="11900"/>
                    <a:pt x="5632" y="11900"/>
                  </a:cubicBezTo>
                  <a:cubicBezTo>
                    <a:pt x="8766" y="11900"/>
                    <a:pt x="11263" y="9244"/>
                    <a:pt x="11263" y="5951"/>
                  </a:cubicBezTo>
                  <a:cubicBezTo>
                    <a:pt x="11263" y="2657"/>
                    <a:pt x="8739" y="1"/>
                    <a:pt x="5632"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a:off x="2626263" y="4458084"/>
              <a:ext cx="168700" cy="177975"/>
            </a:xfrm>
            <a:custGeom>
              <a:avLst/>
              <a:gdLst/>
              <a:ahLst/>
              <a:cxnLst/>
              <a:rect l="l" t="t" r="r" b="b"/>
              <a:pathLst>
                <a:path w="6748" h="7119" extrusionOk="0">
                  <a:moveTo>
                    <a:pt x="3374" y="0"/>
                  </a:moveTo>
                  <a:cubicBezTo>
                    <a:pt x="1514" y="0"/>
                    <a:pt x="0" y="1594"/>
                    <a:pt x="0" y="3560"/>
                  </a:cubicBezTo>
                  <a:cubicBezTo>
                    <a:pt x="0" y="5525"/>
                    <a:pt x="1514" y="7119"/>
                    <a:pt x="3374" y="7119"/>
                  </a:cubicBezTo>
                  <a:cubicBezTo>
                    <a:pt x="5233" y="7119"/>
                    <a:pt x="6747" y="5525"/>
                    <a:pt x="6747" y="3560"/>
                  </a:cubicBezTo>
                  <a:cubicBezTo>
                    <a:pt x="6747" y="1594"/>
                    <a:pt x="5233" y="0"/>
                    <a:pt x="3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a:off x="2643513" y="4499084"/>
              <a:ext cx="118225" cy="101125"/>
            </a:xfrm>
            <a:custGeom>
              <a:avLst/>
              <a:gdLst/>
              <a:ahLst/>
              <a:cxnLst/>
              <a:rect l="l" t="t" r="r" b="b"/>
              <a:pathLst>
                <a:path w="4729" h="4045" extrusionOk="0">
                  <a:moveTo>
                    <a:pt x="2679" y="1"/>
                  </a:moveTo>
                  <a:cubicBezTo>
                    <a:pt x="2164" y="1"/>
                    <a:pt x="1639" y="201"/>
                    <a:pt x="1223" y="645"/>
                  </a:cubicBezTo>
                  <a:cubicBezTo>
                    <a:pt x="1" y="1920"/>
                    <a:pt x="904" y="4044"/>
                    <a:pt x="2684" y="4044"/>
                  </a:cubicBezTo>
                  <a:cubicBezTo>
                    <a:pt x="3826" y="4018"/>
                    <a:pt x="4729" y="3062"/>
                    <a:pt x="4702" y="1920"/>
                  </a:cubicBezTo>
                  <a:cubicBezTo>
                    <a:pt x="4632" y="747"/>
                    <a:pt x="3674" y="1"/>
                    <a:pt x="2679" y="1"/>
                  </a:cubicBezTo>
                  <a:close/>
                </a:path>
              </a:pathLst>
            </a:custGeom>
            <a:solidFill>
              <a:srgbClr val="B0A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a:off x="3218588" y="4398309"/>
              <a:ext cx="282250" cy="297525"/>
            </a:xfrm>
            <a:custGeom>
              <a:avLst/>
              <a:gdLst/>
              <a:ahLst/>
              <a:cxnLst/>
              <a:rect l="l" t="t" r="r" b="b"/>
              <a:pathLst>
                <a:path w="11290" h="11901" extrusionOk="0">
                  <a:moveTo>
                    <a:pt x="5659" y="1"/>
                  </a:moveTo>
                  <a:cubicBezTo>
                    <a:pt x="2524" y="1"/>
                    <a:pt x="1" y="2657"/>
                    <a:pt x="1" y="5951"/>
                  </a:cubicBezTo>
                  <a:cubicBezTo>
                    <a:pt x="1" y="9244"/>
                    <a:pt x="2524" y="11900"/>
                    <a:pt x="5659" y="11900"/>
                  </a:cubicBezTo>
                  <a:cubicBezTo>
                    <a:pt x="8766" y="11900"/>
                    <a:pt x="11290" y="9244"/>
                    <a:pt x="11290" y="5951"/>
                  </a:cubicBezTo>
                  <a:cubicBezTo>
                    <a:pt x="11290" y="2657"/>
                    <a:pt x="8766" y="1"/>
                    <a:pt x="5659" y="1"/>
                  </a:cubicBezTo>
                  <a:close/>
                </a:path>
              </a:pathLst>
            </a:custGeom>
            <a:solidFill>
              <a:srgbClr val="27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a:off x="3275713" y="4458084"/>
              <a:ext cx="168675" cy="177975"/>
            </a:xfrm>
            <a:custGeom>
              <a:avLst/>
              <a:gdLst/>
              <a:ahLst/>
              <a:cxnLst/>
              <a:rect l="l" t="t" r="r" b="b"/>
              <a:pathLst>
                <a:path w="6747" h="7119" extrusionOk="0">
                  <a:moveTo>
                    <a:pt x="3374" y="0"/>
                  </a:moveTo>
                  <a:cubicBezTo>
                    <a:pt x="1514" y="0"/>
                    <a:pt x="0" y="1594"/>
                    <a:pt x="0" y="3560"/>
                  </a:cubicBezTo>
                  <a:cubicBezTo>
                    <a:pt x="0" y="5525"/>
                    <a:pt x="1514" y="7119"/>
                    <a:pt x="3374" y="7119"/>
                  </a:cubicBezTo>
                  <a:cubicBezTo>
                    <a:pt x="5233" y="7119"/>
                    <a:pt x="6747" y="5525"/>
                    <a:pt x="6747" y="3560"/>
                  </a:cubicBezTo>
                  <a:cubicBezTo>
                    <a:pt x="6747" y="1594"/>
                    <a:pt x="5233" y="0"/>
                    <a:pt x="3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a:off x="3292963" y="4499084"/>
              <a:ext cx="118225" cy="101125"/>
            </a:xfrm>
            <a:custGeom>
              <a:avLst/>
              <a:gdLst/>
              <a:ahLst/>
              <a:cxnLst/>
              <a:rect l="l" t="t" r="r" b="b"/>
              <a:pathLst>
                <a:path w="4729" h="4045" extrusionOk="0">
                  <a:moveTo>
                    <a:pt x="2679" y="1"/>
                  </a:moveTo>
                  <a:cubicBezTo>
                    <a:pt x="2164" y="1"/>
                    <a:pt x="1639" y="201"/>
                    <a:pt x="1223" y="645"/>
                  </a:cubicBezTo>
                  <a:cubicBezTo>
                    <a:pt x="1" y="1920"/>
                    <a:pt x="904" y="4044"/>
                    <a:pt x="2684" y="4044"/>
                  </a:cubicBezTo>
                  <a:cubicBezTo>
                    <a:pt x="3826" y="4018"/>
                    <a:pt x="4729" y="3062"/>
                    <a:pt x="4702" y="1920"/>
                  </a:cubicBezTo>
                  <a:cubicBezTo>
                    <a:pt x="4632" y="747"/>
                    <a:pt x="3674" y="1"/>
                    <a:pt x="2679" y="1"/>
                  </a:cubicBezTo>
                  <a:close/>
                </a:path>
              </a:pathLst>
            </a:custGeom>
            <a:solidFill>
              <a:srgbClr val="B0A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a:off x="2395163" y="4360459"/>
              <a:ext cx="233775" cy="97650"/>
            </a:xfrm>
            <a:custGeom>
              <a:avLst/>
              <a:gdLst/>
              <a:ahLst/>
              <a:cxnLst/>
              <a:rect l="l" t="t" r="r" b="b"/>
              <a:pathLst>
                <a:path w="9351" h="3906" extrusionOk="0">
                  <a:moveTo>
                    <a:pt x="1" y="0"/>
                  </a:moveTo>
                  <a:lnTo>
                    <a:pt x="1462" y="3905"/>
                  </a:lnTo>
                  <a:lnTo>
                    <a:pt x="9351" y="1621"/>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a:off x="3791688" y="4412909"/>
              <a:ext cx="137475" cy="53825"/>
            </a:xfrm>
            <a:custGeom>
              <a:avLst/>
              <a:gdLst/>
              <a:ahLst/>
              <a:cxnLst/>
              <a:rect l="l" t="t" r="r" b="b"/>
              <a:pathLst>
                <a:path w="5499" h="2153" extrusionOk="0">
                  <a:moveTo>
                    <a:pt x="0" y="1"/>
                  </a:moveTo>
                  <a:cubicBezTo>
                    <a:pt x="213" y="213"/>
                    <a:pt x="399" y="399"/>
                    <a:pt x="638" y="585"/>
                  </a:cubicBezTo>
                  <a:cubicBezTo>
                    <a:pt x="850" y="771"/>
                    <a:pt x="1089" y="931"/>
                    <a:pt x="1302" y="1117"/>
                  </a:cubicBezTo>
                  <a:cubicBezTo>
                    <a:pt x="1488" y="1276"/>
                    <a:pt x="1727" y="1435"/>
                    <a:pt x="1966" y="1595"/>
                  </a:cubicBezTo>
                  <a:cubicBezTo>
                    <a:pt x="2178" y="1754"/>
                    <a:pt x="2417" y="1887"/>
                    <a:pt x="2656" y="2046"/>
                  </a:cubicBezTo>
                  <a:lnTo>
                    <a:pt x="2842" y="2152"/>
                  </a:lnTo>
                  <a:lnTo>
                    <a:pt x="3002" y="2046"/>
                  </a:lnTo>
                  <a:cubicBezTo>
                    <a:pt x="3241" y="1887"/>
                    <a:pt x="3453" y="1727"/>
                    <a:pt x="3666" y="1595"/>
                  </a:cubicBezTo>
                  <a:cubicBezTo>
                    <a:pt x="3878" y="1462"/>
                    <a:pt x="4091" y="1276"/>
                    <a:pt x="4303" y="1117"/>
                  </a:cubicBezTo>
                  <a:cubicBezTo>
                    <a:pt x="4728" y="798"/>
                    <a:pt x="5127" y="452"/>
                    <a:pt x="5498" y="54"/>
                  </a:cubicBezTo>
                  <a:lnTo>
                    <a:pt x="5498" y="54"/>
                  </a:lnTo>
                  <a:cubicBezTo>
                    <a:pt x="4967" y="213"/>
                    <a:pt x="4489" y="426"/>
                    <a:pt x="4011" y="692"/>
                  </a:cubicBezTo>
                  <a:cubicBezTo>
                    <a:pt x="3772" y="798"/>
                    <a:pt x="3533" y="931"/>
                    <a:pt x="3320" y="1063"/>
                  </a:cubicBezTo>
                  <a:cubicBezTo>
                    <a:pt x="3144" y="1161"/>
                    <a:pt x="2982" y="1259"/>
                    <a:pt x="2824" y="1357"/>
                  </a:cubicBezTo>
                  <a:lnTo>
                    <a:pt x="2824" y="1357"/>
                  </a:lnTo>
                  <a:cubicBezTo>
                    <a:pt x="2652" y="1252"/>
                    <a:pt x="2483" y="1143"/>
                    <a:pt x="2284" y="1063"/>
                  </a:cubicBezTo>
                  <a:cubicBezTo>
                    <a:pt x="2045" y="931"/>
                    <a:pt x="1806" y="798"/>
                    <a:pt x="1567" y="665"/>
                  </a:cubicBezTo>
                  <a:cubicBezTo>
                    <a:pt x="1302" y="532"/>
                    <a:pt x="1063" y="399"/>
                    <a:pt x="797" y="320"/>
                  </a:cubicBezTo>
                  <a:cubicBezTo>
                    <a:pt x="531" y="213"/>
                    <a:pt x="292" y="10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a:off x="2771013" y="4188459"/>
              <a:ext cx="298850" cy="134825"/>
            </a:xfrm>
            <a:custGeom>
              <a:avLst/>
              <a:gdLst/>
              <a:ahLst/>
              <a:cxnLst/>
              <a:rect l="l" t="t" r="r" b="b"/>
              <a:pathLst>
                <a:path w="11954" h="5393" extrusionOk="0">
                  <a:moveTo>
                    <a:pt x="11954" y="1"/>
                  </a:moveTo>
                  <a:cubicBezTo>
                    <a:pt x="11954" y="1"/>
                    <a:pt x="8873" y="1"/>
                    <a:pt x="6721" y="134"/>
                  </a:cubicBezTo>
                  <a:cubicBezTo>
                    <a:pt x="4357" y="266"/>
                    <a:pt x="2631" y="373"/>
                    <a:pt x="1781" y="1116"/>
                  </a:cubicBezTo>
                  <a:cubicBezTo>
                    <a:pt x="957" y="1860"/>
                    <a:pt x="1" y="5393"/>
                    <a:pt x="1" y="5393"/>
                  </a:cubicBezTo>
                  <a:lnTo>
                    <a:pt x="10626" y="5393"/>
                  </a:lnTo>
                  <a:lnTo>
                    <a:pt x="1195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21"/>
          <p:cNvSpPr/>
          <p:nvPr/>
        </p:nvSpPr>
        <p:spPr>
          <a:xfrm>
            <a:off x="0" y="2884625"/>
            <a:ext cx="5143500" cy="834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2" name="Google Shape;572;p21"/>
          <p:cNvSpPr/>
          <p:nvPr/>
        </p:nvSpPr>
        <p:spPr>
          <a:xfrm>
            <a:off x="25825" y="2884575"/>
            <a:ext cx="3362400" cy="83400"/>
          </a:xfrm>
          <a:prstGeom prst="roundRect">
            <a:avLst>
              <a:gd name="adj" fmla="val 50000"/>
            </a:avLst>
          </a:prstGeom>
          <a:solidFill>
            <a:srgbClr val="63668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3" name="Google Shape;573;p21"/>
          <p:cNvSpPr/>
          <p:nvPr/>
        </p:nvSpPr>
        <p:spPr>
          <a:xfrm rot="-5400000" flipH="1">
            <a:off x="4001025" y="3986900"/>
            <a:ext cx="2212800" cy="100200"/>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4" name="Google Shape;574;p21"/>
          <p:cNvSpPr/>
          <p:nvPr/>
        </p:nvSpPr>
        <p:spPr>
          <a:xfrm rot="-5400000" flipH="1">
            <a:off x="4591413" y="3350475"/>
            <a:ext cx="1032000" cy="100200"/>
          </a:xfrm>
          <a:prstGeom prst="roundRect">
            <a:avLst>
              <a:gd name="adj" fmla="val 50000"/>
            </a:avLst>
          </a:prstGeom>
          <a:solidFill>
            <a:srgbClr val="63668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Vehicle Infographics by Slidesgo">
  <a:themeElements>
    <a:clrScheme name="Simple Light">
      <a:dk1>
        <a:srgbClr val="000000"/>
      </a:dk1>
      <a:lt1>
        <a:srgbClr val="FFFFFF"/>
      </a:lt1>
      <a:dk2>
        <a:srgbClr val="636686"/>
      </a:dk2>
      <a:lt2>
        <a:srgbClr val="8D99AE"/>
      </a:lt2>
      <a:accent1>
        <a:srgbClr val="EF233C"/>
      </a:accent1>
      <a:accent2>
        <a:srgbClr val="D80032"/>
      </a:accent2>
      <a:accent3>
        <a:srgbClr val="636686"/>
      </a:accent3>
      <a:accent4>
        <a:srgbClr val="8D99AE"/>
      </a:accent4>
      <a:accent5>
        <a:srgbClr val="EF233C"/>
      </a:accent5>
      <a:accent6>
        <a:srgbClr val="D80032"/>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441</Words>
  <Application>Microsoft Macintosh PowerPoint</Application>
  <PresentationFormat>On-screen Show (16:9)</PresentationFormat>
  <Paragraphs>79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Fira Sans Extra Condensed Medium</vt:lpstr>
      <vt:lpstr>Roboto</vt:lpstr>
      <vt:lpstr>EB Garamond</vt:lpstr>
      <vt:lpstr>Merriweather</vt:lpstr>
      <vt:lpstr>Fira Sans Extra Condensed</vt:lpstr>
      <vt:lpstr>Vehicle Infographics by Slidesgo</vt:lpstr>
      <vt:lpstr>PowerPoint Presentation</vt:lpstr>
      <vt:lpstr>Agenda</vt:lpstr>
      <vt:lpstr>Business Problem</vt:lpstr>
      <vt:lpstr>PowerPoint Presentation</vt:lpstr>
      <vt:lpstr>PowerPoint Presentation</vt:lpstr>
      <vt:lpstr>PowerPoint Presentation</vt:lpstr>
      <vt:lpstr>PowerPoint Presentation</vt:lpstr>
      <vt:lpstr>PowerPoint Presentation</vt:lpstr>
      <vt:lpstr> ARiMA with Exogenous Regressor </vt:lpstr>
      <vt:lpstr>PowerPoint Presentation</vt:lpstr>
      <vt:lpstr>Model Selection &amp; Project Result  </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ling yang</cp:lastModifiedBy>
  <cp:revision>1</cp:revision>
  <dcterms:modified xsi:type="dcterms:W3CDTF">2022-10-05T18:15:29Z</dcterms:modified>
</cp:coreProperties>
</file>