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DS66PKZ/WYbiaCtWnwJktQ3c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B6FCA-2341-48B9-8CBB-7BD3D1142559}" v="2" dt="2022-01-04T01:16:3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يمان عوض الله سليمان ابراهيم حسن بدار" userId="S::eman20191700156@cis.asu.edu.eg::76a11fe6-f284-4459-89dd-308f83244edc" providerId="AD" clId="Web-{C06B6FCA-2341-48B9-8CBB-7BD3D1142559}"/>
    <pc:docChg chg="delSld">
      <pc:chgData name="ايمان عوض الله سليمان ابراهيم حسن بدار" userId="S::eman20191700156@cis.asu.edu.eg::76a11fe6-f284-4459-89dd-308f83244edc" providerId="AD" clId="Web-{C06B6FCA-2341-48B9-8CBB-7BD3D1142559}" dt="2022-01-04T01:16:37.760" v="1"/>
      <pc:docMkLst>
        <pc:docMk/>
      </pc:docMkLst>
      <pc:sldChg chg="del">
        <pc:chgData name="ايمان عوض الله سليمان ابراهيم حسن بدار" userId="S::eman20191700156@cis.asu.edu.eg::76a11fe6-f284-4459-89dd-308f83244edc" providerId="AD" clId="Web-{C06B6FCA-2341-48B9-8CBB-7BD3D1142559}" dt="2022-01-04T01:16:37.760" v="1"/>
        <pc:sldMkLst>
          <pc:docMk/>
          <pc:sldMk cId="0" sldId="268"/>
        </pc:sldMkLst>
      </pc:sldChg>
      <pc:sldChg chg="del">
        <pc:chgData name="ايمان عوض الله سليمان ابراهيم حسن بدار" userId="S::eman20191700156@cis.asu.edu.eg::76a11fe6-f284-4459-89dd-308f83244edc" providerId="AD" clId="Web-{C06B6FCA-2341-48B9-8CBB-7BD3D1142559}" dt="2022-01-04T01:16:34.916" v="0"/>
        <pc:sldMkLst>
          <pc:docMk/>
          <pc:sldMk cId="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normally distributed data</a:t>
            </a: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normally distributed</a:t>
            </a: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21;p15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7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17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8" name="Google Shape;38;p17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39;p17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Google Shape;40;p17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3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/>
              <a:t>STATISTICAL INFERENCE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Lab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/>
              <a:t>Calculate the t statistic for Student's t-test: 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 tstat = (mx - my)/sqrt(pooled.var(x,y))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 tstat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- 3.802185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Perform Student’s t-test : 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 x = rnorm(10) # distribution centered at 0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 y = rnorm(10,2) # distribution centered at 2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&gt;t.test(x, y, var.equal=T)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data: x and y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 = -3.9582, df = 18, p-value = 0.0009217</a:t>
            </a: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4914291"/>
            <a:ext cx="8058727" cy="72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Perform Welch t-statistic: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 x = rnorm(10) # distribution centered at 0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 y = rnorm(10,2) # distribution centered at 2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&gt;t.test(x, y, var.equal=F)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data: x and y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 = -3.9582, df = 14.773, p-value = 0.001297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Hypothesis Testing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 statistical hypothesis is an assumption about a population parameter.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This assumption may or may not be true.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Hypothesis testing refers to the formal procedures used by statisticians to accept or reject statistical hypotheses.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 sz="3600"/>
              <a:t>The basic concept of hypothesis testing is to form an assertion and test it with data </a:t>
            </a:r>
            <a:br>
              <a:rPr lang="en-US"/>
            </a:b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• Null hypothesis (H0) :There is no difference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• Alternate hypothesis (H1) :There is a difference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68736" y="988292"/>
            <a:ext cx="6454528" cy="504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Statistical Hypothesis Testing: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1. T- Statistics :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1.1 Student t-statistic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1.2 Welch t-statistic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373001" y="392876"/>
            <a:ext cx="4285672" cy="203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b="1">
                <a:solidFill>
                  <a:schemeClr val="dk1"/>
                </a:solidFill>
              </a:rPr>
              <a:t>One-sample    </a:t>
            </a:r>
            <a:br>
              <a:rPr lang="en-US" b="1">
                <a:solidFill>
                  <a:schemeClr val="dk1"/>
                </a:solidFill>
              </a:rPr>
            </a:br>
            <a:r>
              <a:rPr lang="en-US" b="1" i="1">
                <a:solidFill>
                  <a:schemeClr val="dk1"/>
                </a:solidFill>
              </a:rPr>
              <a:t>t</a:t>
            </a:r>
            <a:r>
              <a:rPr lang="en-US" b="1">
                <a:solidFill>
                  <a:schemeClr val="dk1"/>
                </a:solidFill>
              </a:rPr>
              <a:t>-test. in lecture</a:t>
            </a:r>
            <a:br>
              <a:rPr lang="en-US" b="1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0404" y="3302213"/>
            <a:ext cx="4058269" cy="14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5301673" y="801254"/>
            <a:ext cx="6363856" cy="145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 or unequal sample sizes, similar variances (1/2 &lt; </a:t>
            </a:r>
            <a:r>
              <a:rPr lang="en-US" sz="4000" b="1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4000" b="1" i="1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en-US" sz="4000" b="1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4000" b="1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4000" b="1" i="1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en-US" sz="4000" b="1" i="0" u="none" strike="noStrike" cap="none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2)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0945" y="3302214"/>
            <a:ext cx="4079389" cy="145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endParaRPr/>
          </a:p>
        </p:txBody>
      </p:sp>
      <p:pic>
        <p:nvPicPr>
          <p:cNvPr id="144" name="Google Shape;14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9715" y="494290"/>
            <a:ext cx="10315485" cy="586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Create a function to calculate the pooled variance, which is used in the Student’s t statistic: 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1066800" y="2014194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&gt; x = rnorm(10) # distribution centered at 0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&gt; y = rnorm(10,2) # distribution centered at 2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&gt; pooled.var = function(x, y) {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nx = length(x)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ny = length(y)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stdx = sd(x)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stdy = sd(y)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num = (nx-1)*stdx^2 + (ny-1)*stdy^2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denom = nx+ny-2 # degrees of freedom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(num/denom) * (1/nx + 1/ny) }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Examine the data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&gt;mx = mean(x)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0.05536668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&gt;my = mean(y)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1.873915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&gt;mx – my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1.929281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&gt;pooled.var(x,y)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0.2574688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3A2CAC6067C3BF48A7BE604FCEBF8F7F" ma:contentTypeVersion="7" ma:contentTypeDescription="إنشاء مستند جديد." ma:contentTypeScope="" ma:versionID="790d423ba826e05ee1feb49507288b77">
  <xsd:schema xmlns:xsd="http://www.w3.org/2001/XMLSchema" xmlns:xs="http://www.w3.org/2001/XMLSchema" xmlns:p="http://schemas.microsoft.com/office/2006/metadata/properties" xmlns:ns2="172686d2-721b-4d5e-93c0-6ee2633ba645" xmlns:ns3="e9aa2128-6fcf-48a2-be1c-30c151866e5b" targetNamespace="http://schemas.microsoft.com/office/2006/metadata/properties" ma:root="true" ma:fieldsID="7878938385e328c4cf6ca0e6373b03ab" ns2:_="" ns3:_="">
    <xsd:import namespace="172686d2-721b-4d5e-93c0-6ee2633ba645"/>
    <xsd:import namespace="e9aa2128-6fcf-48a2-be1c-30c151866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6d2-721b-4d5e-93c0-6ee2633ba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2128-6fcf-48a2-be1c-30c151866e5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تمت مشاركته مع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مشتركة مع تفاصيل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BB9095-008F-43D0-AC49-A9569F110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56A41C-EA07-4953-9777-F0C2A87C531F}"/>
</file>

<file path=customXml/itemProps3.xml><?xml version="1.0" encoding="utf-8"?>
<ds:datastoreItem xmlns:ds="http://schemas.openxmlformats.org/officeDocument/2006/customXml" ds:itemID="{97F7F683-C0B8-4A23-B801-1220516D52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</vt:lpstr>
      <vt:lpstr>STATISTICAL INFERENCE</vt:lpstr>
      <vt:lpstr>Hypothesis Testing</vt:lpstr>
      <vt:lpstr>The basic concept of hypothesis testing is to form an assertion and test it with data  </vt:lpstr>
      <vt:lpstr>PowerPoint Presentation</vt:lpstr>
      <vt:lpstr>Statistical Hypothesis Testing:</vt:lpstr>
      <vt:lpstr>One-sample     t-test. in lecture </vt:lpstr>
      <vt:lpstr>PowerPoint Presentation</vt:lpstr>
      <vt:lpstr>Create a function to calculate the pooled variance, which is used in the Student’s t statistic: </vt:lpstr>
      <vt:lpstr>Examine the data</vt:lpstr>
      <vt:lpstr>Calculate the t statistic for Student's t-test: </vt:lpstr>
      <vt:lpstr>Perform Student’s t-test : </vt:lpstr>
      <vt:lpstr>Perform Welch t-statistic: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</dc:title>
  <dc:creator>شيرين محمد ابراهيم</dc:creator>
  <cp:revision>2</cp:revision>
  <dcterms:created xsi:type="dcterms:W3CDTF">2021-12-10T20:37:04Z</dcterms:created>
  <dcterms:modified xsi:type="dcterms:W3CDTF">2022-01-04T01:16:45Z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0x0101003A2CAC6067C3BF48A7BE604FCEBF8F7F</vt:lpwstr>
  </property>
</Properties>
</file>