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6" r:id="rId5"/>
    <p:sldId id="257" r:id="rId6"/>
    <p:sldId id="268" r:id="rId7"/>
    <p:sldId id="269" r:id="rId8"/>
    <p:sldId id="270" r:id="rId9"/>
    <p:sldId id="272" r:id="rId10"/>
    <p:sldId id="271" r:id="rId11"/>
    <p:sldId id="273" r:id="rId12"/>
    <p:sldId id="274" r:id="rId13"/>
    <p:sldId id="275" r:id="rId14"/>
    <p:sldId id="27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4AC02-DF6A-4199-B8D9-39E909B03949}" v="1" dt="2021-12-24T21:32:45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نوران محمد على حسين حسنين" userId="S::nuran20191700708@cis.asu.edu.eg::a75009a8-40ce-4e14-bd25-62d4d9101440" providerId="AD" clId="Web-{96F4AC02-DF6A-4199-B8D9-39E909B03949}"/>
    <pc:docChg chg="modSld">
      <pc:chgData name="نوران محمد على حسين حسنين" userId="S::nuran20191700708@cis.asu.edu.eg::a75009a8-40ce-4e14-bd25-62d4d9101440" providerId="AD" clId="Web-{96F4AC02-DF6A-4199-B8D9-39E909B03949}" dt="2021-12-24T21:32:45.516" v="0" actId="1076"/>
      <pc:docMkLst>
        <pc:docMk/>
      </pc:docMkLst>
      <pc:sldChg chg="modSp">
        <pc:chgData name="نوران محمد على حسين حسنين" userId="S::nuran20191700708@cis.asu.edu.eg::a75009a8-40ce-4e14-bd25-62d4d9101440" providerId="AD" clId="Web-{96F4AC02-DF6A-4199-B8D9-39E909B03949}" dt="2021-12-24T21:32:45.516" v="0" actId="1076"/>
        <pc:sldMkLst>
          <pc:docMk/>
          <pc:sldMk cId="4218717168" sldId="271"/>
        </pc:sldMkLst>
        <pc:picChg chg="mod">
          <ac:chgData name="نوران محمد على حسين حسنين" userId="S::nuran20191700708@cis.asu.edu.eg::a75009a8-40ce-4e14-bd25-62d4d9101440" providerId="AD" clId="Web-{96F4AC02-DF6A-4199-B8D9-39E909B03949}" dt="2021-12-24T21:32:45.516" v="0" actId="1076"/>
          <ac:picMkLst>
            <pc:docMk/>
            <pc:sldMk cId="4218717168" sldId="271"/>
            <ac:picMk id="5" creationId="{66ADB0DD-BFD2-40E5-B66B-EBE6D6D300FA}"/>
          </ac:picMkLst>
        </pc:picChg>
      </pc:sldChg>
    </pc:docChg>
  </pc:docChgLst>
  <pc:docChgLst>
    <pc:chgData name="عادل امجد سلامه رزق مسيحة" userId="S::adel20191700325@cis.asu.edu.eg::17ff99cc-1fac-49e0-93cd-462f5e53344b" providerId="AD" clId="Web-{48892495-979E-48C2-A5B0-F3254816D805}"/>
    <pc:docChg chg="modSld">
      <pc:chgData name="عادل امجد سلامه رزق مسيحة" userId="S::adel20191700325@cis.asu.edu.eg::17ff99cc-1fac-49e0-93cd-462f5e53344b" providerId="AD" clId="Web-{48892495-979E-48C2-A5B0-F3254816D805}" dt="2021-12-25T20:28:09.784" v="0"/>
      <pc:docMkLst>
        <pc:docMk/>
      </pc:docMkLst>
      <pc:sldChg chg="modNotes">
        <pc:chgData name="عادل امجد سلامه رزق مسيحة" userId="S::adel20191700325@cis.asu.edu.eg::17ff99cc-1fac-49e0-93cd-462f5e53344b" providerId="AD" clId="Web-{48892495-979E-48C2-A5B0-F3254816D805}" dt="2021-12-25T20:28:09.784" v="0"/>
        <pc:sldMkLst>
          <pc:docMk/>
          <pc:sldMk cId="539463136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BC326-E4C3-42B5-8970-579B4E009C2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F325E-62E3-4550-B92A-00E322CE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1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 &lt;- </a:t>
            </a:r>
            <a:r>
              <a:rPr lang="en-US" err="1"/>
              <a:t>naiveBayes</a:t>
            </a:r>
            <a:r>
              <a:rPr lang="en-US"/>
              <a:t>(Survived ~ ., data = Titanic)</a:t>
            </a:r>
          </a:p>
          <a:p>
            <a:r>
              <a:rPr lang="en-US"/>
              <a:t>v=predict(m, </a:t>
            </a:r>
            <a:r>
              <a:rPr lang="en-US" err="1"/>
              <a:t>as.data.frame</a:t>
            </a:r>
            <a:r>
              <a:rPr lang="en-US"/>
              <a:t>(Titanic))</a:t>
            </a:r>
          </a:p>
          <a:p>
            <a:r>
              <a:rPr lang="en-US"/>
              <a:t>table(v)</a:t>
            </a:r>
          </a:p>
          <a:p>
            <a:r>
              <a:rPr lang="en-US" dirty="0"/>
              <a:t>Using </a:t>
            </a:r>
            <a:r>
              <a:rPr lang="en-US" dirty="0" err="1"/>
              <a:t>as.data.frame</a:t>
            </a:r>
            <a:r>
              <a:rPr lang="en-US" dirty="0"/>
              <a:t> to transform data from multidimensional array into </a:t>
            </a:r>
            <a:r>
              <a:rPr lang="en-US"/>
              <a:t>datafra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F325E-62E3-4550-B92A-00E322CE1D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FA025B0-3035-4F13-9869-160B2ACCD50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DC42CC7-34E3-4337-AB2C-18D29FA9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5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5B0-3035-4F13-9869-160B2ACCD50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C7-34E3-4337-AB2C-18D29FA9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1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5B0-3035-4F13-9869-160B2ACCD50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C7-34E3-4337-AB2C-18D29FA9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5B0-3035-4F13-9869-160B2ACCD50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C7-34E3-4337-AB2C-18D29FA9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7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FA025B0-3035-4F13-9869-160B2ACCD50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DC42CC7-34E3-4337-AB2C-18D29FA9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81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5B0-3035-4F13-9869-160B2ACCD50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C7-34E3-4337-AB2C-18D29FA9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5B0-3035-4F13-9869-160B2ACCD50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C7-34E3-4337-AB2C-18D29FA9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3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5B0-3035-4F13-9869-160B2ACCD50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C7-34E3-4337-AB2C-18D29FA9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7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5B0-3035-4F13-9869-160B2ACCD50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C7-34E3-4337-AB2C-18D29FA9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5B0-3035-4F13-9869-160B2ACCD50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C42CC7-34E3-4337-AB2C-18D29FA9C1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28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FA025B0-3035-4F13-9869-160B2ACCD50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C42CC7-34E3-4337-AB2C-18D29FA9C1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090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FA025B0-3035-4F13-9869-160B2ACCD50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DC42CC7-34E3-4337-AB2C-18D29FA9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7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3E02-423F-4A66-935E-A21A5AF3C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Statistical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DD401-DEC1-4E85-A277-4C7BECB4B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/>
              <a:t>Lab 9</a:t>
            </a:r>
          </a:p>
        </p:txBody>
      </p:sp>
    </p:spTree>
    <p:extLst>
      <p:ext uri="{BB962C8B-B14F-4D97-AF65-F5344CB8AC3E}">
        <p14:creationId xmlns:p14="http://schemas.microsoft.com/office/powerpoint/2010/main" val="407499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95D0-002E-4C59-B588-6B47718C5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254" y="378692"/>
            <a:ext cx="6867236" cy="4767809"/>
          </a:xfrm>
        </p:spPr>
        <p:txBody>
          <a:bodyPr>
            <a:normAutofit/>
          </a:bodyPr>
          <a:lstStyle/>
          <a:p>
            <a:r>
              <a:rPr lang="en-US" err="1"/>
              <a:t>newdt</a:t>
            </a:r>
            <a:r>
              <a:rPr lang="en-US"/>
              <a:t>&lt;-</a:t>
            </a:r>
            <a:r>
              <a:rPr lang="en-US" err="1"/>
              <a:t>rbind</a:t>
            </a:r>
            <a:r>
              <a:rPr lang="en-US"/>
              <a:t>(</a:t>
            </a:r>
            <a:r>
              <a:rPr lang="en-US" err="1"/>
              <a:t>ChickWeight</a:t>
            </a:r>
            <a:r>
              <a:rPr lang="en-US"/>
              <a:t>[1:20,],</a:t>
            </a:r>
            <a:r>
              <a:rPr lang="en-US" err="1"/>
              <a:t>ChickWeight</a:t>
            </a:r>
            <a:r>
              <a:rPr lang="en-US"/>
              <a:t>[221:241,])</a:t>
            </a:r>
          </a:p>
          <a:p>
            <a:r>
              <a:rPr lang="en-US" err="1"/>
              <a:t>newdt</a:t>
            </a:r>
            <a:r>
              <a:rPr lang="en-US"/>
              <a:t>&lt;-</a:t>
            </a:r>
            <a:r>
              <a:rPr lang="en-US" err="1"/>
              <a:t>rbind</a:t>
            </a:r>
            <a:r>
              <a:rPr lang="en-US"/>
              <a:t>(</a:t>
            </a:r>
            <a:r>
              <a:rPr lang="en-US" err="1"/>
              <a:t>newdt,ChickWeight</a:t>
            </a:r>
            <a:r>
              <a:rPr lang="en-US"/>
              <a:t>[341:361,])</a:t>
            </a:r>
          </a:p>
          <a:p>
            <a:r>
              <a:rPr lang="en-US" err="1"/>
              <a:t>newdt</a:t>
            </a:r>
            <a:r>
              <a:rPr lang="en-US"/>
              <a:t>&lt;-</a:t>
            </a:r>
            <a:r>
              <a:rPr lang="en-US" err="1"/>
              <a:t>rbind</a:t>
            </a:r>
            <a:r>
              <a:rPr lang="en-US"/>
              <a:t>(</a:t>
            </a:r>
            <a:r>
              <a:rPr lang="en-US" err="1"/>
              <a:t>newdt,ChickWeight</a:t>
            </a:r>
            <a:r>
              <a:rPr lang="en-US"/>
              <a:t>[461:481,]) </a:t>
            </a:r>
          </a:p>
          <a:p>
            <a:r>
              <a:rPr lang="en-US" err="1"/>
              <a:t>testdt</a:t>
            </a:r>
            <a:r>
              <a:rPr lang="en-US"/>
              <a:t>&lt;-</a:t>
            </a:r>
            <a:r>
              <a:rPr lang="en-US" err="1"/>
              <a:t>rbind</a:t>
            </a:r>
            <a:r>
              <a:rPr lang="en-US"/>
              <a:t>(</a:t>
            </a:r>
            <a:r>
              <a:rPr lang="en-US" err="1"/>
              <a:t>ChickWeight</a:t>
            </a:r>
            <a:r>
              <a:rPr lang="en-US"/>
              <a:t>[11:31,],</a:t>
            </a:r>
            <a:r>
              <a:rPr lang="en-US" err="1"/>
              <a:t>ChickWeight</a:t>
            </a:r>
            <a:r>
              <a:rPr lang="en-US"/>
              <a:t>[320:340,])</a:t>
            </a:r>
          </a:p>
          <a:p>
            <a:r>
              <a:rPr lang="en-US" err="1"/>
              <a:t>testdt</a:t>
            </a:r>
            <a:r>
              <a:rPr lang="en-US"/>
              <a:t>&lt;-</a:t>
            </a:r>
            <a:r>
              <a:rPr lang="en-US" err="1"/>
              <a:t>rbind</a:t>
            </a:r>
            <a:r>
              <a:rPr lang="en-US"/>
              <a:t>(</a:t>
            </a:r>
            <a:r>
              <a:rPr lang="en-US" err="1"/>
              <a:t>testdt,ChickWeight</a:t>
            </a:r>
            <a:r>
              <a:rPr lang="en-US"/>
              <a:t>[440:460,])</a:t>
            </a:r>
          </a:p>
          <a:p>
            <a:r>
              <a:rPr lang="en-US" err="1"/>
              <a:t>testdt</a:t>
            </a:r>
            <a:r>
              <a:rPr lang="en-US"/>
              <a:t>&lt;-</a:t>
            </a:r>
            <a:r>
              <a:rPr lang="en-US" err="1"/>
              <a:t>rbind</a:t>
            </a:r>
            <a:r>
              <a:rPr lang="en-US"/>
              <a:t>(</a:t>
            </a:r>
            <a:r>
              <a:rPr lang="en-US" err="1"/>
              <a:t>testdt,ChickWeight</a:t>
            </a:r>
            <a:r>
              <a:rPr lang="en-US"/>
              <a:t>[558:578,])</a:t>
            </a:r>
          </a:p>
          <a:p>
            <a:r>
              <a:rPr lang="en-US" err="1"/>
              <a:t>classyDiet</a:t>
            </a:r>
            <a:r>
              <a:rPr lang="en-US"/>
              <a:t>&lt;-</a:t>
            </a:r>
            <a:r>
              <a:rPr lang="en-US" err="1"/>
              <a:t>naiveBayes</a:t>
            </a:r>
            <a:r>
              <a:rPr lang="en-US"/>
              <a:t>(</a:t>
            </a:r>
            <a:r>
              <a:rPr lang="en-US" err="1"/>
              <a:t>Diet~weight+Time,data</a:t>
            </a:r>
            <a:r>
              <a:rPr lang="en-US"/>
              <a:t>=</a:t>
            </a:r>
            <a:r>
              <a:rPr lang="en-US" err="1"/>
              <a:t>newdt</a:t>
            </a:r>
            <a:r>
              <a:rPr lang="en-US"/>
              <a:t>)</a:t>
            </a:r>
          </a:p>
          <a:p>
            <a:r>
              <a:rPr lang="en-US" err="1"/>
              <a:t>DietPrediction</a:t>
            </a:r>
            <a:r>
              <a:rPr lang="en-US"/>
              <a:t>&lt;-predict(</a:t>
            </a:r>
            <a:r>
              <a:rPr lang="en-US" err="1"/>
              <a:t>classyDiet,newdata</a:t>
            </a:r>
            <a:r>
              <a:rPr lang="en-US"/>
              <a:t>=</a:t>
            </a:r>
            <a:r>
              <a:rPr lang="en-US" err="1"/>
              <a:t>testdt</a:t>
            </a:r>
            <a:r>
              <a:rPr lang="en-US"/>
              <a:t>)</a:t>
            </a:r>
          </a:p>
          <a:p>
            <a:r>
              <a:rPr lang="en-US"/>
              <a:t>table(</a:t>
            </a:r>
            <a:r>
              <a:rPr lang="en-US" err="1"/>
              <a:t>DietPrediction</a:t>
            </a:r>
            <a:r>
              <a:rPr lang="en-US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4BBFB-DD81-4F3A-A17D-15FAF2E8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4191577"/>
            <a:ext cx="10267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5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576F-27CD-4C99-8DC4-4B140B8F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53CC-0B59-45B3-B6D2-77DFDDB95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740687"/>
          </a:xfrm>
        </p:spPr>
        <p:txBody>
          <a:bodyPr>
            <a:normAutofit/>
          </a:bodyPr>
          <a:lstStyle/>
          <a:p>
            <a:r>
              <a:rPr lang="en-US" sz="2800"/>
              <a:t>Using titanic Dataset predict survived which depends on Class, Sex , Age using Naïve Bayes without dividing data.</a:t>
            </a:r>
          </a:p>
          <a:p>
            <a:r>
              <a:rPr lang="en-US" sz="2800"/>
              <a:t>Hint convert data to </a:t>
            </a:r>
            <a:r>
              <a:rPr lang="en-US" sz="2800" err="1"/>
              <a:t>dataframe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946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7E8074-1810-4A43-A7E6-A5EE14F2AB92}"/>
              </a:ext>
            </a:extLst>
          </p:cNvPr>
          <p:cNvSpPr/>
          <p:nvPr/>
        </p:nvSpPr>
        <p:spPr>
          <a:xfrm>
            <a:off x="2560416" y="2327563"/>
            <a:ext cx="7257839" cy="156966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6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FB89-3C65-42A2-82FE-0BCAE07C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 	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FB306-87F4-4B08-A6C1-3055933B8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Supervised learning deals with or learns with “labeled” data. This implies that some data is already tagged with the correct answer.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Supervised learning can be separated into two types of problems when data mining—classification and regression.</a:t>
            </a:r>
          </a:p>
        </p:txBody>
      </p:sp>
    </p:spTree>
    <p:extLst>
      <p:ext uri="{BB962C8B-B14F-4D97-AF65-F5344CB8AC3E}">
        <p14:creationId xmlns:p14="http://schemas.microsoft.com/office/powerpoint/2010/main" val="55313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EE14-429E-46C6-B715-2CB50909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/>
              <a:t>Classification</a:t>
            </a:r>
            <a:br>
              <a:rPr lang="en-US" sz="4800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83E-052C-49C9-9D35-7E2C9AABF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A classification problem is when the output variable is a category, such as “Red” or “blue” or “disease” and “no disease”.</a:t>
            </a:r>
          </a:p>
          <a:p>
            <a:pPr marL="0" indent="0">
              <a:buNone/>
            </a:pPr>
            <a:r>
              <a:rPr lang="en-US" sz="2800" b="1"/>
              <a:t>List of Common Algorithms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Nearest Neighbor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Naive 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Decision Trees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Support Vector Machines (SVM)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8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88FA-66D6-4270-B1C2-02134902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/>
              <a:t>Naive Bayes</a:t>
            </a:r>
            <a:br>
              <a:rPr lang="en-US" sz="480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7B88-1ACA-42B5-8237-A93535C1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Theory</a:t>
            </a:r>
          </a:p>
          <a:p>
            <a:r>
              <a:rPr lang="en-US"/>
              <a:t>Naive Bayes algorithm is based on Bayes theorem. Bayes theorem gives the conditional probability of an event A given another event B has occurred.</a:t>
            </a:r>
          </a:p>
          <a:p>
            <a:endParaRPr lang="en-US"/>
          </a:p>
          <a:p>
            <a:r>
              <a:rPr lang="en-US" b="1"/>
              <a:t>where,</a:t>
            </a:r>
            <a:r>
              <a:rPr lang="en-US"/>
              <a:t> </a:t>
            </a:r>
            <a:br>
              <a:rPr lang="en-US"/>
            </a:br>
            <a:r>
              <a:rPr lang="en-US"/>
              <a:t>P(A|B) = Conditional probability of A given B. </a:t>
            </a:r>
            <a:br>
              <a:rPr lang="en-US"/>
            </a:br>
            <a:r>
              <a:rPr lang="en-US"/>
              <a:t>P(B|A) = Conditional probability of B given A. </a:t>
            </a:r>
            <a:br>
              <a:rPr lang="en-US"/>
            </a:br>
            <a:r>
              <a:rPr lang="en-US"/>
              <a:t>P(A) = Probability of event A. </a:t>
            </a:r>
            <a:br>
              <a:rPr lang="en-US"/>
            </a:br>
            <a:r>
              <a:rPr lang="en-US"/>
              <a:t>P(B) = Probability of event B.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95312-6051-431F-8789-B2E8CAADF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155245"/>
            <a:ext cx="4315402" cy="306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0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AB89-A1CA-4350-AE47-B69714D7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54889D-5217-4EC3-A906-6B9B877728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380051"/>
            <a:ext cx="71166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naiveBayes</a:t>
            </a:r>
            <a:r>
              <a:rPr kumimoji="0" lang="en-US" altLang="en-US" sz="2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(formula, data,……)</a:t>
            </a:r>
            <a:r>
              <a:rPr kumimoji="0" lang="en-US" altLang="en-US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FCA32F-11D8-4B8A-A4F1-84F89A0B7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302369"/>
            <a:ext cx="58464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predict(object, </a:t>
            </a: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newdata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,……)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825DC8-0D39-4E66-9768-B7EE74D1BF8D}"/>
              </a:ext>
            </a:extLst>
          </p:cNvPr>
          <p:cNvSpPr/>
          <p:nvPr/>
        </p:nvSpPr>
        <p:spPr>
          <a:xfrm>
            <a:off x="2122311" y="5136444"/>
            <a:ext cx="6061107" cy="11514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37FF2-58EE-4E59-A2A6-9111C3C73696}"/>
              </a:ext>
            </a:extLst>
          </p:cNvPr>
          <p:cNvSpPr txBox="1"/>
          <p:nvPr/>
        </p:nvSpPr>
        <p:spPr>
          <a:xfrm>
            <a:off x="2393244" y="513644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err="1"/>
              <a:t>install.packages</a:t>
            </a:r>
            <a:r>
              <a:rPr lang="en-US" sz="3600"/>
              <a:t>("e1071")</a:t>
            </a:r>
          </a:p>
          <a:p>
            <a:r>
              <a:rPr lang="en-US" sz="3600"/>
              <a:t>library(e1071)</a:t>
            </a:r>
          </a:p>
        </p:txBody>
      </p:sp>
    </p:spTree>
    <p:extLst>
      <p:ext uri="{BB962C8B-B14F-4D97-AF65-F5344CB8AC3E}">
        <p14:creationId xmlns:p14="http://schemas.microsoft.com/office/powerpoint/2010/main" val="278820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A479-B2A9-4790-9EEF-FCCCAF5D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ChickWeight</a:t>
            </a:r>
            <a:r>
              <a:rPr lang="en-US"/>
              <a:t> </a:t>
            </a:r>
            <a:r>
              <a:rPr lang="en-US" err="1"/>
              <a:t>DataSet</a:t>
            </a:r>
            <a:r>
              <a:rPr lang="en-US"/>
              <a:t> Division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5D8CC7-DB98-4F63-8CAE-2DD612432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855" y="2662742"/>
            <a:ext cx="5165725" cy="2790246"/>
          </a:xfrm>
        </p:spPr>
      </p:pic>
    </p:spTree>
    <p:extLst>
      <p:ext uri="{BB962C8B-B14F-4D97-AF65-F5344CB8AC3E}">
        <p14:creationId xmlns:p14="http://schemas.microsoft.com/office/powerpoint/2010/main" val="259887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BD39-CE5E-440A-A918-C7489782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DB0DD-BFD2-40E5-B66B-EBE6D6D30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256" y="2014194"/>
            <a:ext cx="9033164" cy="4238825"/>
          </a:xfrm>
        </p:spPr>
      </p:pic>
    </p:spTree>
    <p:extLst>
      <p:ext uri="{BB962C8B-B14F-4D97-AF65-F5344CB8AC3E}">
        <p14:creationId xmlns:p14="http://schemas.microsoft.com/office/powerpoint/2010/main" val="421871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0013-1C88-42D8-ACAB-4BA4C68A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8E413-93EC-4130-8CBB-BD9E2A237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836" y="2014194"/>
            <a:ext cx="8773775" cy="3932237"/>
          </a:xfrm>
        </p:spPr>
      </p:pic>
    </p:spTree>
    <p:extLst>
      <p:ext uri="{BB962C8B-B14F-4D97-AF65-F5344CB8AC3E}">
        <p14:creationId xmlns:p14="http://schemas.microsoft.com/office/powerpoint/2010/main" val="15225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B1C1-9F3D-40AA-8C16-41521959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7DEED-5EFC-4088-BA4A-DE104D978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290" y="2364509"/>
            <a:ext cx="11052057" cy="3491346"/>
          </a:xfrm>
        </p:spPr>
      </p:pic>
    </p:spTree>
    <p:extLst>
      <p:ext uri="{BB962C8B-B14F-4D97-AF65-F5344CB8AC3E}">
        <p14:creationId xmlns:p14="http://schemas.microsoft.com/office/powerpoint/2010/main" val="3551024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3A2CAC6067C3BF48A7BE604FCEBF8F7F" ma:contentTypeVersion="7" ma:contentTypeDescription="إنشاء مستند جديد." ma:contentTypeScope="" ma:versionID="790d423ba826e05ee1feb49507288b77">
  <xsd:schema xmlns:xsd="http://www.w3.org/2001/XMLSchema" xmlns:xs="http://www.w3.org/2001/XMLSchema" xmlns:p="http://schemas.microsoft.com/office/2006/metadata/properties" xmlns:ns2="172686d2-721b-4d5e-93c0-6ee2633ba645" xmlns:ns3="e9aa2128-6fcf-48a2-be1c-30c151866e5b" targetNamespace="http://schemas.microsoft.com/office/2006/metadata/properties" ma:root="true" ma:fieldsID="7878938385e328c4cf6ca0e6373b03ab" ns2:_="" ns3:_="">
    <xsd:import namespace="172686d2-721b-4d5e-93c0-6ee2633ba645"/>
    <xsd:import namespace="e9aa2128-6fcf-48a2-be1c-30c151866e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686d2-721b-4d5e-93c0-6ee2633ba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a2128-6fcf-48a2-be1c-30c151866e5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تمت مشاركته مع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مشتركة مع تفاصيل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82F328-6FB2-4E3D-9790-37AEE31BEC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B8EA81-96D5-4B95-BEC8-A181659DB88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D46F32-A893-4DA5-8747-DFBF3983CC9A}"/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Savon</vt:lpstr>
      <vt:lpstr>Statistical Inference</vt:lpstr>
      <vt:lpstr>   Supervised learning</vt:lpstr>
      <vt:lpstr>Classification </vt:lpstr>
      <vt:lpstr>Naive Bayes </vt:lpstr>
      <vt:lpstr>Function</vt:lpstr>
      <vt:lpstr>ChickWeight DataSet Division</vt:lpstr>
      <vt:lpstr>Train Data</vt:lpstr>
      <vt:lpstr>Test Data</vt:lpstr>
      <vt:lpstr>Result</vt:lpstr>
      <vt:lpstr>PowerPoint Presentation</vt:lpstr>
      <vt:lpstr>Hands 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</dc:title>
  <dc:creator>شيرين محمد ابراهيم</dc:creator>
  <cp:revision>2</cp:revision>
  <dcterms:created xsi:type="dcterms:W3CDTF">2021-12-10T20:37:04Z</dcterms:created>
  <dcterms:modified xsi:type="dcterms:W3CDTF">2021-12-25T20:28:09Z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0x0101003A2CAC6067C3BF48A7BE604FCEBF8F7F</vt:lpwstr>
  </property>
</Properties>
</file>