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embeddedFontLst>
    <p:embeddedFont>
      <p:font typeface="Arimo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604020202020204" charset="0"/>
      <p:regular r:id="rId35"/>
      <p:bold r:id="rId36"/>
      <p:italic r:id="rId37"/>
      <p:boldItalic r:id="rId38"/>
    </p:embeddedFont>
    <p:embeddedFont>
      <p:font typeface="Garamond" panose="020B0604020202020204" charset="0"/>
      <p:regular r:id="rId39"/>
      <p:bold r:id="rId40"/>
      <p:italic r:id="rId41"/>
    </p:embeddedFont>
    <p:embeddedFont>
      <p:font typeface="Helvetica Neue Ligh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Ljnqbkj44ruojoh68htBJdSSE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D31A1-EF7B-4014-BF4D-EE7E7F4008D3}" v="3" dt="2021-12-19T11:25:02.427"/>
    <p1510:client id="{193BBD02-7746-2F4D-5B8D-334551EA9BA8}" v="23" dt="2022-01-04T14:30:29.111"/>
    <p1510:client id="{1EC23A93-1F83-4EF9-97CF-64F03AC1FD1B}" v="2" dt="2021-12-23T16:50:08.972"/>
    <p1510:client id="{90B47542-BD77-4014-93C1-2C0C6BB5B737}" v="4" dt="2021-12-23T13:34:41.567"/>
    <p1510:client id="{9CB9FD98-CD65-1B43-CC1B-1A53C5CB9470}" v="2" dt="2021-11-30T14:36:17.716"/>
    <p1510:client id="{C7BBD186-5E59-4C7B-826A-060D89333A7F}" v="3" dt="2022-01-02T18:22:23.416"/>
    <p1510:client id="{E339AEF3-6AA3-4B37-BEBD-15503E73896B}" v="10" dt="2022-01-04T12:43:15.379"/>
    <p1510:client id="{F27B8AFC-5E4E-445A-B859-ACB8446F7457}" v="1" dt="2022-01-04T15:40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اسماء خالد رشاد محمد" userId="S::asmaa20191700115@cis.asu.edu.eg::70723fdc-a12b-4dd1-8135-cef42be5c596" providerId="AD" clId="Web-{C7BBD186-5E59-4C7B-826A-060D89333A7F}"/>
    <pc:docChg chg="modSld">
      <pc:chgData name="اسماء خالد رشاد محمد" userId="S::asmaa20191700115@cis.asu.edu.eg::70723fdc-a12b-4dd1-8135-cef42be5c596" providerId="AD" clId="Web-{C7BBD186-5E59-4C7B-826A-060D89333A7F}" dt="2022-01-02T18:22:23.416" v="2"/>
      <pc:docMkLst>
        <pc:docMk/>
      </pc:docMkLst>
      <pc:sldChg chg="addSp">
        <pc:chgData name="اسماء خالد رشاد محمد" userId="S::asmaa20191700115@cis.asu.edu.eg::70723fdc-a12b-4dd1-8135-cef42be5c596" providerId="AD" clId="Web-{C7BBD186-5E59-4C7B-826A-060D89333A7F}" dt="2022-01-02T18:22:23.416" v="2"/>
        <pc:sldMkLst>
          <pc:docMk/>
          <pc:sldMk cId="0" sldId="256"/>
        </pc:sldMkLst>
        <pc:spChg chg="add">
          <ac:chgData name="اسماء خالد رشاد محمد" userId="S::asmaa20191700115@cis.asu.edu.eg::70723fdc-a12b-4dd1-8135-cef42be5c596" providerId="AD" clId="Web-{C7BBD186-5E59-4C7B-826A-060D89333A7F}" dt="2022-01-02T18:22:02.072" v="0"/>
          <ac:spMkLst>
            <pc:docMk/>
            <pc:sldMk cId="0" sldId="256"/>
            <ac:spMk id="5" creationId="{9465B245-55B7-4121-86C3-0A6CEF48A22B}"/>
          </ac:spMkLst>
        </pc:spChg>
        <pc:spChg chg="add">
          <ac:chgData name="اسماء خالد رشاد محمد" userId="S::asmaa20191700115@cis.asu.edu.eg::70723fdc-a12b-4dd1-8135-cef42be5c596" providerId="AD" clId="Web-{C7BBD186-5E59-4C7B-826A-060D89333A7F}" dt="2022-01-02T18:22:05.103" v="1"/>
          <ac:spMkLst>
            <pc:docMk/>
            <pc:sldMk cId="0" sldId="256"/>
            <ac:spMk id="6" creationId="{4CF88031-4D80-47EE-933D-4D52A7015E0F}"/>
          </ac:spMkLst>
        </pc:spChg>
        <pc:spChg chg="add">
          <ac:chgData name="اسماء خالد رشاد محمد" userId="S::asmaa20191700115@cis.asu.edu.eg::70723fdc-a12b-4dd1-8135-cef42be5c596" providerId="AD" clId="Web-{C7BBD186-5E59-4C7B-826A-060D89333A7F}" dt="2022-01-02T18:22:23.416" v="2"/>
          <ac:spMkLst>
            <pc:docMk/>
            <pc:sldMk cId="0" sldId="256"/>
            <ac:spMk id="7" creationId="{B4EDEEDE-E629-49CF-81F6-FDE8DF28E381}"/>
          </ac:spMkLst>
        </pc:spChg>
      </pc:sldChg>
    </pc:docChg>
  </pc:docChgLst>
  <pc:docChgLst>
    <pc:chgData name="كيرلس رومانى داود ملاك" userId="S::20191700898@cis.asu.edu.eg::2667838d-94fd-4f6d-b025-0c79c63597e0" providerId="AD" clId="Web-{90B47542-BD77-4014-93C1-2C0C6BB5B737}"/>
    <pc:docChg chg="modSld">
      <pc:chgData name="كيرلس رومانى داود ملاك" userId="S::20191700898@cis.asu.edu.eg::2667838d-94fd-4f6d-b025-0c79c63597e0" providerId="AD" clId="Web-{90B47542-BD77-4014-93C1-2C0C6BB5B737}" dt="2021-12-23T13:34:41.083" v="2" actId="20577"/>
      <pc:docMkLst>
        <pc:docMk/>
      </pc:docMkLst>
      <pc:sldChg chg="modSp">
        <pc:chgData name="كيرلس رومانى داود ملاك" userId="S::20191700898@cis.asu.edu.eg::2667838d-94fd-4f6d-b025-0c79c63597e0" providerId="AD" clId="Web-{90B47542-BD77-4014-93C1-2C0C6BB5B737}" dt="2021-12-23T13:34:41.083" v="2" actId="20577"/>
        <pc:sldMkLst>
          <pc:docMk/>
          <pc:sldMk cId="0" sldId="258"/>
        </pc:sldMkLst>
        <pc:spChg chg="mod">
          <ac:chgData name="كيرلس رومانى داود ملاك" userId="S::20191700898@cis.asu.edu.eg::2667838d-94fd-4f6d-b025-0c79c63597e0" providerId="AD" clId="Web-{90B47542-BD77-4014-93C1-2C0C6BB5B737}" dt="2021-12-23T13:34:41.083" v="2" actId="20577"/>
          <ac:spMkLst>
            <pc:docMk/>
            <pc:sldMk cId="0" sldId="258"/>
            <ac:spMk id="124" creationId="{00000000-0000-0000-0000-000000000000}"/>
          </ac:spMkLst>
        </pc:spChg>
      </pc:sldChg>
    </pc:docChg>
  </pc:docChgLst>
  <pc:docChgLst>
    <pc:chgData name="مصطفى عبد الحميد محمود عبد الرحمن" userId="S::mostafa20191700645@cis.asu.edu.eg::6f194f89-468d-4025-9d39-46fe17b9eec3" providerId="AD" clId="Web-{1EC23A93-1F83-4EF9-97CF-64F03AC1FD1B}"/>
    <pc:docChg chg="addSld delSld">
      <pc:chgData name="مصطفى عبد الحميد محمود عبد الرحمن" userId="S::mostafa20191700645@cis.asu.edu.eg::6f194f89-468d-4025-9d39-46fe17b9eec3" providerId="AD" clId="Web-{1EC23A93-1F83-4EF9-97CF-64F03AC1FD1B}" dt="2021-12-23T16:50:08.972" v="1"/>
      <pc:docMkLst>
        <pc:docMk/>
      </pc:docMkLst>
      <pc:sldChg chg="new del">
        <pc:chgData name="مصطفى عبد الحميد محمود عبد الرحمن" userId="S::mostafa20191700645@cis.asu.edu.eg::6f194f89-468d-4025-9d39-46fe17b9eec3" providerId="AD" clId="Web-{1EC23A93-1F83-4EF9-97CF-64F03AC1FD1B}" dt="2021-12-23T16:50:08.972" v="1"/>
        <pc:sldMkLst>
          <pc:docMk/>
          <pc:sldMk cId="2165412950" sldId="277"/>
        </pc:sldMkLst>
      </pc:sldChg>
    </pc:docChg>
  </pc:docChgLst>
  <pc:docChgLst>
    <pc:chgData name="روان محمد ابراهيم ابراهيم" userId="S::rawan20191700256@cis.asu.edu.eg::b9847a2f-2ef9-4fe2-9a5a-0b8ae9b11fa2" providerId="AD" clId="Web-{E339AEF3-6AA3-4B37-BEBD-15503E73896B}"/>
    <pc:docChg chg="modSld">
      <pc:chgData name="روان محمد ابراهيم ابراهيم" userId="S::rawan20191700256@cis.asu.edu.eg::b9847a2f-2ef9-4fe2-9a5a-0b8ae9b11fa2" providerId="AD" clId="Web-{E339AEF3-6AA3-4B37-BEBD-15503E73896B}" dt="2022-01-04T12:43:15.379" v="9" actId="1076"/>
      <pc:docMkLst>
        <pc:docMk/>
      </pc:docMkLst>
      <pc:sldChg chg="delSp modSp">
        <pc:chgData name="روان محمد ابراهيم ابراهيم" userId="S::rawan20191700256@cis.asu.edu.eg::b9847a2f-2ef9-4fe2-9a5a-0b8ae9b11fa2" providerId="AD" clId="Web-{E339AEF3-6AA3-4B37-BEBD-15503E73896B}" dt="2022-01-04T12:26:42.793" v="7"/>
        <pc:sldMkLst>
          <pc:docMk/>
          <pc:sldMk cId="0" sldId="256"/>
        </pc:sldMkLst>
        <pc:spChg chg="del">
          <ac:chgData name="روان محمد ابراهيم ابراهيم" userId="S::rawan20191700256@cis.asu.edu.eg::b9847a2f-2ef9-4fe2-9a5a-0b8ae9b11fa2" providerId="AD" clId="Web-{E339AEF3-6AA3-4B37-BEBD-15503E73896B}" dt="2022-01-04T12:26:42.793" v="7"/>
          <ac:spMkLst>
            <pc:docMk/>
            <pc:sldMk cId="0" sldId="256"/>
            <ac:spMk id="5" creationId="{9465B245-55B7-4121-86C3-0A6CEF48A22B}"/>
          </ac:spMkLst>
        </pc:spChg>
        <pc:spChg chg="del mod">
          <ac:chgData name="روان محمد ابراهيم ابراهيم" userId="S::rawan20191700256@cis.asu.edu.eg::b9847a2f-2ef9-4fe2-9a5a-0b8ae9b11fa2" providerId="AD" clId="Web-{E339AEF3-6AA3-4B37-BEBD-15503E73896B}" dt="2022-01-04T12:26:14.401" v="5"/>
          <ac:spMkLst>
            <pc:docMk/>
            <pc:sldMk cId="0" sldId="256"/>
            <ac:spMk id="6" creationId="{4CF88031-4D80-47EE-933D-4D52A7015E0F}"/>
          </ac:spMkLst>
        </pc:spChg>
        <pc:spChg chg="del mod">
          <ac:chgData name="روان محمد ابراهيم ابراهيم" userId="S::rawan20191700256@cis.asu.edu.eg::b9847a2f-2ef9-4fe2-9a5a-0b8ae9b11fa2" providerId="AD" clId="Web-{E339AEF3-6AA3-4B37-BEBD-15503E73896B}" dt="2022-01-04T12:26:23.042" v="6"/>
          <ac:spMkLst>
            <pc:docMk/>
            <pc:sldMk cId="0" sldId="256"/>
            <ac:spMk id="7" creationId="{B4EDEEDE-E629-49CF-81F6-FDE8DF28E381}"/>
          </ac:spMkLst>
        </pc:spChg>
      </pc:sldChg>
      <pc:sldChg chg="modSp">
        <pc:chgData name="روان محمد ابراهيم ابراهيم" userId="S::rawan20191700256@cis.asu.edu.eg::b9847a2f-2ef9-4fe2-9a5a-0b8ae9b11fa2" providerId="AD" clId="Web-{E339AEF3-6AA3-4B37-BEBD-15503E73896B}" dt="2022-01-04T12:24:12.945" v="1" actId="14100"/>
        <pc:sldMkLst>
          <pc:docMk/>
          <pc:sldMk cId="0" sldId="257"/>
        </pc:sldMkLst>
        <pc:spChg chg="mod">
          <ac:chgData name="روان محمد ابراهيم ابراهيم" userId="S::rawan20191700256@cis.asu.edu.eg::b9847a2f-2ef9-4fe2-9a5a-0b8ae9b11fa2" providerId="AD" clId="Web-{E339AEF3-6AA3-4B37-BEBD-15503E73896B}" dt="2022-01-04T12:24:12.945" v="1" actId="14100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روان محمد ابراهيم ابراهيم" userId="S::rawan20191700256@cis.asu.edu.eg::b9847a2f-2ef9-4fe2-9a5a-0b8ae9b11fa2" providerId="AD" clId="Web-{E339AEF3-6AA3-4B37-BEBD-15503E73896B}" dt="2022-01-04T12:24:04.164" v="0" actId="1076"/>
          <ac:spMkLst>
            <pc:docMk/>
            <pc:sldMk cId="0" sldId="257"/>
            <ac:spMk id="118" creationId="{00000000-0000-0000-0000-000000000000}"/>
          </ac:spMkLst>
        </pc:spChg>
      </pc:sldChg>
      <pc:sldChg chg="modSp">
        <pc:chgData name="روان محمد ابراهيم ابراهيم" userId="S::rawan20191700256@cis.asu.edu.eg::b9847a2f-2ef9-4fe2-9a5a-0b8ae9b11fa2" providerId="AD" clId="Web-{E339AEF3-6AA3-4B37-BEBD-15503E73896B}" dt="2022-01-04T12:43:15.379" v="9" actId="1076"/>
        <pc:sldMkLst>
          <pc:docMk/>
          <pc:sldMk cId="0" sldId="261"/>
        </pc:sldMkLst>
        <pc:spChg chg="mod">
          <ac:chgData name="روان محمد ابراهيم ابراهيم" userId="S::rawan20191700256@cis.asu.edu.eg::b9847a2f-2ef9-4fe2-9a5a-0b8ae9b11fa2" providerId="AD" clId="Web-{E339AEF3-6AA3-4B37-BEBD-15503E73896B}" dt="2022-01-04T12:43:15.379" v="9" actId="1076"/>
          <ac:spMkLst>
            <pc:docMk/>
            <pc:sldMk cId="0" sldId="261"/>
            <ac:spMk id="142" creationId="{00000000-0000-0000-0000-000000000000}"/>
          </ac:spMkLst>
        </pc:spChg>
      </pc:sldChg>
    </pc:docChg>
  </pc:docChgLst>
  <pc:docChgLst>
    <pc:chgData name="مريم فيصل على السيد" userId="S::mariam20191700632@cis.asu.edu.eg::ceb541d7-5122-4482-b3b7-2c7ea9d43f78" providerId="AD" clId="Web-{F27B8AFC-5E4E-445A-B859-ACB8446F7457}"/>
    <pc:docChg chg="modSld">
      <pc:chgData name="مريم فيصل على السيد" userId="S::mariam20191700632@cis.asu.edu.eg::ceb541d7-5122-4482-b3b7-2c7ea9d43f78" providerId="AD" clId="Web-{F27B8AFC-5E4E-445A-B859-ACB8446F7457}" dt="2022-01-04T15:40:36.553" v="0"/>
      <pc:docMkLst>
        <pc:docMk/>
      </pc:docMkLst>
      <pc:sldChg chg="addSp">
        <pc:chgData name="مريم فيصل على السيد" userId="S::mariam20191700632@cis.asu.edu.eg::ceb541d7-5122-4482-b3b7-2c7ea9d43f78" providerId="AD" clId="Web-{F27B8AFC-5E4E-445A-B859-ACB8446F7457}" dt="2022-01-04T15:40:36.553" v="0"/>
        <pc:sldMkLst>
          <pc:docMk/>
          <pc:sldMk cId="0" sldId="261"/>
        </pc:sldMkLst>
        <pc:spChg chg="add">
          <ac:chgData name="مريم فيصل على السيد" userId="S::mariam20191700632@cis.asu.edu.eg::ceb541d7-5122-4482-b3b7-2c7ea9d43f78" providerId="AD" clId="Web-{F27B8AFC-5E4E-445A-B859-ACB8446F7457}" dt="2022-01-04T15:40:36.553" v="0"/>
          <ac:spMkLst>
            <pc:docMk/>
            <pc:sldMk cId="0" sldId="261"/>
            <ac:spMk id="2" creationId="{8EFBE8B3-19C9-44B5-81E8-1C2BFA5AA996}"/>
          </ac:spMkLst>
        </pc:spChg>
      </pc:sldChg>
    </pc:docChg>
  </pc:docChgLst>
  <pc:docChgLst>
    <pc:chgData name="عمرو فرغلي فاروق" userId="S::amr20191700818@cis.asu.edu.eg::eb7cbd50-834d-4ca7-a368-cb05fc407701" providerId="AD" clId="Web-{9CB9FD98-CD65-1B43-CC1B-1A53C5CB9470}"/>
    <pc:docChg chg="modSld">
      <pc:chgData name="عمرو فرغلي فاروق" userId="S::amr20191700818@cis.asu.edu.eg::eb7cbd50-834d-4ca7-a368-cb05fc407701" providerId="AD" clId="Web-{9CB9FD98-CD65-1B43-CC1B-1A53C5CB9470}" dt="2021-11-30T14:36:17.716" v="1" actId="1076"/>
      <pc:docMkLst>
        <pc:docMk/>
      </pc:docMkLst>
      <pc:sldChg chg="addSp modSp">
        <pc:chgData name="عمرو فرغلي فاروق" userId="S::amr20191700818@cis.asu.edu.eg::eb7cbd50-834d-4ca7-a368-cb05fc407701" providerId="AD" clId="Web-{9CB9FD98-CD65-1B43-CC1B-1A53C5CB9470}" dt="2021-11-30T14:36:17.716" v="1" actId="1076"/>
        <pc:sldMkLst>
          <pc:docMk/>
          <pc:sldMk cId="0" sldId="256"/>
        </pc:sldMkLst>
        <pc:spChg chg="add mod">
          <ac:chgData name="عمرو فرغلي فاروق" userId="S::amr20191700818@cis.asu.edu.eg::eb7cbd50-834d-4ca7-a368-cb05fc407701" providerId="AD" clId="Web-{9CB9FD98-CD65-1B43-CC1B-1A53C5CB9470}" dt="2021-11-30T14:36:17.716" v="1" actId="1076"/>
          <ac:spMkLst>
            <pc:docMk/>
            <pc:sldMk cId="0" sldId="256"/>
            <ac:spMk id="2" creationId="{908E8196-7701-44E9-A773-C81208412A90}"/>
          </ac:spMkLst>
        </pc:spChg>
      </pc:sldChg>
    </pc:docChg>
  </pc:docChgLst>
  <pc:docChgLst>
    <pc:chgData name="روان محمد ابراهيم ابراهيم" userId="S::rawan20191700256@cis.asu.edu.eg::b9847a2f-2ef9-4fe2-9a5a-0b8ae9b11fa2" providerId="AD" clId="Web-{096D31A1-EF7B-4014-BF4D-EE7E7F4008D3}"/>
    <pc:docChg chg="modSld">
      <pc:chgData name="روان محمد ابراهيم ابراهيم" userId="S::rawan20191700256@cis.asu.edu.eg::b9847a2f-2ef9-4fe2-9a5a-0b8ae9b11fa2" providerId="AD" clId="Web-{096D31A1-EF7B-4014-BF4D-EE7E7F4008D3}" dt="2021-12-19T11:25:02.427" v="2" actId="14100"/>
      <pc:docMkLst>
        <pc:docMk/>
      </pc:docMkLst>
      <pc:sldChg chg="addSp">
        <pc:chgData name="روان محمد ابراهيم ابراهيم" userId="S::rawan20191700256@cis.asu.edu.eg::b9847a2f-2ef9-4fe2-9a5a-0b8ae9b11fa2" providerId="AD" clId="Web-{096D31A1-EF7B-4014-BF4D-EE7E7F4008D3}" dt="2021-12-19T11:24:40.583" v="1"/>
        <pc:sldMkLst>
          <pc:docMk/>
          <pc:sldMk cId="0" sldId="256"/>
        </pc:sldMkLst>
        <pc:spChg chg="add">
          <ac:chgData name="روان محمد ابراهيم ابراهيم" userId="S::rawan20191700256@cis.asu.edu.eg::b9847a2f-2ef9-4fe2-9a5a-0b8ae9b11fa2" providerId="AD" clId="Web-{096D31A1-EF7B-4014-BF4D-EE7E7F4008D3}" dt="2021-12-19T11:24:40.520" v="0"/>
          <ac:spMkLst>
            <pc:docMk/>
            <pc:sldMk cId="0" sldId="256"/>
            <ac:spMk id="3" creationId="{712F3068-27C6-4F64-8D35-5C8BB947B338}"/>
          </ac:spMkLst>
        </pc:spChg>
        <pc:spChg chg="add">
          <ac:chgData name="روان محمد ابراهيم ابراهيم" userId="S::rawan20191700256@cis.asu.edu.eg::b9847a2f-2ef9-4fe2-9a5a-0b8ae9b11fa2" providerId="AD" clId="Web-{096D31A1-EF7B-4014-BF4D-EE7E7F4008D3}" dt="2021-12-19T11:24:40.583" v="1"/>
          <ac:spMkLst>
            <pc:docMk/>
            <pc:sldMk cId="0" sldId="256"/>
            <ac:spMk id="4" creationId="{57C73F12-B0DC-4D70-A48C-CF65664A82A7}"/>
          </ac:spMkLst>
        </pc:spChg>
      </pc:sldChg>
      <pc:sldChg chg="modSp">
        <pc:chgData name="روان محمد ابراهيم ابراهيم" userId="S::rawan20191700256@cis.asu.edu.eg::b9847a2f-2ef9-4fe2-9a5a-0b8ae9b11fa2" providerId="AD" clId="Web-{096D31A1-EF7B-4014-BF4D-EE7E7F4008D3}" dt="2021-12-19T11:25:02.427" v="2" actId="14100"/>
        <pc:sldMkLst>
          <pc:docMk/>
          <pc:sldMk cId="0" sldId="257"/>
        </pc:sldMkLst>
        <pc:spChg chg="mod">
          <ac:chgData name="روان محمد ابراهيم ابراهيم" userId="S::rawan20191700256@cis.asu.edu.eg::b9847a2f-2ef9-4fe2-9a5a-0b8ae9b11fa2" providerId="AD" clId="Web-{096D31A1-EF7B-4014-BF4D-EE7E7F4008D3}" dt="2021-12-19T11:25:02.427" v="2" actId="14100"/>
          <ac:spMkLst>
            <pc:docMk/>
            <pc:sldMk cId="0" sldId="257"/>
            <ac:spMk id="118" creationId="{00000000-0000-0000-0000-000000000000}"/>
          </ac:spMkLst>
        </pc:spChg>
      </pc:sldChg>
    </pc:docChg>
  </pc:docChgLst>
  <pc:docChgLst>
    <pc:chgData name="فاطمه محروس هاشم قاعود" userId="S::fatma20191700434@cis.asu.edu.eg::4623a3f5-9cfd-4693-95e2-7eef0fb10a43" providerId="AD" clId="Web-{193BBD02-7746-2F4D-5B8D-334551EA9BA8}"/>
    <pc:docChg chg="modSld">
      <pc:chgData name="فاطمه محروس هاشم قاعود" userId="S::fatma20191700434@cis.asu.edu.eg::4623a3f5-9cfd-4693-95e2-7eef0fb10a43" providerId="AD" clId="Web-{193BBD02-7746-2F4D-5B8D-334551EA9BA8}" dt="2022-01-04T14:30:29.111" v="23"/>
      <pc:docMkLst>
        <pc:docMk/>
      </pc:docMkLst>
      <pc:sldChg chg="modSp">
        <pc:chgData name="فاطمه محروس هاشم قاعود" userId="S::fatma20191700434@cis.asu.edu.eg::4623a3f5-9cfd-4693-95e2-7eef0fb10a43" providerId="AD" clId="Web-{193BBD02-7746-2F4D-5B8D-334551EA9BA8}" dt="2022-01-04T13:52:09.010" v="19" actId="20577"/>
        <pc:sldMkLst>
          <pc:docMk/>
          <pc:sldMk cId="0" sldId="262"/>
        </pc:sldMkLst>
        <pc:spChg chg="mod">
          <ac:chgData name="فاطمه محروس هاشم قاعود" userId="S::fatma20191700434@cis.asu.edu.eg::4623a3f5-9cfd-4693-95e2-7eef0fb10a43" providerId="AD" clId="Web-{193BBD02-7746-2F4D-5B8D-334551EA9BA8}" dt="2022-01-04T13:52:09.010" v="19" actId="20577"/>
          <ac:spMkLst>
            <pc:docMk/>
            <pc:sldMk cId="0" sldId="262"/>
            <ac:spMk id="149" creationId="{00000000-0000-0000-0000-000000000000}"/>
          </ac:spMkLst>
        </pc:spChg>
      </pc:sldChg>
      <pc:sldChg chg="addSp delSp modSp">
        <pc:chgData name="فاطمه محروس هاشم قاعود" userId="S::fatma20191700434@cis.asu.edu.eg::4623a3f5-9cfd-4693-95e2-7eef0fb10a43" providerId="AD" clId="Web-{193BBD02-7746-2F4D-5B8D-334551EA9BA8}" dt="2022-01-04T14:30:29.111" v="23"/>
        <pc:sldMkLst>
          <pc:docMk/>
          <pc:sldMk cId="0" sldId="272"/>
        </pc:sldMkLst>
        <pc:spChg chg="add del">
          <ac:chgData name="فاطمه محروس هاشم قاعود" userId="S::fatma20191700434@cis.asu.edu.eg::4623a3f5-9cfd-4693-95e2-7eef0fb10a43" providerId="AD" clId="Web-{193BBD02-7746-2F4D-5B8D-334551EA9BA8}" dt="2022-01-04T14:30:29.111" v="23"/>
          <ac:spMkLst>
            <pc:docMk/>
            <pc:sldMk cId="0" sldId="272"/>
            <ac:spMk id="2" creationId="{019947D0-9B0D-4175-8D90-346BC80530A8}"/>
          </ac:spMkLst>
        </pc:spChg>
        <pc:spChg chg="mod">
          <ac:chgData name="فاطمه محروس هاشم قاعود" userId="S::fatma20191700434@cis.asu.edu.eg::4623a3f5-9cfd-4693-95e2-7eef0fb10a43" providerId="AD" clId="Web-{193BBD02-7746-2F4D-5B8D-334551EA9BA8}" dt="2022-01-04T14:30:05.891" v="22" actId="20577"/>
          <ac:spMkLst>
            <pc:docMk/>
            <pc:sldMk cId="0" sldId="272"/>
            <ac:spMk id="2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5, 4, 5, 15</a:t>
            </a:r>
            <a:endParaRPr/>
          </a:p>
        </p:txBody>
      </p:sp>
      <p:sp>
        <p:nvSpPr>
          <p:cNvPr id="214" name="Google Shape;21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5, 4, 5, 15</a:t>
            </a:r>
            <a:endParaRPr/>
          </a:p>
        </p:txBody>
      </p:sp>
      <p:sp>
        <p:nvSpPr>
          <p:cNvPr id="222" name="Google Shape;22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5, 4, 5, 15</a:t>
            </a:r>
            <a:endParaRPr/>
          </a:p>
        </p:txBody>
      </p:sp>
      <p:sp>
        <p:nvSpPr>
          <p:cNvPr id="230" name="Google Shape;23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row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-1 d ay haga mesh one (rows ely msh one)</a:t>
            </a:r>
            <a:endParaRPr/>
          </a:p>
        </p:txBody>
      </p:sp>
      <p:sp>
        <p:nvSpPr>
          <p:cNvPr id="238" name="Google Shape;23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354f593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354f593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f354f593d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 &lt;- data.frame(col1= c(1,2,3),col2=c(10,14,13),col3=c(0,0,0))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DF[3]&lt;-DF[2]*DF[3]</a:t>
            </a:r>
            <a:endParaRPr/>
          </a:p>
        </p:txBody>
      </p:sp>
      <p:sp>
        <p:nvSpPr>
          <p:cNvPr id="248" name="Google Shape;24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3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3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22" name="Google Shape;22;p2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2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2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25;p23"/>
          <p:cNvSpPr txBox="1"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200"/>
              <a:buFont typeface="Century Gothic"/>
              <a:buNone/>
              <a:defRPr sz="62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dt" idx="10"/>
          </p:nvPr>
        </p:nvSpPr>
        <p:spPr>
          <a:xfrm>
            <a:off x="3931920" y="1327188"/>
            <a:ext cx="12801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1104936" y="5211060"/>
            <a:ext cx="44291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6455190" y="5212080"/>
            <a:ext cx="158391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1"/>
          </p:nvPr>
        </p:nvSpPr>
        <p:spPr>
          <a:xfrm rot="5400000">
            <a:off x="2606040" y="228600"/>
            <a:ext cx="3931920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dt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ft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sldNum" idx="12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>
            <a:spLocks noGrp="1"/>
          </p:cNvSpPr>
          <p:nvPr>
            <p:ph type="title"/>
          </p:nvPr>
        </p:nvSpPr>
        <p:spPr>
          <a:xfrm rot="5400000">
            <a:off x="5000625" y="2505075"/>
            <a:ext cx="525780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1"/>
          </p:nvPr>
        </p:nvSpPr>
        <p:spPr>
          <a:xfrm rot="5400000">
            <a:off x="1028700" y="361950"/>
            <a:ext cx="5257800" cy="6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dt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ft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sldNum" idx="12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5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5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5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5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42" name="Google Shape;42;p25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2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2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200"/>
              <a:buFont typeface="Century Gothic"/>
              <a:buNone/>
              <a:defRPr sz="6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3931920" y="1325880"/>
            <a:ext cx="12801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1104679" y="5211060"/>
            <a:ext cx="44302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453378" y="5211060"/>
            <a:ext cx="158419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1"/>
          </p:nvPr>
        </p:nvSpPr>
        <p:spPr>
          <a:xfrm>
            <a:off x="731520" y="2103120"/>
            <a:ext cx="36576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2"/>
          </p:nvPr>
        </p:nvSpPr>
        <p:spPr>
          <a:xfrm>
            <a:off x="4754880" y="2103120"/>
            <a:ext cx="36576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dt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ft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sldNum" idx="12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2"/>
          </p:nvPr>
        </p:nvSpPr>
        <p:spPr>
          <a:xfrm>
            <a:off x="731520" y="2755898"/>
            <a:ext cx="3657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3"/>
          </p:nvPr>
        </p:nvSpPr>
        <p:spPr>
          <a:xfrm>
            <a:off x="4754880" y="2074334"/>
            <a:ext cx="36576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4"/>
          </p:nvPr>
        </p:nvSpPr>
        <p:spPr>
          <a:xfrm>
            <a:off x="4754880" y="2756581"/>
            <a:ext cx="3657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dt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ft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sldNum" idx="12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dt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ft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sldNum" idx="12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>
            <a:spLocks noGrp="1"/>
          </p:cNvSpPr>
          <p:nvPr>
            <p:ph type="dt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ft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sldNum" idx="12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0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 b="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1"/>
          </p:nvPr>
        </p:nvSpPr>
        <p:spPr>
          <a:xfrm>
            <a:off x="668976" y="907143"/>
            <a:ext cx="5428856" cy="504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2"/>
          </p:nvPr>
        </p:nvSpPr>
        <p:spPr>
          <a:xfrm>
            <a:off x="6972300" y="2286000"/>
            <a:ext cx="1823085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7795258" y="6310086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3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 b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>
            <a:spLocks noGrp="1"/>
          </p:cNvSpPr>
          <p:nvPr>
            <p:ph type="pic" idx="2"/>
          </p:nvPr>
        </p:nvSpPr>
        <p:spPr>
          <a:xfrm>
            <a:off x="171449" y="173736"/>
            <a:ext cx="6398514" cy="6510528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9" name="Google Shape;89;p31"/>
          <p:cNvSpPr txBox="1">
            <a:spLocks noGrp="1"/>
          </p:cNvSpPr>
          <p:nvPr>
            <p:ph type="body" idx="1"/>
          </p:nvPr>
        </p:nvSpPr>
        <p:spPr>
          <a:xfrm>
            <a:off x="6972300" y="2286000"/>
            <a:ext cx="1824228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dt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ft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sldNum" idx="12"/>
          </p:nvPr>
        </p:nvSpPr>
        <p:spPr>
          <a:xfrm>
            <a:off x="7797546" y="630936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dt" idx="10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ft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ldNum" idx="12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685800" y="247855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STATISTICAL INFERENCE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1019175" y="4348480"/>
            <a:ext cx="6803136" cy="91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First Lab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E8196-7701-44E9-A773-C81208412A90}"/>
              </a:ext>
            </a:extLst>
          </p:cNvPr>
          <p:cNvSpPr txBox="1"/>
          <p:nvPr/>
        </p:nvSpPr>
        <p:spPr>
          <a:xfrm>
            <a:off x="3200400" y="321929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F3068-27C6-4F64-8D35-5C8BB947B338}"/>
              </a:ext>
            </a:extLst>
          </p:cNvPr>
          <p:cNvSpPr txBox="1"/>
          <p:nvPr/>
        </p:nvSpPr>
        <p:spPr>
          <a:xfrm>
            <a:off x="3200400" y="320040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73F12-B0DC-4D70-A48C-CF65664A82A7}"/>
              </a:ext>
            </a:extLst>
          </p:cNvPr>
          <p:cNvSpPr txBox="1"/>
          <p:nvPr/>
        </p:nvSpPr>
        <p:spPr>
          <a:xfrm>
            <a:off x="3343275" y="334327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610222" y="316023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Objects</a:t>
            </a: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457200" y="146343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Objects should have names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Object Types: vector, matrix … etc.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Object Attributes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mode: numeric, character, boolean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length: number of elements in object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Object Values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assign a value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create a blank object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1" name="Google Shape;171;p10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376956" y="182803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Naming Convention 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body" idx="1"/>
          </p:nvPr>
        </p:nvSpPr>
        <p:spPr>
          <a:xfrm>
            <a:off x="457200" y="146343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must start with a letter (A-Z or a-z)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can contain letters, digits (0-9), and/or periods “.”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 b="1">
                <a:solidFill>
                  <a:srgbClr val="3366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ex: Var1.1</a:t>
            </a:r>
            <a:endParaRPr sz="2800" b="1">
              <a:solidFill>
                <a:srgbClr val="3366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case-sensitive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mydata different from MyData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do not  use underscore “_”</a:t>
            </a:r>
            <a:endParaRPr sz="4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8" name="Google Shape;178;p11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457200" y="288031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Assignment </a:t>
            </a:r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457200" y="1463434"/>
            <a:ext cx="8229600" cy="465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/>
              <a:t>&lt;-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/>
              <a:t> used to indicate assignment</a:t>
            </a:r>
            <a:endParaRPr sz="36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-21145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6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x&lt;-1</a:t>
            </a:r>
            <a:endParaRPr/>
          </a:p>
          <a:p>
            <a:pPr marL="182880" lvl="0" indent="-21145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6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y&lt;-3</a:t>
            </a:r>
            <a:endParaRPr/>
          </a:p>
          <a:p>
            <a:pPr marL="182880" lvl="0" indent="-21145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6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z&lt;-4 </a:t>
            </a:r>
            <a:endParaRPr/>
          </a:p>
          <a:p>
            <a:pPr marL="182880" lvl="0" indent="-21145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36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x*y*z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[1] 12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2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Note: Type determined automatically when variable is created with "&lt;-" operator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862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85" name="Google Shape;185;p12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title"/>
          </p:nvPr>
        </p:nvSpPr>
        <p:spPr>
          <a:xfrm>
            <a:off x="457200" y="260039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Built-In Functions</a:t>
            </a: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body" idx="1"/>
          </p:nvPr>
        </p:nvSpPr>
        <p:spPr>
          <a:xfrm>
            <a:off x="457200" y="146343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actions can be performed on objects using functions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have arguments and options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provide a result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parentheses () are used to specify that a function is being called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92" name="Google Shape;192;p13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457200" y="227468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Example for Functions</a:t>
            </a: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457200" y="1463434"/>
            <a:ext cx="8229600" cy="522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5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rep (1,10)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500">
                <a:latin typeface="Helvetica Neue Light"/>
                <a:ea typeface="Helvetica Neue Light"/>
                <a:cs typeface="Helvetica Neue Light"/>
                <a:sym typeface="Helvetica Neue Light"/>
              </a:rPr>
              <a:t>[1] 1 1 1 1 1 1 1 1 1 1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5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seq (2,6) </a:t>
            </a:r>
            <a:endParaRPr sz="4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500">
                <a:latin typeface="Helvetica Neue Light"/>
                <a:ea typeface="Helvetica Neue Light"/>
                <a:cs typeface="Helvetica Neue Light"/>
                <a:sym typeface="Helvetica Neue Light"/>
              </a:rPr>
              <a:t>[1] 2 3 4 5 6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5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seq (4,20, by=4)  </a:t>
            </a:r>
            <a:endParaRPr sz="4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500">
                <a:latin typeface="Helvetica Neue Light"/>
                <a:ea typeface="Helvetica Neue Light"/>
                <a:cs typeface="Helvetica Neue Light"/>
                <a:sym typeface="Helvetica Neue Light"/>
              </a:rPr>
              <a:t>[1] 4 8 12 16 20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5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x &lt;- c (2,0,0,4)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5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x * 4 </a:t>
            </a:r>
            <a:endParaRPr sz="4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500">
                <a:latin typeface="Helvetica Neue Light"/>
                <a:ea typeface="Helvetica Neue Light"/>
                <a:cs typeface="Helvetica Neue Light"/>
                <a:sym typeface="Helvetica Neue Light"/>
              </a:rPr>
              <a:t>[1] 8 0 016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4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&gt;sqrt(x)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400">
                <a:latin typeface="Helvetica Neue Light"/>
                <a:ea typeface="Helvetica Neue Light"/>
                <a:cs typeface="Helvetica Neue Light"/>
                <a:sym typeface="Helvetica Neue Light"/>
              </a:rPr>
              <a:t>[1] 1.41 0.00 0.00 2.00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44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4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00" name="Google Shape;200;p14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731520" y="471065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n-US" sz="3200"/>
              <a:t>[Mean , Median, Variance, SD]</a:t>
            </a:r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body" idx="1"/>
          </p:nvPr>
        </p:nvSpPr>
        <p:spPr>
          <a:xfrm>
            <a:off x="731520" y="1742445"/>
            <a:ext cx="73863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 &lt;- c(1,2,3,4,5,1,2,3,1,2,4,5,2,3,1,1,2,3,5,6) # our data set 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 mean.result = mean(x) # calculate mean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&gt; print (mean.result) 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[1] 2.8</a:t>
            </a:r>
            <a:r>
              <a:rPr lang="en-US" sz="1100" b="0" i="0" u="none" strike="noStrike" cap="none">
                <a:solidFill>
                  <a:schemeClr val="dk1"/>
                </a:solidFill>
              </a:rPr>
              <a:t> 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731520" y="3191373"/>
            <a:ext cx="633984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 &lt;- c(1,2,3,4,5,1,2,3,1,2,4,5,2,3,1,1,2,3,5,6) # our data set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 median.result = median(x) # calculate median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 print (median.result)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[1] 2.5</a:t>
            </a:r>
            <a:r>
              <a:rPr lang="en-US" sz="10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731520" y="4507647"/>
            <a:ext cx="499367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variance.result = var(x) # calculate variance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 print (variance.result)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[1] 2.484211</a:t>
            </a:r>
            <a:r>
              <a:rPr lang="en-US"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731520" y="5594408"/>
            <a:ext cx="57470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sd.result = sqrt(var(x)) # calculate standard deviation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 print (sd.result)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[1] 1.576138</a:t>
            </a:r>
            <a:r>
              <a:rPr lang="en-US"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457200" y="250709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Objects | Vectors </a:t>
            </a:r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457200" y="1463433"/>
            <a:ext cx="8451022" cy="49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 series of numbers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Created with: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c() to concatenate elements or sub-vectors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rep() to repeat elements or patterns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seq() or m:n to generate sequences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Example: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X &lt;- c(2,0,0,9)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Y &lt;- seq(2,5) 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#sequence of integers between 2 &amp; 5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Z &lt;- rep(1,4) 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#repeat the number 1, 4 times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X+Y+Z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? *</a:t>
            </a:r>
            <a:endParaRPr/>
          </a:p>
          <a:p>
            <a:pPr marL="457200" lvl="1" indent="-304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18" name="Google Shape;218;p16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526246" y="146598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Objects | Accessing Vectors </a:t>
            </a:r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457200" y="1283935"/>
            <a:ext cx="8451022" cy="517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21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x &lt;- c (2,0,0,4)</a:t>
            </a:r>
            <a:br>
              <a:rPr lang="en-US" sz="2100" b="1">
                <a:latin typeface="Helvetica Neue Light"/>
                <a:ea typeface="Helvetica Neue Light"/>
                <a:cs typeface="Helvetica Neue Light"/>
              </a:rPr>
            </a:br>
            <a:r>
              <a:rPr lang="en-US" sz="21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x [1] # Select the first element, equivalent to x[c(1)] 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[1] 2</a:t>
            </a:r>
            <a:endParaRPr sz="21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x [-1] # Exclude the first element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[</a:t>
            </a:r>
            <a:r>
              <a:rPr lang="en-US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1] 0 0 4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x [1] &lt;- 3 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[1] 3 0 0 4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x [-1] = 5 ; x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[1] 3 5 5 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&gt;x&lt;5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[1] TRUE FALSE </a:t>
            </a:r>
            <a:r>
              <a:rPr lang="en-US" sz="210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r>
              <a:rPr lang="en-US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10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err="1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x [x&lt;5] = 2 #</a:t>
            </a:r>
            <a:r>
              <a:rPr lang="en-US" sz="33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Edits elements meeting condition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[1] 2 5 5 5</a:t>
            </a:r>
            <a:endParaRPr/>
          </a:p>
          <a:p>
            <a:pPr marL="457200" lvl="1" indent="-533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1656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</a:endParaRPr>
          </a:p>
        </p:txBody>
      </p:sp>
      <p:cxnSp>
        <p:nvCxnSpPr>
          <p:cNvPr id="226" name="Google Shape;226;p17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526246" y="250708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Objects | Data Frames 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457200" y="1463433"/>
            <a:ext cx="8451022" cy="49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 group or collection of Vectors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Most of the time, when data is loaded, it will be organized in a data frame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Example: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&gt;DF &lt;- data.frame (h=c(150,160), w=c(65,72))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&gt;DF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	          h		          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1		150			65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2		160			72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34" name="Google Shape;234;p18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457200" y="157196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Objects | Accessing Data Frames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457200" y="1463433"/>
            <a:ext cx="4177468" cy="49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DF[1]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      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1   150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AutoNum type="arabicPlain" startAt="2"/>
            </a:pPr>
            <a:r>
              <a:rPr lang="en-US" sz="28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160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endParaRPr sz="28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&gt; DF[1,]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  h       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150     65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endParaRPr sz="2800"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42" name="Google Shape;242;p19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19"/>
          <p:cNvSpPr/>
          <p:nvPr/>
        </p:nvSpPr>
        <p:spPr>
          <a:xfrm>
            <a:off x="5201747" y="1417638"/>
            <a:ext cx="3061694" cy="421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 DF[2]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w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1      65</a:t>
            </a:r>
            <a:endParaRPr/>
          </a:p>
          <a:p>
            <a:pPr marL="514350" marR="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AutoNum type="arabicPlain" startAt="2"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72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 DF[2,]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	    h 	   w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160     72</a:t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2307655" y="5500475"/>
            <a:ext cx="761726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Q1: DF[1,2]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Q2:DF[-1,2] </a:t>
            </a:r>
            <a:r>
              <a:rPr lang="en-US" sz="3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54f593d2_0_0"/>
          <p:cNvSpPr txBox="1">
            <a:spLocks noGrp="1"/>
          </p:cNvSpPr>
          <p:nvPr>
            <p:ph type="title"/>
          </p:nvPr>
        </p:nvSpPr>
        <p:spPr>
          <a:xfrm>
            <a:off x="839979" y="475319"/>
            <a:ext cx="7572441" cy="89604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18" name="Google Shape;118;gf354f593d2_0_0"/>
          <p:cNvSpPr txBox="1">
            <a:spLocks noGrp="1"/>
          </p:cNvSpPr>
          <p:nvPr>
            <p:ph type="body" idx="1"/>
          </p:nvPr>
        </p:nvSpPr>
        <p:spPr>
          <a:xfrm>
            <a:off x="731525" y="1468187"/>
            <a:ext cx="7680900" cy="4340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1:Introduction to 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2:Functions and workspace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3:Data Cleaning and tidying  in R 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4:Visualizing Data part 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5:Visualizing Data part 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6:Data Wrangling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7:Regression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8:Multiple Regression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9:Hypothesis Test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10:Supervised Learning Techniques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entury Gothic"/>
              <a:buNone/>
            </a:pPr>
            <a:r>
              <a:rPr lang="en-US" b="1">
                <a:solidFill>
                  <a:srgbClr val="FF0000"/>
                </a:solidFill>
              </a:rPr>
              <a:t>Hands ON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1-Create A data Frame with 3 columns :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 b="1"/>
              <a:t>1</a:t>
            </a:r>
            <a:r>
              <a:rPr lang="en-US" sz="1800" b="1" baseline="30000"/>
              <a:t>st</a:t>
            </a:r>
            <a:r>
              <a:rPr lang="en-US" sz="1800" b="1"/>
              <a:t>  col =  1,2,3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 b="1"/>
              <a:t>2</a:t>
            </a:r>
            <a:r>
              <a:rPr lang="en-US" sz="1800" b="1" baseline="30000"/>
              <a:t>nd</a:t>
            </a:r>
            <a:r>
              <a:rPr lang="en-US" sz="1800" b="1"/>
              <a:t> col =  10,14,10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 b="1"/>
              <a:t>3</a:t>
            </a:r>
            <a:r>
              <a:rPr lang="en-US" sz="1800" b="1" baseline="30000"/>
              <a:t>rd</a:t>
            </a:r>
            <a:r>
              <a:rPr lang="en-US" sz="1800" b="1"/>
              <a:t> col =  0,0,0</a:t>
            </a:r>
            <a:endParaRPr/>
          </a:p>
          <a:p>
            <a:pPr marL="457200" lvl="1" indent="-6857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2-Multiply 1</a:t>
            </a:r>
            <a:r>
              <a:rPr lang="en-US" sz="2000" b="1" baseline="30000"/>
              <a:t>st</a:t>
            </a:r>
            <a:r>
              <a:rPr lang="en-US" sz="2000" b="1"/>
              <a:t> &amp; 2</a:t>
            </a:r>
            <a:r>
              <a:rPr lang="en-US" sz="2000" b="1" baseline="30000"/>
              <a:t>nd</a:t>
            </a:r>
            <a:r>
              <a:rPr lang="en-US" sz="2000" b="1"/>
              <a:t> columns and put the result in the 3</a:t>
            </a:r>
            <a:r>
              <a:rPr lang="en-US" sz="2000" b="1" baseline="30000"/>
              <a:t>rd</a:t>
            </a:r>
            <a:r>
              <a:rPr lang="en-US" sz="2000" b="1"/>
              <a:t> columns  then print the data frame in the same line.</a:t>
            </a:r>
            <a:endParaRPr/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200"/>
              <a:buFont typeface="Century Gothic"/>
              <a:buNone/>
            </a:pPr>
            <a:r>
              <a:rPr lang="en-US"/>
              <a:t>THANK YOU ☺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Project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indent="-182880">
              <a:spcBef>
                <a:spcPts val="0"/>
              </a:spcBef>
              <a:buSzPts val="2400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required to make use of the technologies studied during the course </a:t>
            </a:r>
            <a:endParaRPr/>
          </a:p>
          <a:p>
            <a:pPr marL="182880" indent="-182880">
              <a:buSzPts val="2400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You should be showing  your data visualization, analytics, conclusions, and how do you implement the Statistical Inference project (that you studied) 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Further details will be available soon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Helvetica Neue Light"/>
              <a:buNone/>
            </a:pPr>
            <a:r>
              <a:rPr lang="en-US" sz="6000" b="1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 TO 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731520" y="333070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Helvetica Neue Light"/>
              <a:buNone/>
            </a:pPr>
            <a:r>
              <a:rPr lang="en-US" sz="4800">
                <a:latin typeface="Helvetica Neue Light"/>
                <a:ea typeface="Helvetica Neue Light"/>
                <a:cs typeface="Helvetica Neue Light"/>
                <a:sym typeface="Helvetica Neue Light"/>
              </a:rPr>
              <a:t>Lab Outcomes 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731520" y="1717733"/>
            <a:ext cx="768096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AutoNum type="arabicPeriod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What is R</a:t>
            </a:r>
            <a:endParaRPr/>
          </a:p>
          <a:p>
            <a:pPr marL="514350" lvl="0" indent="-3365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Century Gothic"/>
              <a:buNone/>
            </a:pP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Century Gothic"/>
              <a:buAutoNum type="arabicPeriod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Invoke the R environment and examine the R workspace </a:t>
            </a:r>
            <a:endParaRPr/>
          </a:p>
          <a:p>
            <a:pPr marL="514350" lvl="0" indent="-3365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Century Gothic"/>
              <a:buNone/>
            </a:pP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Century Gothic"/>
              <a:buAutoNum type="arabicPeriod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R Basics 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457200" y="1306218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554238" y="91834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What is R</a:t>
            </a:r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365427" y="1463433"/>
            <a:ext cx="8421490" cy="445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R is a free open source package based on the S language developed by Bell Labs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 u="sng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Statistical Programming Language </a:t>
            </a: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used to develop statistical software 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Used by statisticians and data miners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Char char="▪"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Many statistical functions are already built in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FBE8B3-19C9-44B5-81E8-1C2BFA5AA996}"/>
              </a:ext>
            </a:extLst>
          </p:cNvPr>
          <p:cNvSpPr txBox="1"/>
          <p:nvPr/>
        </p:nvSpPr>
        <p:spPr>
          <a:xfrm>
            <a:off x="3200400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731520" y="91834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Why R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327804" y="1477811"/>
            <a:ext cx="835899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entury Gothic"/>
              <a:buAutoNum type="arabicPeriod"/>
            </a:pP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 statistical procedures</a:t>
            </a:r>
            <a:endParaRPr/>
          </a:p>
          <a:p>
            <a:pPr marL="742950" indent="-742950">
              <a:buSzPts val="4000"/>
              <a:buFont typeface="Century Gothic"/>
              <a:buAutoNum type="arabicPeriod"/>
            </a:pP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Provide excellent graphics functionality </a:t>
            </a:r>
            <a:endParaRPr/>
          </a:p>
          <a:p>
            <a:pPr marL="742950" indent="-742950">
              <a:buSzPts val="4000"/>
              <a:buFont typeface="Century Gothic"/>
              <a:buAutoNum type="arabicPeriod"/>
            </a:pPr>
            <a:r>
              <a:rPr lang="en-U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Excellent start for data analysis projects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lang="en-US" sz="3600">
              <a:latin typeface="Helvetica Neue Light"/>
              <a:ea typeface="Helvetica Neue Light"/>
              <a:cs typeface="Helvetica Neue Light"/>
            </a:endParaRPr>
          </a:p>
          <a:p>
            <a:pPr marL="514350" lvl="0" indent="-4000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Garamond"/>
              <a:buNone/>
            </a:pPr>
            <a:endParaRPr lang="en-US">
              <a:latin typeface="Helvetica Neue Light"/>
              <a:ea typeface="Helvetica Neue Light"/>
              <a:cs typeface="Helvetica Neue Light"/>
            </a:endParaRPr>
          </a:p>
        </p:txBody>
      </p:sp>
      <p:cxnSp>
        <p:nvCxnSpPr>
          <p:cNvPr id="150" name="Google Shape;150;p7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535577" y="182803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Getting Started 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457200" y="146343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82880" lvl="0" indent="-1938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Where to get R?</a:t>
            </a:r>
            <a:endParaRPr/>
          </a:p>
          <a:p>
            <a:pPr marL="182880" lvl="0" indent="-19383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Go to </a:t>
            </a:r>
            <a:r>
              <a:rPr lang="en-US" sz="33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www.r-project.org</a:t>
            </a:r>
            <a:endParaRPr sz="3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-19383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Downloads: CRAN</a:t>
            </a:r>
            <a:endParaRPr/>
          </a:p>
          <a:p>
            <a:pPr marL="182880" lvl="0" indent="-19383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Set your Mirror: Anyone in the USA is fine.</a:t>
            </a:r>
            <a:endParaRPr/>
          </a:p>
          <a:p>
            <a:pPr marL="182880" lvl="0" indent="-19383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Select Windows 95 or later.</a:t>
            </a:r>
            <a:endParaRPr/>
          </a:p>
          <a:p>
            <a:pPr marL="182880" lvl="0" indent="-19970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3400">
                <a:latin typeface="Helvetica Neue Light"/>
                <a:ea typeface="Helvetica Neue Light"/>
                <a:cs typeface="Helvetica Neue Light"/>
                <a:sym typeface="Helvetica Neue Light"/>
              </a:rPr>
              <a:t>Select base.</a:t>
            </a:r>
            <a:endParaRPr/>
          </a:p>
          <a:p>
            <a:pPr marL="182880" lvl="0" indent="-19970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3400">
                <a:latin typeface="Helvetica Neue Light"/>
                <a:ea typeface="Helvetica Neue Light"/>
                <a:cs typeface="Helvetica Neue Light"/>
                <a:sym typeface="Helvetica Neue Light"/>
              </a:rPr>
              <a:t>Select R-3.4.3 for Windows </a:t>
            </a:r>
            <a:endParaRPr/>
          </a:p>
          <a:p>
            <a:pPr marL="457200" lvl="1" indent="-1997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3400">
                <a:latin typeface="Helvetica Neue Light"/>
                <a:ea typeface="Helvetica Neue Light"/>
                <a:cs typeface="Helvetica Neue Light"/>
                <a:sym typeface="Helvetica Neue Light"/>
              </a:rPr>
              <a:t>The others </a:t>
            </a: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are if you are a developer and wish to change the source code.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862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7" name="Google Shape;157;p8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563569" y="241378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R Basics </a:t>
            </a: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body" idx="1"/>
          </p:nvPr>
        </p:nvSpPr>
        <p:spPr>
          <a:xfrm>
            <a:off x="457200" y="1463434"/>
            <a:ext cx="8229600" cy="539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Objects </a:t>
            </a:r>
            <a:endParaRPr/>
          </a:p>
          <a:p>
            <a:pPr marL="182880" lvl="0" indent="-209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Naming Convention</a:t>
            </a:r>
            <a:endParaRPr/>
          </a:p>
          <a:p>
            <a:pPr marL="182880" lvl="0" indent="-209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Assignment </a:t>
            </a:r>
            <a:endParaRPr/>
          </a:p>
          <a:p>
            <a:pPr marL="182880" lvl="0" indent="-209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Built-In Functions</a:t>
            </a:r>
            <a:endParaRPr/>
          </a:p>
          <a:p>
            <a:pPr marL="182880" lvl="0" indent="-209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Example Objects: </a:t>
            </a:r>
            <a:endParaRPr sz="33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None/>
            </a:pPr>
            <a:r>
              <a:rPr lang="en-US" sz="33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Vectors, Lists, Data Frames</a:t>
            </a:r>
            <a:endParaRPr/>
          </a:p>
          <a:p>
            <a:pPr marL="182880" lvl="0" indent="-209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Control Statements </a:t>
            </a:r>
            <a:endParaRPr/>
          </a:p>
          <a:p>
            <a:pPr marL="182880" lvl="0" indent="-209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Functions  </a:t>
            </a:r>
            <a:endParaRPr/>
          </a:p>
          <a:p>
            <a:pPr marL="182880" lvl="0" indent="-209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Font typeface="Noto Sans Symbols"/>
              <a:buChar char="▪"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Workspace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None/>
            </a:pPr>
            <a:endParaRPr sz="3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300"/>
              <a:buNone/>
            </a:pPr>
            <a:endParaRPr sz="3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Noto Sans Symbols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51435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64" name="Google Shape;164;p9"/>
          <p:cNvCxnSpPr/>
          <p:nvPr/>
        </p:nvCxnSpPr>
        <p:spPr>
          <a:xfrm>
            <a:off x="457200" y="1283934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CAC6067C3BF48A7BE604FCEBF8F7F" ma:contentTypeVersion="7" ma:contentTypeDescription="Create a new document." ma:contentTypeScope="" ma:versionID="902564658885693a9d2429857b58580f">
  <xsd:schema xmlns:xsd="http://www.w3.org/2001/XMLSchema" xmlns:xs="http://www.w3.org/2001/XMLSchema" xmlns:p="http://schemas.microsoft.com/office/2006/metadata/properties" xmlns:ns2="172686d2-721b-4d5e-93c0-6ee2633ba645" xmlns:ns3="e9aa2128-6fcf-48a2-be1c-30c151866e5b" targetNamespace="http://schemas.microsoft.com/office/2006/metadata/properties" ma:root="true" ma:fieldsID="474eadc22d5381f53d97c3b04982fb44" ns2:_="" ns3:_="">
    <xsd:import namespace="172686d2-721b-4d5e-93c0-6ee2633ba645"/>
    <xsd:import namespace="e9aa2128-6fcf-48a2-be1c-30c151866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686d2-721b-4d5e-93c0-6ee2633ba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a2128-6fcf-48a2-be1c-30c151866e5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242BE2-EA16-4A0F-8A42-E6AAAAECF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6AF175-33D0-4921-B367-B2FC9C2DB0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216707-D9B9-4765-BC52-1E88B17AC083}">
  <ds:schemaRefs>
    <ds:schemaRef ds:uri="172686d2-721b-4d5e-93c0-6ee2633ba645"/>
    <ds:schemaRef ds:uri="e9aa2128-6fcf-48a2-be1c-30c151866e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Savon</vt:lpstr>
      <vt:lpstr>STATISTICAL INFERENCE</vt:lpstr>
      <vt:lpstr>Content</vt:lpstr>
      <vt:lpstr>Project description</vt:lpstr>
      <vt:lpstr>INTRODUCTION TO R</vt:lpstr>
      <vt:lpstr>Lab Outcomes </vt:lpstr>
      <vt:lpstr>What is R</vt:lpstr>
      <vt:lpstr>Why R</vt:lpstr>
      <vt:lpstr>Getting Started </vt:lpstr>
      <vt:lpstr>R Basics </vt:lpstr>
      <vt:lpstr>Objects</vt:lpstr>
      <vt:lpstr>Naming Convention </vt:lpstr>
      <vt:lpstr>Assignment </vt:lpstr>
      <vt:lpstr>Built-In Functions</vt:lpstr>
      <vt:lpstr>Example for Functions</vt:lpstr>
      <vt:lpstr>[Mean , Median, Variance, SD]</vt:lpstr>
      <vt:lpstr>Objects | Vectors </vt:lpstr>
      <vt:lpstr>Objects | Accessing Vectors </vt:lpstr>
      <vt:lpstr>Objects | Data Frames </vt:lpstr>
      <vt:lpstr>Objects | Accessing Data Frames</vt:lpstr>
      <vt:lpstr>Hands ON</vt:lpstr>
      <vt:lpstr>THANK YOU ☺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</dc:title>
  <dc:creator>Basma Albanna</dc:creator>
  <cp:revision>1</cp:revision>
  <dcterms:created xsi:type="dcterms:W3CDTF">2016-03-01T20:39:04Z</dcterms:created>
  <dcterms:modified xsi:type="dcterms:W3CDTF">2022-01-04T15:40:58Z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0x0101003A2CAC6067C3BF48A7BE604FCEBF8F7F</vt:lpwstr>
  </property>
</Properties>
</file>