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Garamond" panose="02020404030301010803" pitchFamily="18" charset="0"/>
      <p:regular r:id="rId43"/>
      <p:bold r:id="rId44"/>
      <p:italic r:id="rId45"/>
    </p:embeddedFont>
    <p:embeddedFont>
      <p:font typeface="Helvetica Neue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0" roundtripDataSignature="AMtx7mikZ6bj3ZCdMiZAct9u4q/T0ToC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9D4B7-300E-4E29-A6FD-1F8F1DFFE131}" v="2" dt="2021-12-02T13:25:44.179"/>
    <p1510:client id="{5E4CA5FB-C630-427B-BA4F-5D50552A7085}" v="3" dt="2022-01-02T22:39:09.743"/>
    <p1510:client id="{6DA8EA7D-DC03-41CE-8910-7D2D94BD4F19}" v="4" dt="2021-11-01T19:50:32.460"/>
    <p1510:client id="{732386FB-68B2-4B70-A9D7-6ED0EEA400DF}" v="3" dt="2021-11-07T22:58:53.683"/>
    <p1510:client id="{799C3E7D-2EA3-4AA8-9D05-E1CB36527263}" v="4" dt="2021-12-19T13:42:25.388"/>
    <p1510:client id="{B37BCB10-35BB-46B0-96EC-06A7CCB4A5E6}" v="1" dt="2022-01-04T15:24:57.421"/>
    <p1510:client id="{BD746F3C-F260-4511-84E1-54DCE1DC3231}" v="1" dt="2021-11-08T19:17:24.030"/>
    <p1510:client id="{CCE31329-788E-489D-B992-1118459354F4}" v="1" dt="2021-11-10T09:36:15.734"/>
    <p1510:client id="{D340B1A9-116B-4482-BBBA-C2044D20F4D1}" v="4" dt="2021-12-20T22:48:23.027"/>
    <p1510:client id="{E4B7626F-F20C-4857-BBC0-1DB10D528831}" v="2" dt="2021-12-19T12:18:20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حبيبه عماد العربى على احمد" userId="S::habiba20191700209@cis.asu.edu.eg::5645e114-5aed-4a91-b0e6-bfb8df360956" providerId="AD" clId="Web-{B37BCB10-35BB-46B0-96EC-06A7CCB4A5E6}"/>
    <pc:docChg chg="modSld">
      <pc:chgData name="حبيبه عماد العربى على احمد" userId="S::habiba20191700209@cis.asu.edu.eg::5645e114-5aed-4a91-b0e6-bfb8df360956" providerId="AD" clId="Web-{B37BCB10-35BB-46B0-96EC-06A7CCB4A5E6}" dt="2022-01-04T15:24:57.421" v="0" actId="1076"/>
      <pc:docMkLst>
        <pc:docMk/>
      </pc:docMkLst>
      <pc:sldChg chg="modSp">
        <pc:chgData name="حبيبه عماد العربى على احمد" userId="S::habiba20191700209@cis.asu.edu.eg::5645e114-5aed-4a91-b0e6-bfb8df360956" providerId="AD" clId="Web-{B37BCB10-35BB-46B0-96EC-06A7CCB4A5E6}" dt="2022-01-04T15:24:57.421" v="0" actId="1076"/>
        <pc:sldMkLst>
          <pc:docMk/>
          <pc:sldMk cId="0" sldId="259"/>
        </pc:sldMkLst>
        <pc:picChg chg="mod">
          <ac:chgData name="حبيبه عماد العربى على احمد" userId="S::habiba20191700209@cis.asu.edu.eg::5645e114-5aed-4a91-b0e6-bfb8df360956" providerId="AD" clId="Web-{B37BCB10-35BB-46B0-96EC-06A7CCB4A5E6}" dt="2022-01-04T15:24:57.421" v="0" actId="1076"/>
          <ac:picMkLst>
            <pc:docMk/>
            <pc:sldMk cId="0" sldId="259"/>
            <ac:picMk id="132" creationId="{00000000-0000-0000-0000-000000000000}"/>
          </ac:picMkLst>
        </pc:picChg>
      </pc:sldChg>
    </pc:docChg>
  </pc:docChgLst>
  <pc:docChgLst>
    <pc:chgData name="مارينا فوزى وديع ميخائيل" userId="S::marina20191700474@cis.asu.edu.eg::607b0fdc-35fa-4b39-a72c-7505cb15dd8a" providerId="AD" clId="Web-{CCE31329-788E-489D-B992-1118459354F4}"/>
    <pc:docChg chg="modSld">
      <pc:chgData name="مارينا فوزى وديع ميخائيل" userId="S::marina20191700474@cis.asu.edu.eg::607b0fdc-35fa-4b39-a72c-7505cb15dd8a" providerId="AD" clId="Web-{CCE31329-788E-489D-B992-1118459354F4}" dt="2021-11-10T09:36:15.734" v="0" actId="1076"/>
      <pc:docMkLst>
        <pc:docMk/>
      </pc:docMkLst>
      <pc:sldChg chg="modSp">
        <pc:chgData name="مارينا فوزى وديع ميخائيل" userId="S::marina20191700474@cis.asu.edu.eg::607b0fdc-35fa-4b39-a72c-7505cb15dd8a" providerId="AD" clId="Web-{CCE31329-788E-489D-B992-1118459354F4}" dt="2021-11-10T09:36:15.734" v="0" actId="1076"/>
        <pc:sldMkLst>
          <pc:docMk/>
          <pc:sldMk cId="0" sldId="278"/>
        </pc:sldMkLst>
        <pc:cxnChg chg="mod">
          <ac:chgData name="مارينا فوزى وديع ميخائيل" userId="S::marina20191700474@cis.asu.edu.eg::607b0fdc-35fa-4b39-a72c-7505cb15dd8a" providerId="AD" clId="Web-{CCE31329-788E-489D-B992-1118459354F4}" dt="2021-11-10T09:36:15.734" v="0" actId="1076"/>
          <ac:cxnSpMkLst>
            <pc:docMk/>
            <pc:sldMk cId="0" sldId="278"/>
            <ac:cxnSpMk id="295" creationId="{00000000-0000-0000-0000-000000000000}"/>
          </ac:cxnSpMkLst>
        </pc:cxnChg>
      </pc:sldChg>
    </pc:docChg>
  </pc:docChgLst>
  <pc:docChgLst>
    <pc:chgData name="مؤمن سعيد محمد حافظ" userId="S::20191700914@cis.asu.edu.eg::4762790f-5194-4e92-9b3d-5eef5438e248" providerId="AD" clId="Web-{732386FB-68B2-4B70-A9D7-6ED0EEA400DF}"/>
    <pc:docChg chg="modSld">
      <pc:chgData name="مؤمن سعيد محمد حافظ" userId="S::20191700914@cis.asu.edu.eg::4762790f-5194-4e92-9b3d-5eef5438e248" providerId="AD" clId="Web-{732386FB-68B2-4B70-A9D7-6ED0EEA400DF}" dt="2021-11-07T22:58:53.683" v="2" actId="1076"/>
      <pc:docMkLst>
        <pc:docMk/>
      </pc:docMkLst>
      <pc:sldChg chg="modSp">
        <pc:chgData name="مؤمن سعيد محمد حافظ" userId="S::20191700914@cis.asu.edu.eg::4762790f-5194-4e92-9b3d-5eef5438e248" providerId="AD" clId="Web-{732386FB-68B2-4B70-A9D7-6ED0EEA400DF}" dt="2021-11-07T22:58:41.745" v="0" actId="1076"/>
        <pc:sldMkLst>
          <pc:docMk/>
          <pc:sldMk cId="0" sldId="259"/>
        </pc:sldMkLst>
        <pc:picChg chg="mod">
          <ac:chgData name="مؤمن سعيد محمد حافظ" userId="S::20191700914@cis.asu.edu.eg::4762790f-5194-4e92-9b3d-5eef5438e248" providerId="AD" clId="Web-{732386FB-68B2-4B70-A9D7-6ED0EEA400DF}" dt="2021-11-07T22:58:41.745" v="0" actId="1076"/>
          <ac:picMkLst>
            <pc:docMk/>
            <pc:sldMk cId="0" sldId="259"/>
            <ac:picMk id="132" creationId="{00000000-0000-0000-0000-000000000000}"/>
          </ac:picMkLst>
        </pc:picChg>
      </pc:sldChg>
      <pc:sldChg chg="modSp">
        <pc:chgData name="مؤمن سعيد محمد حافظ" userId="S::20191700914@cis.asu.edu.eg::4762790f-5194-4e92-9b3d-5eef5438e248" providerId="AD" clId="Web-{732386FB-68B2-4B70-A9D7-6ED0EEA400DF}" dt="2021-11-07T22:58:53.683" v="2" actId="1076"/>
        <pc:sldMkLst>
          <pc:docMk/>
          <pc:sldMk cId="0" sldId="260"/>
        </pc:sldMkLst>
        <pc:spChg chg="mod">
          <ac:chgData name="مؤمن سعيد محمد حافظ" userId="S::20191700914@cis.asu.edu.eg::4762790f-5194-4e92-9b3d-5eef5438e248" providerId="AD" clId="Web-{732386FB-68B2-4B70-A9D7-6ED0EEA400DF}" dt="2021-11-07T22:58:50.433" v="1" actId="1076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مؤمن سعيد محمد حافظ" userId="S::20191700914@cis.asu.edu.eg::4762790f-5194-4e92-9b3d-5eef5438e248" providerId="AD" clId="Web-{732386FB-68B2-4B70-A9D7-6ED0EEA400DF}" dt="2021-11-07T22:58:53.683" v="2" actId="1076"/>
          <ac:spMkLst>
            <pc:docMk/>
            <pc:sldMk cId="0" sldId="260"/>
            <ac:spMk id="140" creationId="{00000000-0000-0000-0000-000000000000}"/>
          </ac:spMkLst>
        </pc:spChg>
      </pc:sldChg>
    </pc:docChg>
  </pc:docChgLst>
  <pc:docChgLst>
    <pc:chgData name="ايمان عوض الله سليمان ابراهيم حسن بدار" userId="S::eman20191700156@cis.asu.edu.eg::76a11fe6-f284-4459-89dd-308f83244edc" providerId="AD" clId="Web-{5E4CA5FB-C630-427B-BA4F-5D50552A7085}"/>
    <pc:docChg chg="modSld">
      <pc:chgData name="ايمان عوض الله سليمان ابراهيم حسن بدار" userId="S::eman20191700156@cis.asu.edu.eg::76a11fe6-f284-4459-89dd-308f83244edc" providerId="AD" clId="Web-{5E4CA5FB-C630-427B-BA4F-5D50552A7085}" dt="2022-01-02T22:39:09.743" v="2" actId="1076"/>
      <pc:docMkLst>
        <pc:docMk/>
      </pc:docMkLst>
      <pc:sldChg chg="modSp">
        <pc:chgData name="ايمان عوض الله سليمان ابراهيم حسن بدار" userId="S::eman20191700156@cis.asu.edu.eg::76a11fe6-f284-4459-89dd-308f83244edc" providerId="AD" clId="Web-{5E4CA5FB-C630-427B-BA4F-5D50552A7085}" dt="2022-01-02T22:39:09.743" v="2" actId="1076"/>
        <pc:sldMkLst>
          <pc:docMk/>
          <pc:sldMk cId="0" sldId="259"/>
        </pc:sldMkLst>
        <pc:picChg chg="mod">
          <ac:chgData name="ايمان عوض الله سليمان ابراهيم حسن بدار" userId="S::eman20191700156@cis.asu.edu.eg::76a11fe6-f284-4459-89dd-308f83244edc" providerId="AD" clId="Web-{5E4CA5FB-C630-427B-BA4F-5D50552A7085}" dt="2022-01-02T22:39:09.743" v="2" actId="1076"/>
          <ac:picMkLst>
            <pc:docMk/>
            <pc:sldMk cId="0" sldId="259"/>
            <ac:picMk id="132" creationId="{00000000-0000-0000-0000-000000000000}"/>
          </ac:picMkLst>
        </pc:picChg>
      </pc:sldChg>
    </pc:docChg>
  </pc:docChgLst>
  <pc:docChgLst>
    <pc:chgData name="سارة مصطفى محمد مصطفى" userId="S::sara20191700271@cis.asu.edu.eg::e4afd92a-3b04-4321-b34a-ff008e4c8240" providerId="AD" clId="Web-{799C3E7D-2EA3-4AA8-9D05-E1CB36527263}"/>
    <pc:docChg chg="modSld">
      <pc:chgData name="سارة مصطفى محمد مصطفى" userId="S::sara20191700271@cis.asu.edu.eg::e4afd92a-3b04-4321-b34a-ff008e4c8240" providerId="AD" clId="Web-{799C3E7D-2EA3-4AA8-9D05-E1CB36527263}" dt="2021-12-19T13:42:25.388" v="3" actId="1076"/>
      <pc:docMkLst>
        <pc:docMk/>
      </pc:docMkLst>
      <pc:sldChg chg="modSp">
        <pc:chgData name="سارة مصطفى محمد مصطفى" userId="S::sara20191700271@cis.asu.edu.eg::e4afd92a-3b04-4321-b34a-ff008e4c8240" providerId="AD" clId="Web-{799C3E7D-2EA3-4AA8-9D05-E1CB36527263}" dt="2021-12-19T13:41:05.902" v="1" actId="1076"/>
        <pc:sldMkLst>
          <pc:docMk/>
          <pc:sldMk cId="0" sldId="267"/>
        </pc:sldMkLst>
        <pc:spChg chg="mod">
          <ac:chgData name="سارة مصطفى محمد مصطفى" userId="S::sara20191700271@cis.asu.edu.eg::e4afd92a-3b04-4321-b34a-ff008e4c8240" providerId="AD" clId="Web-{799C3E7D-2EA3-4AA8-9D05-E1CB36527263}" dt="2021-12-19T13:41:05.902" v="1" actId="1076"/>
          <ac:spMkLst>
            <pc:docMk/>
            <pc:sldMk cId="0" sldId="267"/>
            <ac:spMk id="206" creationId="{00000000-0000-0000-0000-000000000000}"/>
          </ac:spMkLst>
        </pc:spChg>
      </pc:sldChg>
      <pc:sldChg chg="modSp">
        <pc:chgData name="سارة مصطفى محمد مصطفى" userId="S::sara20191700271@cis.asu.edu.eg::e4afd92a-3b04-4321-b34a-ff008e4c8240" providerId="AD" clId="Web-{799C3E7D-2EA3-4AA8-9D05-E1CB36527263}" dt="2021-12-19T13:42:25.388" v="3" actId="1076"/>
        <pc:sldMkLst>
          <pc:docMk/>
          <pc:sldMk cId="0" sldId="268"/>
        </pc:sldMkLst>
        <pc:spChg chg="mod">
          <ac:chgData name="سارة مصطفى محمد مصطفى" userId="S::sara20191700271@cis.asu.edu.eg::e4afd92a-3b04-4321-b34a-ff008e4c8240" providerId="AD" clId="Web-{799C3E7D-2EA3-4AA8-9D05-E1CB36527263}" dt="2021-12-19T13:42:25.388" v="3" actId="1076"/>
          <ac:spMkLst>
            <pc:docMk/>
            <pc:sldMk cId="0" sldId="268"/>
            <ac:spMk id="217" creationId="{00000000-0000-0000-0000-000000000000}"/>
          </ac:spMkLst>
        </pc:spChg>
      </pc:sldChg>
    </pc:docChg>
  </pc:docChgLst>
  <pc:docChgLst>
    <pc:chgData name="مريم فيصل على السيد" userId="S::mariam20191700632@cis.asu.edu.eg::ceb541d7-5122-4482-b3b7-2c7ea9d43f78" providerId="AD" clId="Web-{1C39D4B7-300E-4E29-A6FD-1F8F1DFFE131}"/>
    <pc:docChg chg="modSld">
      <pc:chgData name="مريم فيصل على السيد" userId="S::mariam20191700632@cis.asu.edu.eg::ceb541d7-5122-4482-b3b7-2c7ea9d43f78" providerId="AD" clId="Web-{1C39D4B7-300E-4E29-A6FD-1F8F1DFFE131}" dt="2021-12-02T13:25:44.179" v="1" actId="1076"/>
      <pc:docMkLst>
        <pc:docMk/>
      </pc:docMkLst>
      <pc:sldChg chg="modSp">
        <pc:chgData name="مريم فيصل على السيد" userId="S::mariam20191700632@cis.asu.edu.eg::ceb541d7-5122-4482-b3b7-2c7ea9d43f78" providerId="AD" clId="Web-{1C39D4B7-300E-4E29-A6FD-1F8F1DFFE131}" dt="2021-12-02T13:25:44.179" v="1" actId="1076"/>
        <pc:sldMkLst>
          <pc:docMk/>
          <pc:sldMk cId="0" sldId="259"/>
        </pc:sldMkLst>
        <pc:picChg chg="mod">
          <ac:chgData name="مريم فيصل على السيد" userId="S::mariam20191700632@cis.asu.edu.eg::ceb541d7-5122-4482-b3b7-2c7ea9d43f78" providerId="AD" clId="Web-{1C39D4B7-300E-4E29-A6FD-1F8F1DFFE131}" dt="2021-12-02T13:25:44.179" v="1" actId="1076"/>
          <ac:picMkLst>
            <pc:docMk/>
            <pc:sldMk cId="0" sldId="259"/>
            <ac:picMk id="132" creationId="{00000000-0000-0000-0000-000000000000}"/>
          </ac:picMkLst>
        </pc:picChg>
      </pc:sldChg>
    </pc:docChg>
  </pc:docChgLst>
  <pc:docChgLst>
    <pc:chgData name="زياد خالد فكرى محمود عبد الفتاح" userId="S::ziad20191700265@cis.asu.edu.eg::bb0e10fc-195e-452f-b696-adceea067228" providerId="AD" clId="Web-{BD746F3C-F260-4511-84E1-54DCE1DC3231}"/>
    <pc:docChg chg="modSld">
      <pc:chgData name="زياد خالد فكرى محمود عبد الفتاح" userId="S::ziad20191700265@cis.asu.edu.eg::bb0e10fc-195e-452f-b696-adceea067228" providerId="AD" clId="Web-{BD746F3C-F260-4511-84E1-54DCE1DC3231}" dt="2021-11-08T19:17:24.030" v="0" actId="1076"/>
      <pc:docMkLst>
        <pc:docMk/>
      </pc:docMkLst>
      <pc:sldChg chg="modSp">
        <pc:chgData name="زياد خالد فكرى محمود عبد الفتاح" userId="S::ziad20191700265@cis.asu.edu.eg::bb0e10fc-195e-452f-b696-adceea067228" providerId="AD" clId="Web-{BD746F3C-F260-4511-84E1-54DCE1DC3231}" dt="2021-11-08T19:17:24.030" v="0" actId="1076"/>
        <pc:sldMkLst>
          <pc:docMk/>
          <pc:sldMk cId="0" sldId="258"/>
        </pc:sldMkLst>
        <pc:picChg chg="mod">
          <ac:chgData name="زياد خالد فكرى محمود عبد الفتاح" userId="S::ziad20191700265@cis.asu.edu.eg::bb0e10fc-195e-452f-b696-adceea067228" providerId="AD" clId="Web-{BD746F3C-F260-4511-84E1-54DCE1DC3231}" dt="2021-11-08T19:17:24.030" v="0" actId="1076"/>
          <ac:picMkLst>
            <pc:docMk/>
            <pc:sldMk cId="0" sldId="258"/>
            <ac:picMk id="124" creationId="{00000000-0000-0000-0000-000000000000}"/>
          </ac:picMkLst>
        </pc:picChg>
      </pc:sldChg>
    </pc:docChg>
  </pc:docChgLst>
  <pc:docChgLst>
    <pc:chgData name="شيرين محمد ابراهيم" userId="S::shirinmohammed@cis.asu.edu.eg::0d515e96-1c2a-496c-8a4d-7936cd84fdf8" providerId="AD" clId="Web-{6C6EB51A-2698-4919-BF6F-850E8DBBCF13}"/>
    <pc:docChg chg="modSld">
      <pc:chgData name="شيرين محمد ابراهيم" userId="S::shirinmohammed@cis.asu.edu.eg::0d515e96-1c2a-496c-8a4d-7936cd84fdf8" providerId="AD" clId="Web-{6C6EB51A-2698-4919-BF6F-850E8DBBCF13}" dt="2021-10-31T13:59:19.330" v="0"/>
      <pc:docMkLst>
        <pc:docMk/>
      </pc:docMkLst>
      <pc:sldChg chg="modNotes">
        <pc:chgData name="شيرين محمد ابراهيم" userId="S::shirinmohammed@cis.asu.edu.eg::0d515e96-1c2a-496c-8a4d-7936cd84fdf8" providerId="AD" clId="Web-{6C6EB51A-2698-4919-BF6F-850E8DBBCF13}" dt="2021-10-31T13:59:19.330" v="0"/>
        <pc:sldMkLst>
          <pc:docMk/>
          <pc:sldMk cId="0" sldId="271"/>
        </pc:sldMkLst>
      </pc:sldChg>
    </pc:docChg>
  </pc:docChgLst>
  <pc:docChgLst>
    <pc:chgData name="روان محمد ابراهيم ابراهيم" userId="S::rawan20191700256@cis.asu.edu.eg::b9847a2f-2ef9-4fe2-9a5a-0b8ae9b11fa2" providerId="AD" clId="Web-{D340B1A9-116B-4482-BBBA-C2044D20F4D1}"/>
    <pc:docChg chg="modSld">
      <pc:chgData name="روان محمد ابراهيم ابراهيم" userId="S::rawan20191700256@cis.asu.edu.eg::b9847a2f-2ef9-4fe2-9a5a-0b8ae9b11fa2" providerId="AD" clId="Web-{D340B1A9-116B-4482-BBBA-C2044D20F4D1}" dt="2021-12-20T22:48:23.027" v="3"/>
      <pc:docMkLst>
        <pc:docMk/>
      </pc:docMkLst>
      <pc:sldChg chg="delSp modSp">
        <pc:chgData name="روان محمد ابراهيم ابراهيم" userId="S::rawan20191700256@cis.asu.edu.eg::b9847a2f-2ef9-4fe2-9a5a-0b8ae9b11fa2" providerId="AD" clId="Web-{D340B1A9-116B-4482-BBBA-C2044D20F4D1}" dt="2021-12-20T22:48:23.027" v="3"/>
        <pc:sldMkLst>
          <pc:docMk/>
          <pc:sldMk cId="0" sldId="261"/>
        </pc:sldMkLst>
        <pc:spChg chg="mod">
          <ac:chgData name="روان محمد ابراهيم ابراهيم" userId="S::rawan20191700256@cis.asu.edu.eg::b9847a2f-2ef9-4fe2-9a5a-0b8ae9b11fa2" providerId="AD" clId="Web-{D340B1A9-116B-4482-BBBA-C2044D20F4D1}" dt="2021-12-20T22:48:04.042" v="2" actId="1076"/>
          <ac:spMkLst>
            <pc:docMk/>
            <pc:sldMk cId="0" sldId="261"/>
            <ac:spMk id="148" creationId="{00000000-0000-0000-0000-000000000000}"/>
          </ac:spMkLst>
        </pc:spChg>
        <pc:picChg chg="del">
          <ac:chgData name="روان محمد ابراهيم ابراهيم" userId="S::rawan20191700256@cis.asu.edu.eg::b9847a2f-2ef9-4fe2-9a5a-0b8ae9b11fa2" providerId="AD" clId="Web-{D340B1A9-116B-4482-BBBA-C2044D20F4D1}" dt="2021-12-20T22:48:23.027" v="3"/>
          <ac:picMkLst>
            <pc:docMk/>
            <pc:sldMk cId="0" sldId="261"/>
            <ac:picMk id="150" creationId="{00000000-0000-0000-0000-000000000000}"/>
          </ac:picMkLst>
        </pc:picChg>
      </pc:sldChg>
    </pc:docChg>
  </pc:docChgLst>
  <pc:docChgLst>
    <pc:chgData name="شيرين محمد ابراهيم" userId="S::shirinmohammed@cis.asu.edu.eg::0d515e96-1c2a-496c-8a4d-7936cd84fdf8" providerId="AD" clId="Web-{E041847D-8AEE-4BE0-BA94-73A40E842247}"/>
    <pc:docChg chg="modSld">
      <pc:chgData name="شيرين محمد ابراهيم" userId="S::shirinmohammed@cis.asu.edu.eg::0d515e96-1c2a-496c-8a4d-7936cd84fdf8" providerId="AD" clId="Web-{E041847D-8AEE-4BE0-BA94-73A40E842247}" dt="2021-10-31T14:01:23.357" v="0"/>
      <pc:docMkLst>
        <pc:docMk/>
      </pc:docMkLst>
      <pc:sldChg chg="modNotes">
        <pc:chgData name="شيرين محمد ابراهيم" userId="S::shirinmohammed@cis.asu.edu.eg::0d515e96-1c2a-496c-8a4d-7936cd84fdf8" providerId="AD" clId="Web-{E041847D-8AEE-4BE0-BA94-73A40E842247}" dt="2021-10-31T14:01:23.357" v="0"/>
        <pc:sldMkLst>
          <pc:docMk/>
          <pc:sldMk cId="0" sldId="271"/>
        </pc:sldMkLst>
      </pc:sldChg>
    </pc:docChg>
  </pc:docChgLst>
  <pc:docChgLst>
    <pc:chgData name="يوستينا جرجس صدقى جريس" userId="S::yostina20191700757@cis.asu.edu.eg::39f046e6-6f3f-4d7c-b4b0-e854179dac01" providerId="AD" clId="Web-{E4B7626F-F20C-4857-BBC0-1DB10D528831}"/>
    <pc:docChg chg="modSld">
      <pc:chgData name="يوستينا جرجس صدقى جريس" userId="S::yostina20191700757@cis.asu.edu.eg::39f046e6-6f3f-4d7c-b4b0-e854179dac01" providerId="AD" clId="Web-{E4B7626F-F20C-4857-BBC0-1DB10D528831}" dt="2021-12-19T12:18:20.123" v="1" actId="14100"/>
      <pc:docMkLst>
        <pc:docMk/>
      </pc:docMkLst>
      <pc:sldChg chg="modSp">
        <pc:chgData name="يوستينا جرجس صدقى جريس" userId="S::yostina20191700757@cis.asu.edu.eg::39f046e6-6f3f-4d7c-b4b0-e854179dac01" providerId="AD" clId="Web-{E4B7626F-F20C-4857-BBC0-1DB10D528831}" dt="2021-12-19T12:18:20.123" v="1" actId="14100"/>
        <pc:sldMkLst>
          <pc:docMk/>
          <pc:sldMk cId="0" sldId="259"/>
        </pc:sldMkLst>
        <pc:picChg chg="mod">
          <ac:chgData name="يوستينا جرجس صدقى جريس" userId="S::yostina20191700757@cis.asu.edu.eg::39f046e6-6f3f-4d7c-b4b0-e854179dac01" providerId="AD" clId="Web-{E4B7626F-F20C-4857-BBC0-1DB10D528831}" dt="2021-12-19T12:18:20.123" v="1" actId="14100"/>
          <ac:picMkLst>
            <pc:docMk/>
            <pc:sldMk cId="0" sldId="259"/>
            <ac:picMk id="132" creationId="{00000000-0000-0000-0000-000000000000}"/>
          </ac:picMkLst>
        </pc:picChg>
      </pc:sldChg>
    </pc:docChg>
  </pc:docChgLst>
  <pc:docChgLst>
    <pc:chgData name="اروى ايمن محمد السيد" userId="S::arwa20191700088@cis.asu.edu.eg::1c0245c2-57b2-4fb3-a07b-ba25b94c3a46" providerId="AD" clId="Web-{6DA8EA7D-DC03-41CE-8910-7D2D94BD4F19}"/>
    <pc:docChg chg="modSld">
      <pc:chgData name="اروى ايمن محمد السيد" userId="S::arwa20191700088@cis.asu.edu.eg::1c0245c2-57b2-4fb3-a07b-ba25b94c3a46" providerId="AD" clId="Web-{6DA8EA7D-DC03-41CE-8910-7D2D94BD4F19}" dt="2021-11-01T19:50:32.460" v="3" actId="14100"/>
      <pc:docMkLst>
        <pc:docMk/>
      </pc:docMkLst>
      <pc:sldChg chg="modSp">
        <pc:chgData name="اروى ايمن محمد السيد" userId="S::arwa20191700088@cis.asu.edu.eg::1c0245c2-57b2-4fb3-a07b-ba25b94c3a46" providerId="AD" clId="Web-{6DA8EA7D-DC03-41CE-8910-7D2D94BD4F19}" dt="2021-11-01T19:50:05.569" v="0" actId="1076"/>
        <pc:sldMkLst>
          <pc:docMk/>
          <pc:sldMk cId="0" sldId="259"/>
        </pc:sldMkLst>
        <pc:picChg chg="mod">
          <ac:chgData name="اروى ايمن محمد السيد" userId="S::arwa20191700088@cis.asu.edu.eg::1c0245c2-57b2-4fb3-a07b-ba25b94c3a46" providerId="AD" clId="Web-{6DA8EA7D-DC03-41CE-8910-7D2D94BD4F19}" dt="2021-11-01T19:50:05.569" v="0" actId="1076"/>
          <ac:picMkLst>
            <pc:docMk/>
            <pc:sldMk cId="0" sldId="259"/>
            <ac:picMk id="132" creationId="{00000000-0000-0000-0000-000000000000}"/>
          </ac:picMkLst>
        </pc:picChg>
      </pc:sldChg>
      <pc:sldChg chg="modSp">
        <pc:chgData name="اروى ايمن محمد السيد" userId="S::arwa20191700088@cis.asu.edu.eg::1c0245c2-57b2-4fb3-a07b-ba25b94c3a46" providerId="AD" clId="Web-{6DA8EA7D-DC03-41CE-8910-7D2D94BD4F19}" dt="2021-11-01T19:50:32.460" v="3" actId="14100"/>
        <pc:sldMkLst>
          <pc:docMk/>
          <pc:sldMk cId="0" sldId="261"/>
        </pc:sldMkLst>
        <pc:spChg chg="mod">
          <ac:chgData name="اروى ايمن محمد السيد" userId="S::arwa20191700088@cis.asu.edu.eg::1c0245c2-57b2-4fb3-a07b-ba25b94c3a46" providerId="AD" clId="Web-{6DA8EA7D-DC03-41CE-8910-7D2D94BD4F19}" dt="2021-11-01T19:50:32.460" v="3" actId="14100"/>
          <ac:spMkLst>
            <pc:docMk/>
            <pc:sldMk cId="0" sldId="261"/>
            <ac:spMk id="1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is the initialization of “X”</a:t>
            </a:r>
            <a:endParaRPr/>
          </a:p>
        </p:txBody>
      </p:sp>
      <p:sp>
        <p:nvSpPr>
          <p:cNvPr id="194" name="Google Shape;19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X= 10    🡪 assignemet operator (&lt;- ) can’t be used 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/>
            <a:r>
              <a:rPr lang="en-US" b="1"/>
              <a:t>Answer</a:t>
            </a:r>
            <a:r>
              <a:rPr lang="en-US"/>
              <a:t>: </a:t>
            </a:r>
          </a:p>
          <a:p>
            <a:pPr marL="400050" lvl="1" indent="0"/>
            <a:r>
              <a:rPr lang="en-US"/>
              <a:t>Exp &lt;- function(x=1,y=1) </a:t>
            </a:r>
          </a:p>
          <a:p>
            <a:pPr marL="400050" lvl="1" indent="0"/>
            <a:r>
              <a:rPr lang="en-US"/>
              <a:t>{ z=1; for(i in 1:y) z&lt;-z*x; return(z);}</a:t>
            </a:r>
          </a:p>
          <a:p>
            <a:pPr marL="0" indent="0"/>
            <a:endParaRPr lang="en-US"/>
          </a:p>
          <a:p>
            <a:pPr marL="0" indent="0"/>
            <a:endParaRPr lang="en-US"/>
          </a:p>
        </p:txBody>
      </p:sp>
      <p:sp>
        <p:nvSpPr>
          <p:cNvPr id="236" name="Google Shape;23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we save the variable x only</a:t>
            </a:r>
            <a:endParaRPr/>
          </a:p>
        </p:txBody>
      </p:sp>
      <p:sp>
        <p:nvSpPr>
          <p:cNvPr id="260" name="Google Shape;26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 VarInt VarReal VarChar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 1 1 0.1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 2 2 0.2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 3 3 0.3 Data Mining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 4 4 0.4 Examples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 5 5 0.5 Case Studies</a:t>
            </a:r>
            <a:endParaRPr/>
          </a:p>
        </p:txBody>
      </p:sp>
      <p:sp>
        <p:nvSpPr>
          <p:cNvPr id="282" name="Google Shape;28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If the package is not installed , do not practice just let them know the function name </a:t>
            </a:r>
            <a:endParaRPr/>
          </a:p>
        </p:txBody>
      </p:sp>
      <p:sp>
        <p:nvSpPr>
          <p:cNvPr id="291" name="Google Shape;29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practice here , just let them know the function names </a:t>
            </a:r>
            <a:endParaRPr/>
          </a:p>
        </p:txBody>
      </p:sp>
      <p:sp>
        <p:nvSpPr>
          <p:cNvPr id="299" name="Google Shape;29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sqlFetch(), sqlSave() and sqlUpdate(): read, write or update a table in an ODBC database</a:t>
            </a:r>
            <a:endParaRPr/>
          </a:p>
        </p:txBody>
      </p:sp>
      <p:sp>
        <p:nvSpPr>
          <p:cNvPr id="307" name="Google Shape;30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[x&gt;3] 🡪 retrieve all values &gt;3 </a:t>
            </a: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7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27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27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27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5;p27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9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9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2" name="Google Shape;42;p29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29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29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4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9" name="Google Shape;89;p35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5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2778612" y="2344561"/>
            <a:ext cx="6634776" cy="98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STATISTICAL </a:t>
            </a:r>
            <a:b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INFERENCE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2895600" y="3857002"/>
            <a:ext cx="6400800" cy="18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500" b="1" u="sng">
                <a:latin typeface="Times New Roman"/>
                <a:ea typeface="Times New Roman"/>
                <a:cs typeface="Times New Roman"/>
                <a:sym typeface="Times New Roman"/>
              </a:rPr>
              <a:t>Second Lab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950348" y="26490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838200" y="1463435"/>
            <a:ext cx="9372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to Sans Symbols"/>
              <a:buChar char="▪"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while (</a:t>
            </a:r>
            <a:r>
              <a:rPr lang="en-US" sz="4000" i="1">
                <a:latin typeface="Helvetica Neue Light"/>
                <a:ea typeface="Helvetica Neue Light"/>
                <a:cs typeface="Helvetica Neue Light"/>
                <a:sym typeface="Helvetica Neue Light"/>
              </a:rPr>
              <a:t>expr_1</a:t>
            </a: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r>
              <a:rPr lang="en-US" sz="4000" i="1">
                <a:latin typeface="Helvetica Neue Light"/>
                <a:ea typeface="Helvetica Neue Light"/>
                <a:cs typeface="Helvetica Neue Light"/>
                <a:sym typeface="Helvetica Neue Light"/>
              </a:rPr>
              <a:t>expr_2</a:t>
            </a: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 While </a:t>
            </a:r>
            <a:r>
              <a:rPr lang="en-US" sz="4000" i="1">
                <a:latin typeface="Helvetica Neue Light"/>
                <a:ea typeface="Helvetica Neue Light"/>
                <a:cs typeface="Helvetica Neue Light"/>
                <a:sym typeface="Helvetica Neue Light"/>
              </a:rPr>
              <a:t>expr_1</a:t>
            </a: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 is true, repeatedly evaluate </a:t>
            </a:r>
            <a:r>
              <a:rPr lang="en-US" sz="4000" i="1">
                <a:latin typeface="Helvetica Neue Light"/>
                <a:ea typeface="Helvetica Neue Light"/>
                <a:cs typeface="Helvetica Neue Light"/>
                <a:sym typeface="Helvetica Neue Light"/>
              </a:rPr>
              <a:t>expr_2 </a:t>
            </a:r>
            <a:endParaRPr/>
          </a:p>
          <a:p>
            <a:pPr marL="182880" lvl="0" indent="-254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Char char="▪"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break and next statements can be used within the loop 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0" name="Google Shape;190;p10"/>
          <p:cNvCxnSpPr/>
          <p:nvPr/>
        </p:nvCxnSpPr>
        <p:spPr>
          <a:xfrm>
            <a:off x="1156748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66800" y="26490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endParaRPr/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838199" y="1463436"/>
            <a:ext cx="3624943" cy="46391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&gt;while (x!=60)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{ x &lt;- x+1}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&gt; 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[1] 60</a:t>
            </a: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8" name="Google Shape;198;p11"/>
          <p:cNvCxnSpPr/>
          <p:nvPr/>
        </p:nvCxnSpPr>
        <p:spPr>
          <a:xfrm>
            <a:off x="838200" y="126894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11"/>
          <p:cNvSpPr txBox="1"/>
          <p:nvPr/>
        </p:nvSpPr>
        <p:spPr>
          <a:xfrm>
            <a:off x="5751285" y="1463436"/>
            <a:ext cx="3624943" cy="4639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i&lt;- 1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while (1&lt;6)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{ print(i)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i&lt;- i+1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1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3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5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>
            <a:spLocks noGrp="1"/>
          </p:cNvSpPr>
          <p:nvPr>
            <p:ph type="title"/>
          </p:nvPr>
        </p:nvSpPr>
        <p:spPr>
          <a:xfrm>
            <a:off x="1066800" y="1811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 Definition </a:t>
            </a:r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1"/>
          </p:nvPr>
        </p:nvSpPr>
        <p:spPr>
          <a:xfrm>
            <a:off x="689275" y="1332230"/>
            <a:ext cx="10501312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254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Char char="▪"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Arguments can be assigned default values: </a:t>
            </a:r>
            <a:r>
              <a:rPr lang="en-US" sz="4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arg_name </a:t>
            </a:r>
            <a:r>
              <a:rPr lang="en-US" sz="4000" b="1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 </a:t>
            </a:r>
            <a:r>
              <a:rPr lang="en-US" sz="4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expression </a:t>
            </a:r>
            <a:endParaRPr/>
          </a:p>
          <a:p>
            <a:pPr marL="182880" lvl="0" indent="-254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Char char="▪"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Return value is the last evaluated expression or can be set explicitly with return() 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7" name="Google Shape;207;p12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12"/>
          <p:cNvSpPr/>
          <p:nvPr/>
        </p:nvSpPr>
        <p:spPr>
          <a:xfrm>
            <a:off x="1214438" y="1552742"/>
            <a:ext cx="9129712" cy="90794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function.name &lt;- function</a:t>
            </a: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arg1, arg2, ...</a:t>
            </a: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{ computations on the arguments some other code }</a:t>
            </a:r>
            <a:r>
              <a:rPr lang="en-US"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1040676" y="19533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 Examples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body" idx="1"/>
          </p:nvPr>
        </p:nvSpPr>
        <p:spPr>
          <a:xfrm>
            <a:off x="1092924" y="1358884"/>
            <a:ext cx="6492099" cy="29582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&gt;square &lt;- function(x = 10) {x * x}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square()</a:t>
            </a:r>
            <a:br>
              <a:rPr lang="en-US" sz="2000" b="1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[1] 100</a:t>
            </a:r>
            <a:b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2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square(2)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[1] 4 </a:t>
            </a:r>
            <a:endParaRPr/>
          </a:p>
        </p:txBody>
      </p:sp>
      <p:cxnSp>
        <p:nvCxnSpPr>
          <p:cNvPr id="216" name="Google Shape;216;p13"/>
          <p:cNvCxnSpPr/>
          <p:nvPr/>
        </p:nvCxnSpPr>
        <p:spPr>
          <a:xfrm>
            <a:off x="9169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3"/>
          <p:cNvSpPr txBox="1"/>
          <p:nvPr/>
        </p:nvSpPr>
        <p:spPr>
          <a:xfrm>
            <a:off x="1092924" y="4363330"/>
            <a:ext cx="10133513" cy="2236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square &lt;- function(x) {x * x}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square()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Error in square() : argument "x" is missing, with no default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1066800" y="14563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 Examples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838200" y="1394086"/>
            <a:ext cx="9804816" cy="546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&gt;intsum &lt;- function(from=1, to=10) { sum &lt;- 0 ; for (i in from:to) sum &lt;- sum + i; sum;}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intsum(3) # use default values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[1] 55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intsum(3) # Evaluates sum from 3 to 10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[1] 52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intsum(to=3) ... # Evaluates sum from 1 to 3 ...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[1] 6 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cxnSp>
        <p:nvCxnSpPr>
          <p:cNvPr id="224" name="Google Shape;224;p14"/>
          <p:cNvCxnSpPr/>
          <p:nvPr/>
        </p:nvCxnSpPr>
        <p:spPr>
          <a:xfrm>
            <a:off x="9169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86920" y="26490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Return in Functions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38200" y="1437309"/>
            <a:ext cx="11353800" cy="542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&gt;intsum &lt;- function (from=1, to=10)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{ sum &lt;- 0 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for (i in from:to)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sum &lt;- sum + i;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return(sum);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intsum()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[1] 55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40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s &lt;- intsum()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[1] 55</a:t>
            </a: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2" name="Google Shape;232;p15"/>
          <p:cNvCxnSpPr/>
          <p:nvPr/>
        </p:nvCxnSpPr>
        <p:spPr>
          <a:xfrm>
            <a:off x="88692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976859" y="14319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Hands On </a:t>
            </a:r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858078" y="1840809"/>
            <a:ext cx="10629275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Create a Function that takes two arguments (x, y) and returns the “X” to the power of “Y”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ex: Power(2,3) returns 8 default return value is 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40" name="Google Shape;240;p16"/>
          <p:cNvCxnSpPr/>
          <p:nvPr/>
        </p:nvCxnSpPr>
        <p:spPr>
          <a:xfrm>
            <a:off x="976859" y="129892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838200" y="15963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Some Notes on Functions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635726" y="1476498"/>
            <a:ext cx="10718074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print the arguments for a function using args() command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  &gt; </a:t>
            </a:r>
            <a:r>
              <a:rPr lang="en-US" sz="2400" b="1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args(intsum)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  function (from = 1, to = 10)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print the contents of a function by typing only </a:t>
            </a:r>
            <a:r>
              <a:rPr lang="en-US" sz="2400" b="1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name, without the ()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edit a function using</a:t>
            </a:r>
            <a:b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&gt; </a:t>
            </a:r>
            <a:r>
              <a:rPr lang="en-US" sz="2400" b="1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n_intsum &lt;- edit(intsum) </a:t>
            </a:r>
            <a:endParaRPr/>
          </a:p>
        </p:txBody>
      </p:sp>
      <p:cxnSp>
        <p:nvCxnSpPr>
          <p:cNvPr id="248" name="Google Shape;248;p17"/>
          <p:cNvCxnSpPr/>
          <p:nvPr/>
        </p:nvCxnSpPr>
        <p:spPr>
          <a:xfrm>
            <a:off x="811969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xfrm>
            <a:off x="901910" y="1727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Debugging Functions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body" idx="1"/>
          </p:nvPr>
        </p:nvSpPr>
        <p:spPr>
          <a:xfrm>
            <a:off x="838201" y="1463435"/>
            <a:ext cx="10989038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Toggle debugging for a function with </a:t>
            </a:r>
            <a:r>
              <a:rPr lang="en-US" sz="2400" b="1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debug()/undebug()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command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With debugging enabled, R steps through function line by line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&gt; debug(intsum)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&gt; intsum(10)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Use print() to inspect variables along the way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Press &lt;enter&gt; to proceed to next line </a:t>
            </a:r>
            <a:endParaRPr/>
          </a:p>
        </p:txBody>
      </p:sp>
      <p:cxnSp>
        <p:nvCxnSpPr>
          <p:cNvPr id="256" name="Google Shape;256;p18"/>
          <p:cNvCxnSpPr/>
          <p:nvPr/>
        </p:nvCxnSpPr>
        <p:spPr>
          <a:xfrm>
            <a:off x="90191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988421" y="21189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Workspace</a:t>
            </a:r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body" idx="1"/>
          </p:nvPr>
        </p:nvSpPr>
        <p:spPr>
          <a:xfrm>
            <a:off x="988421" y="1424246"/>
            <a:ext cx="10583985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The workspace is </a:t>
            </a:r>
            <a:r>
              <a:rPr lang="en-US" sz="2400" b="1"/>
              <a:t>your current R working environment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During an R session, all objects are stored in a temporary, working memory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list objects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ls()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remove objects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rm(name of the object you want to delete)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objects that you want to access later must be saved in a “workspace”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from the menu bar: File-&gt;save workspace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from the command line: save(x,file=“MyData.Rdata”)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64" name="Google Shape;264;p19"/>
          <p:cNvCxnSpPr/>
          <p:nvPr/>
        </p:nvCxnSpPr>
        <p:spPr>
          <a:xfrm>
            <a:off x="901912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3448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Lab 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579214" y="1930573"/>
            <a:ext cx="9562012" cy="539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Accessing Data Frames with logical And\OR 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Control Statements 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Functions  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Workspace </a:t>
            </a:r>
            <a:endParaRPr/>
          </a:p>
          <a:p>
            <a:pPr marL="182880" lvl="0" indent="-2095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Data Import and Export with R</a:t>
            </a:r>
            <a:endParaRPr sz="3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300"/>
              <a:buNone/>
            </a:pPr>
            <a:endParaRPr sz="3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838200" y="1336186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Prepare Working Directory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066800" y="1642146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3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The working directory is </a:t>
            </a:r>
            <a:r>
              <a:rPr lang="en-US" sz="2400" b="1"/>
              <a:t>the default location where R will look for files you want to load and where it will put any files you save</a:t>
            </a:r>
            <a:r>
              <a:rPr lang="en-US" sz="2400"/>
              <a:t>.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&gt;getwd()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&gt;setwd(“path of the data set”)</a:t>
            </a:r>
            <a:endParaRPr/>
          </a:p>
        </p:txBody>
      </p:sp>
      <p:cxnSp>
        <p:nvCxnSpPr>
          <p:cNvPr id="272" name="Google Shape;272;p20"/>
          <p:cNvCxnSpPr/>
          <p:nvPr/>
        </p:nvCxnSpPr>
        <p:spPr>
          <a:xfrm>
            <a:off x="901912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b="1"/>
              <a:t>Data Import and Export with R</a:t>
            </a:r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 b="1"/>
              <a:t>Read data from and write data to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CSV files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EXCEL files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ODBC databases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961293" y="5837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b="1"/>
              <a:t>Read and Write Data from csv file </a:t>
            </a: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body" idx="1"/>
          </p:nvPr>
        </p:nvSpPr>
        <p:spPr>
          <a:xfrm>
            <a:off x="838200" y="1375457"/>
            <a:ext cx="10304586" cy="487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&gt;var1 &lt;- 1:5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&gt;var2 &lt;- (1:5)/10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&gt;var3 &lt;- c("R", "and", "Data Mining", "Examples", "Case Studies")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&gt;df1 &lt;- data.frame(var1, var2, var3)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&gt;names(df1) &lt;- c("VarInt", "VarReal", "VarChar")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# save to a csv 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&gt;write.csv(df1, “dummmyData.csv", row.names = FALSE)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# read from a csv 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&gt;df2 &lt;- read.csv("dummmyData.csv")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&gt;print(df2)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901912" y="6245623"/>
            <a:ext cx="10025918" cy="5539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 : Check the working directory and ensure that you have write access to that directory.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You can check this with 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getwd()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 </a:t>
            </a:r>
            <a:endParaRPr sz="1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2"/>
          <p:cNvCxnSpPr/>
          <p:nvPr/>
        </p:nvCxnSpPr>
        <p:spPr>
          <a:xfrm>
            <a:off x="901912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>
            <a:spLocks noGrp="1"/>
          </p:cNvSpPr>
          <p:nvPr>
            <p:ph type="title"/>
          </p:nvPr>
        </p:nvSpPr>
        <p:spPr>
          <a:xfrm>
            <a:off x="1066800" y="18318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b="1"/>
              <a:t>Practice: Read and Write Data from Excel file 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&gt;install.packages(“xlsx”)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&gt;library(xlsx)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&gt;write.xlsx(df2, “dummmyData.xlsx”, sheetName = "sheet1", row.names = F)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&gt;df3 &lt;- read.xlsx(“dummmyData.xlsx”, sheetName = "sheet1")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&gt;df3</a:t>
            </a:r>
            <a:endParaRPr/>
          </a:p>
        </p:txBody>
      </p:sp>
      <p:cxnSp>
        <p:nvCxnSpPr>
          <p:cNvPr id="295" name="Google Shape;295;p23"/>
          <p:cNvCxnSpPr/>
          <p:nvPr/>
        </p:nvCxnSpPr>
        <p:spPr>
          <a:xfrm>
            <a:off x="901912" y="1241601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Read from Database </a:t>
            </a:r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 Package ODBC: provides connection to ODBC databases.</a:t>
            </a:r>
            <a:endParaRPr/>
          </a:p>
          <a:p>
            <a:pPr marL="182880" lvl="0" indent="-558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 Function odbcConnect(): sets up a connection to database</a:t>
            </a:r>
            <a:endParaRPr/>
          </a:p>
          <a:p>
            <a:pPr marL="182880" lvl="0" indent="-558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 sqlQuery(): sends an SQL query to the database</a:t>
            </a:r>
            <a:endParaRPr/>
          </a:p>
          <a:p>
            <a:pPr marL="182880" lvl="0" indent="-558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 odbcClose() closes the connection.</a:t>
            </a:r>
            <a:endParaRPr/>
          </a:p>
        </p:txBody>
      </p:sp>
      <p:cxnSp>
        <p:nvCxnSpPr>
          <p:cNvPr id="303" name="Google Shape;303;p24"/>
          <p:cNvCxnSpPr/>
          <p:nvPr/>
        </p:nvCxnSpPr>
        <p:spPr>
          <a:xfrm>
            <a:off x="901912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Practice: Read from Database </a:t>
            </a:r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&gt;</a:t>
            </a:r>
            <a:r>
              <a:rPr lang="en-US" sz="2000"/>
              <a:t>install.packages("odbc")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&gt;library(“odbc”)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&gt;db &lt;- odbcConnect(dsn = "servername", uid = "userid",pwd=“”)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&gt;sql &lt;- "SELECT * FROM lib.table WHERE ..."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&gt;myData &lt;- sqlQuery(db, sql)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&gt;odbcClose(db)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838200" y="21161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Data Frame – cont-- 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l="729" t="58644" r="47958" b="9688"/>
          <a:stretch/>
        </p:blipFill>
        <p:spPr>
          <a:xfrm>
            <a:off x="1012901" y="1867988"/>
            <a:ext cx="10665439" cy="3500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3"/>
          <p:cNvCxnSpPr/>
          <p:nvPr/>
        </p:nvCxnSpPr>
        <p:spPr>
          <a:xfrm>
            <a:off x="838200" y="1298448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18931" y="31460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Logical And , OR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l="718" t="68629" r="72857" b="9196"/>
          <a:stretch/>
        </p:blipFill>
        <p:spPr>
          <a:xfrm>
            <a:off x="997469" y="1390561"/>
            <a:ext cx="9971457" cy="4370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4"/>
          <p:cNvCxnSpPr/>
          <p:nvPr/>
        </p:nvCxnSpPr>
        <p:spPr>
          <a:xfrm>
            <a:off x="838200" y="1298448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478766" y="14651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Control Statements 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663166" y="1221649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Noto Sans Symbols"/>
              <a:buChar char="▪"/>
            </a:pPr>
            <a:r>
              <a:rPr lang="en-US" sz="4400">
                <a:latin typeface="Helvetica Neue Light"/>
                <a:ea typeface="Helvetica Neue Light"/>
                <a:cs typeface="Helvetica Neue Light"/>
                <a:sym typeface="Helvetica Neue Light"/>
              </a:rPr>
              <a:t>if ... else ... </a:t>
            </a:r>
            <a:endParaRPr/>
          </a:p>
          <a:p>
            <a:pPr marL="182880" lvl="0" indent="-2794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400"/>
              <a:buFont typeface="Noto Sans Symbols"/>
              <a:buChar char="▪"/>
            </a:pPr>
            <a:r>
              <a:rPr lang="en-US" sz="4400">
                <a:latin typeface="Helvetica Neue Light"/>
                <a:ea typeface="Helvetica Neue Light"/>
                <a:cs typeface="Helvetica Neue Light"/>
                <a:sym typeface="Helvetica Neue Light"/>
              </a:rPr>
              <a:t>for </a:t>
            </a:r>
            <a:r>
              <a:rPr lang="en-US" sz="44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loops </a:t>
            </a:r>
            <a:endParaRPr/>
          </a:p>
          <a:p>
            <a:pPr marL="182880" lvl="0" indent="-2794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400"/>
              <a:buFont typeface="Noto Sans Symbols"/>
              <a:buChar char="▪"/>
            </a:pPr>
            <a:r>
              <a:rPr lang="en-US" sz="44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While loop</a:t>
            </a:r>
            <a:endParaRPr sz="4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838200" y="1298448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1166192" y="918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 b="1">
                <a:latin typeface="Helvetica Neue Light"/>
                <a:ea typeface="Helvetica Neue Light"/>
                <a:cs typeface="Helvetica Neue Light"/>
                <a:sym typeface="Helvetica Neue Light"/>
              </a:rPr>
              <a:t>If … else …</a:t>
            </a: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1"/>
          </p:nvPr>
        </p:nvSpPr>
        <p:spPr>
          <a:xfrm>
            <a:off x="585625" y="1468154"/>
            <a:ext cx="1115979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190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Operators </a:t>
            </a: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&amp;&amp; </a:t>
            </a: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or</a:t>
            </a: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 || </a:t>
            </a: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or</a:t>
            </a: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 != </a:t>
            </a: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may be used </a:t>
            </a:r>
            <a:endParaRPr/>
          </a:p>
          <a:p>
            <a:pPr marL="182880" lvl="0" indent="-190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Conditional execution of code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1981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4378" y="1928149"/>
            <a:ext cx="3181350" cy="275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6432" y="1908661"/>
            <a:ext cx="32480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58212" y="1463435"/>
            <a:ext cx="11811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39312" y="1486023"/>
            <a:ext cx="291133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947531" y="15557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 b="1">
                <a:latin typeface="Helvetica Neue Light"/>
                <a:ea typeface="Helvetica Neue Light"/>
                <a:cs typeface="Helvetica Neue Light"/>
                <a:sym typeface="Helvetica Neue Light"/>
              </a:rPr>
              <a:t>If … else …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4526755" y="1388554"/>
            <a:ext cx="2326491" cy="52218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x&lt;- 3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endParaRPr sz="30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&gt;if (x != 4)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 { x &lt;- x+4}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else {x}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endParaRPr sz="30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[1] 7</a:t>
            </a:r>
            <a:endParaRPr/>
          </a:p>
        </p:txBody>
      </p:sp>
      <p:cxnSp>
        <p:nvCxnSpPr>
          <p:cNvPr id="162" name="Google Shape;162;p7"/>
          <p:cNvCxnSpPr/>
          <p:nvPr/>
        </p:nvCxnSpPr>
        <p:spPr>
          <a:xfrm>
            <a:off x="838200" y="1286600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7"/>
          <p:cNvSpPr txBox="1"/>
          <p:nvPr/>
        </p:nvSpPr>
        <p:spPr>
          <a:xfrm>
            <a:off x="92859" y="1388554"/>
            <a:ext cx="4210039" cy="54694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y&lt;-5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&gt;if (y&gt;0)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{print (”y </a:t>
            </a:r>
            <a:r>
              <a:rPr lang="en-US" sz="3000" b="1" i="0" u="none" strike="noStrike" cap="none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postive</a:t>
            </a: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”)}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”y is </a:t>
            </a:r>
            <a:r>
              <a:rPr lang="en-US" sz="3000" b="1" i="0" u="none" strike="noStrike" cap="none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postive</a:t>
            </a: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7077103" y="1388554"/>
            <a:ext cx="5022038" cy="54694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z &lt;- 0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&gt;if (z &lt; 0 )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{print (”z negative”)}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else if (z &gt; 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{print (”z positive”)}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else {print (”z is zero”)}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”z is zero”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1069298" y="1727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for 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916900" y="1463435"/>
            <a:ext cx="10205802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b="1"/>
              <a:t>Loops</a:t>
            </a:r>
            <a:r>
              <a:rPr lang="en-US" sz="2400"/>
              <a:t> are used in programming to repeat a specific block of code.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A </a:t>
            </a:r>
            <a:r>
              <a:rPr lang="en-US" sz="2400" b="1"/>
              <a:t>for loop</a:t>
            </a:r>
            <a:r>
              <a:rPr lang="en-US" sz="2400"/>
              <a:t> is used to iterate over a vector in </a:t>
            </a:r>
            <a:r>
              <a:rPr lang="en-US" sz="2400" b="1"/>
              <a:t>R</a:t>
            </a:r>
            <a:r>
              <a:rPr lang="en-US" sz="2400"/>
              <a:t> programming.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9169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153" y="3429000"/>
            <a:ext cx="5211780" cy="139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1066800" y="1727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for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838200" y="1463435"/>
            <a:ext cx="4153525" cy="52218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x&lt;- 0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&gt;for (i in 1:20)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  { x &lt;- x + 1}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endParaRPr sz="40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000"/>
              <a:buNone/>
            </a:pPr>
            <a:r>
              <a:rPr lang="en-US" sz="4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[1] 20</a:t>
            </a:r>
            <a:endParaRPr/>
          </a:p>
        </p:txBody>
      </p:sp>
      <p:cxnSp>
        <p:nvCxnSpPr>
          <p:cNvPr id="181" name="Google Shape;181;p9"/>
          <p:cNvCxnSpPr/>
          <p:nvPr/>
        </p:nvCxnSpPr>
        <p:spPr>
          <a:xfrm>
            <a:off x="838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9"/>
          <p:cNvSpPr txBox="1"/>
          <p:nvPr/>
        </p:nvSpPr>
        <p:spPr>
          <a:xfrm>
            <a:off x="6192186" y="1495915"/>
            <a:ext cx="4153525" cy="52218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x&lt;- 1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y&lt;- c(1,2,3,4)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&gt;for (i in y)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{ x &lt;- x + i;}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CAC6067C3BF48A7BE604FCEBF8F7F" ma:contentTypeVersion="7" ma:contentTypeDescription="Create a new document." ma:contentTypeScope="" ma:versionID="902564658885693a9d2429857b58580f">
  <xsd:schema xmlns:xsd="http://www.w3.org/2001/XMLSchema" xmlns:xs="http://www.w3.org/2001/XMLSchema" xmlns:p="http://schemas.microsoft.com/office/2006/metadata/properties" xmlns:ns2="172686d2-721b-4d5e-93c0-6ee2633ba645" xmlns:ns3="e9aa2128-6fcf-48a2-be1c-30c151866e5b" targetNamespace="http://schemas.microsoft.com/office/2006/metadata/properties" ma:root="true" ma:fieldsID="474eadc22d5381f53d97c3b04982fb44" ns2:_="" ns3:_="">
    <xsd:import namespace="172686d2-721b-4d5e-93c0-6ee2633ba645"/>
    <xsd:import namespace="e9aa2128-6fcf-48a2-be1c-30c151866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6d2-721b-4d5e-93c0-6ee2633ba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a2128-6fcf-48a2-be1c-30c151866e5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20035-813B-40BB-905F-6FA996C398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A68088-DC25-4F24-9E32-AD2E4F96A5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3CEAA8-BC66-4F49-86B8-7E3C36FB1E15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Savon</vt:lpstr>
      <vt:lpstr>STATISTICAL  INFERENCE</vt:lpstr>
      <vt:lpstr>Lab Agenda</vt:lpstr>
      <vt:lpstr>Data Frame – cont-- </vt:lpstr>
      <vt:lpstr>Logical And , OR</vt:lpstr>
      <vt:lpstr>Control Statements </vt:lpstr>
      <vt:lpstr>If … else …</vt:lpstr>
      <vt:lpstr>If … else …</vt:lpstr>
      <vt:lpstr>for </vt:lpstr>
      <vt:lpstr>for</vt:lpstr>
      <vt:lpstr>while</vt:lpstr>
      <vt:lpstr>while</vt:lpstr>
      <vt:lpstr>Function Definition </vt:lpstr>
      <vt:lpstr>Function Examples</vt:lpstr>
      <vt:lpstr>Function Examples</vt:lpstr>
      <vt:lpstr>Return in Functions</vt:lpstr>
      <vt:lpstr>Hands On </vt:lpstr>
      <vt:lpstr>Some Notes on Functions</vt:lpstr>
      <vt:lpstr>Debugging Functions</vt:lpstr>
      <vt:lpstr>Workspace</vt:lpstr>
      <vt:lpstr>Prepare Working Directory</vt:lpstr>
      <vt:lpstr>Data Import and Export with R</vt:lpstr>
      <vt:lpstr>Read and Write Data from csv file </vt:lpstr>
      <vt:lpstr>Practice: Read and Write Data from Excel file </vt:lpstr>
      <vt:lpstr>Read from Database </vt:lpstr>
      <vt:lpstr>Practice: Read from Database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 INFERENCE</dc:title>
  <dc:creator>Passant Kandil</dc:creator>
  <cp:revision>8</cp:revision>
  <dcterms:created xsi:type="dcterms:W3CDTF">2018-02-11T19:50:15Z</dcterms:created>
  <dcterms:modified xsi:type="dcterms:W3CDTF">2022-01-04T15:24:59Z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0x0101003A2CAC6067C3BF48A7BE604FCEBF8F7F</vt:lpwstr>
  </property>
</Properties>
</file>