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Garamond" panose="02020404030301010803" pitchFamily="18" charset="0"/>
      <p:regular r:id="rId36"/>
      <p:bold r:id="rId37"/>
      <p:italic r:id="rId38"/>
    </p:embeddedFont>
    <p:embeddedFont>
      <p:font typeface="Overlock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3" roundtripDataSignature="AMtx7miENfdTJnfMDWzCKBHvy5bf9IA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34968-7528-4AC4-8BD4-C1D555C42C13}" v="1" dt="2021-12-29T22:03:31.658"/>
    <p1510:client id="{351A8E36-CB6A-4D4E-A4BF-C0158EBB6E84}" v="1" dt="2021-12-02T20:23:07.517"/>
    <p1510:client id="{4B8C3C2B-C58B-47B1-9259-F0B80D0F132C}" v="3" dt="2021-11-07T19:21:25.747"/>
    <p1510:client id="{5333EF2E-133E-435F-9E1D-C35C7D71DB83}" v="32" dt="2021-11-29T19:12:57.874"/>
    <p1510:client id="{6E51ADD7-2D3A-49EE-ADE6-59A75637AB20}" v="1" dt="2022-01-04T16:22:42.322"/>
    <p1510:client id="{7064B494-C249-4A5F-820A-1664C667A997}" v="1" dt="2022-01-04T17:37:50.818"/>
    <p1510:client id="{8B721C4B-78AC-4C88-91D0-650F63AE4A13}" v="1" dt="2021-11-30T18:48:14.906"/>
    <p1510:client id="{9311C374-9FD9-46A3-A72B-F571319B96D1}" v="1" dt="2022-01-05T05:11:44.151"/>
    <p1510:client id="{A06D4ECF-767C-42E1-A497-0183B1D9E8C0}" v="1" dt="2022-01-02T02:35:10.549"/>
    <p1510:client id="{E87D680E-9399-4E21-B502-58B48C7A6811}" v="2" dt="2021-11-06T16:33:34.363"/>
    <p1510:client id="{FE12A313-D993-4D87-B339-23EF0C3D317E}" v="2" dt="2021-11-09T22:41:3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مرو فرغلي فاروق" userId="S::amr20191700818@cis.asu.edu.eg::eb7cbd50-834d-4ca7-a368-cb05fc407701" providerId="AD" clId="Web-{83E667D0-3858-9FA9-FF83-6EDA3C8BA3B1}"/>
    <pc:docChg chg="modSld">
      <pc:chgData name="عمرو فرغلي فاروق" userId="S::amr20191700818@cis.asu.edu.eg::eb7cbd50-834d-4ca7-a368-cb05fc407701" providerId="AD" clId="Web-{83E667D0-3858-9FA9-FF83-6EDA3C8BA3B1}" dt="2021-11-30T15:46:00.314" v="0" actId="1076"/>
      <pc:docMkLst>
        <pc:docMk/>
      </pc:docMkLst>
      <pc:sldChg chg="modSp">
        <pc:chgData name="عمرو فرغلي فاروق" userId="S::amr20191700818@cis.asu.edu.eg::eb7cbd50-834d-4ca7-a368-cb05fc407701" providerId="AD" clId="Web-{83E667D0-3858-9FA9-FF83-6EDA3C8BA3B1}" dt="2021-11-30T15:46:00.314" v="0" actId="1076"/>
        <pc:sldMkLst>
          <pc:docMk/>
          <pc:sldMk cId="0" sldId="263"/>
        </pc:sldMkLst>
        <pc:graphicFrameChg chg="mod">
          <ac:chgData name="عمرو فرغلي فاروق" userId="S::amr20191700818@cis.asu.edu.eg::eb7cbd50-834d-4ca7-a368-cb05fc407701" providerId="AD" clId="Web-{83E667D0-3858-9FA9-FF83-6EDA3C8BA3B1}" dt="2021-11-30T15:46:00.314" v="0" actId="1076"/>
          <ac:graphicFrameMkLst>
            <pc:docMk/>
            <pc:sldMk cId="0" sldId="263"/>
            <ac:graphicFrameMk id="162" creationId="{00000000-0000-0000-0000-000000000000}"/>
          </ac:graphicFrameMkLst>
        </pc:graphicFrameChg>
      </pc:sldChg>
    </pc:docChg>
  </pc:docChgLst>
  <pc:docChgLst>
    <pc:chgData name="مريم فيصل على السيد" userId="S::mariam20191700632@cis.asu.edu.eg::ceb541d7-5122-4482-b3b7-2c7ea9d43f78" providerId="AD" clId="Web-{7064B494-C249-4A5F-820A-1664C667A997}"/>
    <pc:docChg chg="modSld">
      <pc:chgData name="مريم فيصل على السيد" userId="S::mariam20191700632@cis.asu.edu.eg::ceb541d7-5122-4482-b3b7-2c7ea9d43f78" providerId="AD" clId="Web-{7064B494-C249-4A5F-820A-1664C667A997}" dt="2022-01-04T17:37:50.818" v="0" actId="1076"/>
      <pc:docMkLst>
        <pc:docMk/>
      </pc:docMkLst>
      <pc:sldChg chg="modSp">
        <pc:chgData name="مريم فيصل على السيد" userId="S::mariam20191700632@cis.asu.edu.eg::ceb541d7-5122-4482-b3b7-2c7ea9d43f78" providerId="AD" clId="Web-{7064B494-C249-4A5F-820A-1664C667A997}" dt="2022-01-04T17:37:50.818" v="0" actId="1076"/>
        <pc:sldMkLst>
          <pc:docMk/>
          <pc:sldMk cId="0" sldId="258"/>
        </pc:sldMkLst>
        <pc:spChg chg="mod">
          <ac:chgData name="مريم فيصل على السيد" userId="S::mariam20191700632@cis.asu.edu.eg::ceb541d7-5122-4482-b3b7-2c7ea9d43f78" providerId="AD" clId="Web-{7064B494-C249-4A5F-820A-1664C667A997}" dt="2022-01-04T17:37:50.818" v="0" actId="1076"/>
          <ac:spMkLst>
            <pc:docMk/>
            <pc:sldMk cId="0" sldId="258"/>
            <ac:spMk id="128" creationId="{00000000-0000-0000-0000-000000000000}"/>
          </ac:spMkLst>
        </pc:spChg>
      </pc:sldChg>
    </pc:docChg>
  </pc:docChgLst>
  <pc:docChgLst>
    <pc:chgData name="سمر حسام الدين عبد المنعم فكرى اسماعيل" userId="S::samar20191700293@cis.asu.edu.eg::2abaaa30-953f-4988-a2af-f6221648edf2" providerId="AD" clId="Web-{A06D4ECF-767C-42E1-A497-0183B1D9E8C0}"/>
    <pc:docChg chg="modSld">
      <pc:chgData name="سمر حسام الدين عبد المنعم فكرى اسماعيل" userId="S::samar20191700293@cis.asu.edu.eg::2abaaa30-953f-4988-a2af-f6221648edf2" providerId="AD" clId="Web-{A06D4ECF-767C-42E1-A497-0183B1D9E8C0}" dt="2022-01-02T02:35:10.549" v="0" actId="1076"/>
      <pc:docMkLst>
        <pc:docMk/>
      </pc:docMkLst>
      <pc:sldChg chg="modSp">
        <pc:chgData name="سمر حسام الدين عبد المنعم فكرى اسماعيل" userId="S::samar20191700293@cis.asu.edu.eg::2abaaa30-953f-4988-a2af-f6221648edf2" providerId="AD" clId="Web-{A06D4ECF-767C-42E1-A497-0183B1D9E8C0}" dt="2022-01-02T02:35:10.549" v="0" actId="1076"/>
        <pc:sldMkLst>
          <pc:docMk/>
          <pc:sldMk cId="0" sldId="267"/>
        </pc:sldMkLst>
        <pc:spChg chg="mod">
          <ac:chgData name="سمر حسام الدين عبد المنعم فكرى اسماعيل" userId="S::samar20191700293@cis.asu.edu.eg::2abaaa30-953f-4988-a2af-f6221648edf2" providerId="AD" clId="Web-{A06D4ECF-767C-42E1-A497-0183B1D9E8C0}" dt="2022-01-02T02:35:10.549" v="0" actId="1076"/>
          <ac:spMkLst>
            <pc:docMk/>
            <pc:sldMk cId="0" sldId="267"/>
            <ac:spMk id="202" creationId="{00000000-0000-0000-0000-000000000000}"/>
          </ac:spMkLst>
        </pc:spChg>
      </pc:sldChg>
    </pc:docChg>
  </pc:docChgLst>
  <pc:docChgLst>
    <pc:chgData name="ندا محمد فيض عبد الحافظ" userId="S::nada20191700680@cis.asu.edu.eg::477487d7-f48c-4737-8c81-a006ec301662" providerId="AD" clId="Web-{351A8E36-CB6A-4D4E-A4BF-C0158EBB6E84}"/>
    <pc:docChg chg="modSld">
      <pc:chgData name="ندا محمد فيض عبد الحافظ" userId="S::nada20191700680@cis.asu.edu.eg::477487d7-f48c-4737-8c81-a006ec301662" providerId="AD" clId="Web-{351A8E36-CB6A-4D4E-A4BF-C0158EBB6E84}" dt="2021-12-02T20:23:07.517" v="0"/>
      <pc:docMkLst>
        <pc:docMk/>
      </pc:docMkLst>
      <pc:sldChg chg="addSp">
        <pc:chgData name="ندا محمد فيض عبد الحافظ" userId="S::nada20191700680@cis.asu.edu.eg::477487d7-f48c-4737-8c81-a006ec301662" providerId="AD" clId="Web-{351A8E36-CB6A-4D4E-A4BF-C0158EBB6E84}" dt="2021-12-02T20:23:07.517" v="0"/>
        <pc:sldMkLst>
          <pc:docMk/>
          <pc:sldMk cId="0" sldId="274"/>
        </pc:sldMkLst>
        <pc:spChg chg="add">
          <ac:chgData name="ندا محمد فيض عبد الحافظ" userId="S::nada20191700680@cis.asu.edu.eg::477487d7-f48c-4737-8c81-a006ec301662" providerId="AD" clId="Web-{351A8E36-CB6A-4D4E-A4BF-C0158EBB6E84}" dt="2021-12-02T20:23:07.517" v="0"/>
          <ac:spMkLst>
            <pc:docMk/>
            <pc:sldMk cId="0" sldId="274"/>
            <ac:spMk id="2" creationId="{24F6AF28-EB44-44FD-A4D3-B00F88D24FAC}"/>
          </ac:spMkLst>
        </pc:spChg>
      </pc:sldChg>
    </pc:docChg>
  </pc:docChgLst>
  <pc:docChgLst>
    <pc:chgData name="اسلام خالد عيد عبدالرازق" userId="S::eslam20191700105@cis.asu.edu.eg::f3bb1a6c-508b-4f21-9d18-f4bc3dc068e8" providerId="AD" clId="Web-{4B8C3C2B-C58B-47B1-9259-F0B80D0F132C}"/>
    <pc:docChg chg="modSld">
      <pc:chgData name="اسلام خالد عيد عبدالرازق" userId="S::eslam20191700105@cis.asu.edu.eg::f3bb1a6c-508b-4f21-9d18-f4bc3dc068e8" providerId="AD" clId="Web-{4B8C3C2B-C58B-47B1-9259-F0B80D0F132C}" dt="2021-11-07T19:21:25.747" v="2" actId="1076"/>
      <pc:docMkLst>
        <pc:docMk/>
      </pc:docMkLst>
      <pc:sldChg chg="modSp">
        <pc:chgData name="اسلام خالد عيد عبدالرازق" userId="S::eslam20191700105@cis.asu.edu.eg::f3bb1a6c-508b-4f21-9d18-f4bc3dc068e8" providerId="AD" clId="Web-{4B8C3C2B-C58B-47B1-9259-F0B80D0F132C}" dt="2021-11-07T19:21:25.747" v="2" actId="1076"/>
        <pc:sldMkLst>
          <pc:docMk/>
          <pc:sldMk cId="0" sldId="267"/>
        </pc:sldMkLst>
        <pc:picChg chg="mod">
          <ac:chgData name="اسلام خالد عيد عبدالرازق" userId="S::eslam20191700105@cis.asu.edu.eg::f3bb1a6c-508b-4f21-9d18-f4bc3dc068e8" providerId="AD" clId="Web-{4B8C3C2B-C58B-47B1-9259-F0B80D0F132C}" dt="2021-11-07T19:21:25.747" v="2" actId="1076"/>
          <ac:picMkLst>
            <pc:docMk/>
            <pc:sldMk cId="0" sldId="267"/>
            <ac:picMk id="203" creationId="{00000000-0000-0000-0000-000000000000}"/>
          </ac:picMkLst>
        </pc:picChg>
      </pc:sldChg>
    </pc:docChg>
  </pc:docChgLst>
  <pc:docChgLst>
    <pc:chgData name="محمد اشرف ذكريا ايوب" userId="S::mohammed20191700504@cis.asu.edu.eg::89436037-251c-44a4-a125-9d16713feef8" providerId="AD" clId="Web-{E87D680E-9399-4E21-B502-58B48C7A6811}"/>
    <pc:docChg chg="sldOrd">
      <pc:chgData name="محمد اشرف ذكريا ايوب" userId="S::mohammed20191700504@cis.asu.edu.eg::89436037-251c-44a4-a125-9d16713feef8" providerId="AD" clId="Web-{E87D680E-9399-4E21-B502-58B48C7A6811}" dt="2021-11-06T16:33:34.363" v="1"/>
      <pc:docMkLst>
        <pc:docMk/>
      </pc:docMkLst>
      <pc:sldChg chg="ord">
        <pc:chgData name="محمد اشرف ذكريا ايوب" userId="S::mohammed20191700504@cis.asu.edu.eg::89436037-251c-44a4-a125-9d16713feef8" providerId="AD" clId="Web-{E87D680E-9399-4E21-B502-58B48C7A6811}" dt="2021-11-06T16:33:34.363" v="1"/>
        <pc:sldMkLst>
          <pc:docMk/>
          <pc:sldMk cId="0" sldId="275"/>
        </pc:sldMkLst>
      </pc:sldChg>
      <pc:sldChg chg="ord">
        <pc:chgData name="محمد اشرف ذكريا ايوب" userId="S::mohammed20191700504@cis.asu.edu.eg::89436037-251c-44a4-a125-9d16713feef8" providerId="AD" clId="Web-{E87D680E-9399-4E21-B502-58B48C7A6811}" dt="2021-11-06T16:27:32.664" v="0"/>
        <pc:sldMkLst>
          <pc:docMk/>
          <pc:sldMk cId="0" sldId="276"/>
        </pc:sldMkLst>
      </pc:sldChg>
    </pc:docChg>
  </pc:docChgLst>
  <pc:docChgLst>
    <pc:chgData name="حازم عبدالناصر سيد عبدالرحمن" userId="S::hazem20191700206@cis.asu.edu.eg::0bd30906-c63f-4ccf-9110-5e22fcd5dcdb" providerId="AD" clId="Web-{09034968-7528-4AC4-8BD4-C1D555C42C13}"/>
    <pc:docChg chg="modSld">
      <pc:chgData name="حازم عبدالناصر سيد عبدالرحمن" userId="S::hazem20191700206@cis.asu.edu.eg::0bd30906-c63f-4ccf-9110-5e22fcd5dcdb" providerId="AD" clId="Web-{09034968-7528-4AC4-8BD4-C1D555C42C13}" dt="2021-12-29T22:03:31.658" v="0"/>
      <pc:docMkLst>
        <pc:docMk/>
      </pc:docMkLst>
      <pc:sldChg chg="addSp">
        <pc:chgData name="حازم عبدالناصر سيد عبدالرحمن" userId="S::hazem20191700206@cis.asu.edu.eg::0bd30906-c63f-4ccf-9110-5e22fcd5dcdb" providerId="AD" clId="Web-{09034968-7528-4AC4-8BD4-C1D555C42C13}" dt="2021-12-29T22:03:31.658" v="0"/>
        <pc:sldMkLst>
          <pc:docMk/>
          <pc:sldMk cId="0" sldId="259"/>
        </pc:sldMkLst>
        <pc:spChg chg="add">
          <ac:chgData name="حازم عبدالناصر سيد عبدالرحمن" userId="S::hazem20191700206@cis.asu.edu.eg::0bd30906-c63f-4ccf-9110-5e22fcd5dcdb" providerId="AD" clId="Web-{09034968-7528-4AC4-8BD4-C1D555C42C13}" dt="2021-12-29T22:03:31.658" v="0"/>
          <ac:spMkLst>
            <pc:docMk/>
            <pc:sldMk cId="0" sldId="259"/>
            <ac:spMk id="2" creationId="{18C23336-647F-4888-835A-9E2A04D61E9B}"/>
          </ac:spMkLst>
        </pc:spChg>
      </pc:sldChg>
    </pc:docChg>
  </pc:docChgLst>
  <pc:docChgLst>
    <pc:chgData name="محمد ايمن محمد صالح" userId="S::mohammed20191700512@cis.asu.edu.eg::925510f8-46db-4140-bb28-0603324faa32" providerId="AD" clId="Web-{FE12A313-D993-4D87-B339-23EF0C3D317E}"/>
    <pc:docChg chg="modSld">
      <pc:chgData name="محمد ايمن محمد صالح" userId="S::mohammed20191700512@cis.asu.edu.eg::925510f8-46db-4140-bb28-0603324faa32" providerId="AD" clId="Web-{FE12A313-D993-4D87-B339-23EF0C3D317E}" dt="2021-11-09T22:41:30.294" v="1" actId="1076"/>
      <pc:docMkLst>
        <pc:docMk/>
      </pc:docMkLst>
      <pc:sldChg chg="modSp">
        <pc:chgData name="محمد ايمن محمد صالح" userId="S::mohammed20191700512@cis.asu.edu.eg::925510f8-46db-4140-bb28-0603324faa32" providerId="AD" clId="Web-{FE12A313-D993-4D87-B339-23EF0C3D317E}" dt="2021-11-09T22:41:30.294" v="1" actId="1076"/>
        <pc:sldMkLst>
          <pc:docMk/>
          <pc:sldMk cId="0" sldId="267"/>
        </pc:sldMkLst>
        <pc:spChg chg="mod">
          <ac:chgData name="محمد ايمن محمد صالح" userId="S::mohammed20191700512@cis.asu.edu.eg::925510f8-46db-4140-bb28-0603324faa32" providerId="AD" clId="Web-{FE12A313-D993-4D87-B339-23EF0C3D317E}" dt="2021-11-09T22:41:30.294" v="1" actId="1076"/>
          <ac:spMkLst>
            <pc:docMk/>
            <pc:sldMk cId="0" sldId="267"/>
            <ac:spMk id="212" creationId="{00000000-0000-0000-0000-000000000000}"/>
          </ac:spMkLst>
        </pc:spChg>
        <pc:picChg chg="mod">
          <ac:chgData name="محمد ايمن محمد صالح" userId="S::mohammed20191700512@cis.asu.edu.eg::925510f8-46db-4140-bb28-0603324faa32" providerId="AD" clId="Web-{FE12A313-D993-4D87-B339-23EF0C3D317E}" dt="2021-11-09T22:41:20.575" v="0" actId="1076"/>
          <ac:picMkLst>
            <pc:docMk/>
            <pc:sldMk cId="0" sldId="267"/>
            <ac:picMk id="203" creationId="{00000000-0000-0000-0000-000000000000}"/>
          </ac:picMkLst>
        </pc:picChg>
      </pc:sldChg>
    </pc:docChg>
  </pc:docChgLst>
  <pc:docChgLst>
    <pc:chgData name="ادهم محمد فيروز على" userId="S::adham20191700087@cis.asu.edu.eg::852cb213-09e5-4fff-95af-e0b060cab0db" providerId="AD" clId="Web-{8B721C4B-78AC-4C88-91D0-650F63AE4A13}"/>
    <pc:docChg chg="modSld">
      <pc:chgData name="ادهم محمد فيروز على" userId="S::adham20191700087@cis.asu.edu.eg::852cb213-09e5-4fff-95af-e0b060cab0db" providerId="AD" clId="Web-{8B721C4B-78AC-4C88-91D0-650F63AE4A13}" dt="2021-11-30T18:48:14.906" v="0" actId="1076"/>
      <pc:docMkLst>
        <pc:docMk/>
      </pc:docMkLst>
      <pc:sldChg chg="modSp">
        <pc:chgData name="ادهم محمد فيروز على" userId="S::adham20191700087@cis.asu.edu.eg::852cb213-09e5-4fff-95af-e0b060cab0db" providerId="AD" clId="Web-{8B721C4B-78AC-4C88-91D0-650F63AE4A13}" dt="2021-11-30T18:48:14.906" v="0" actId="1076"/>
        <pc:sldMkLst>
          <pc:docMk/>
          <pc:sldMk cId="0" sldId="256"/>
        </pc:sldMkLst>
        <pc:spChg chg="mod">
          <ac:chgData name="ادهم محمد فيروز على" userId="S::adham20191700087@cis.asu.edu.eg::852cb213-09e5-4fff-95af-e0b060cab0db" providerId="AD" clId="Web-{8B721C4B-78AC-4C88-91D0-650F63AE4A13}" dt="2021-11-30T18:48:14.906" v="0" actId="1076"/>
          <ac:spMkLst>
            <pc:docMk/>
            <pc:sldMk cId="0" sldId="256"/>
            <ac:spMk id="116" creationId="{00000000-0000-0000-0000-000000000000}"/>
          </ac:spMkLst>
        </pc:spChg>
      </pc:sldChg>
    </pc:docChg>
  </pc:docChgLst>
  <pc:docChgLst>
    <pc:chgData name="ماريو شفيق كمال شفيق" userId="S::mario20191700475@cis.asu.edu.eg::f99f6ca0-5f56-4f27-bc5d-717f0b0590f5" providerId="AD" clId="Web-{9311C374-9FD9-46A3-A72B-F571319B96D1}"/>
    <pc:docChg chg="modSld">
      <pc:chgData name="ماريو شفيق كمال شفيق" userId="S::mario20191700475@cis.asu.edu.eg::f99f6ca0-5f56-4f27-bc5d-717f0b0590f5" providerId="AD" clId="Web-{9311C374-9FD9-46A3-A72B-F571319B96D1}" dt="2022-01-05T05:11:44.151" v="0" actId="1076"/>
      <pc:docMkLst>
        <pc:docMk/>
      </pc:docMkLst>
      <pc:sldChg chg="modSp">
        <pc:chgData name="ماريو شفيق كمال شفيق" userId="S::mario20191700475@cis.asu.edu.eg::f99f6ca0-5f56-4f27-bc5d-717f0b0590f5" providerId="AD" clId="Web-{9311C374-9FD9-46A3-A72B-F571319B96D1}" dt="2022-01-05T05:11:44.151" v="0" actId="1076"/>
        <pc:sldMkLst>
          <pc:docMk/>
          <pc:sldMk cId="0" sldId="259"/>
        </pc:sldMkLst>
        <pc:picChg chg="mod">
          <ac:chgData name="ماريو شفيق كمال شفيق" userId="S::mario20191700475@cis.asu.edu.eg::f99f6ca0-5f56-4f27-bc5d-717f0b0590f5" providerId="AD" clId="Web-{9311C374-9FD9-46A3-A72B-F571319B96D1}" dt="2022-01-05T05:11:44.151" v="0" actId="1076"/>
          <ac:picMkLst>
            <pc:docMk/>
            <pc:sldMk cId="0" sldId="259"/>
            <ac:picMk id="136" creationId="{00000000-0000-0000-0000-000000000000}"/>
          </ac:picMkLst>
        </pc:picChg>
      </pc:sldChg>
    </pc:docChg>
  </pc:docChgLst>
  <pc:docChgLst>
    <pc:chgData name="حبيبه عماد العربى على احمد" userId="S::habiba20191700209@cis.asu.edu.eg::5645e114-5aed-4a91-b0e6-bfb8df360956" providerId="AD" clId="Web-{6E51ADD7-2D3A-49EE-ADE6-59A75637AB20}"/>
    <pc:docChg chg="modSld">
      <pc:chgData name="حبيبه عماد العربى على احمد" userId="S::habiba20191700209@cis.asu.edu.eg::5645e114-5aed-4a91-b0e6-bfb8df360956" providerId="AD" clId="Web-{6E51ADD7-2D3A-49EE-ADE6-59A75637AB20}" dt="2022-01-04T16:22:42.322" v="0" actId="1076"/>
      <pc:docMkLst>
        <pc:docMk/>
      </pc:docMkLst>
      <pc:sldChg chg="modSp">
        <pc:chgData name="حبيبه عماد العربى على احمد" userId="S::habiba20191700209@cis.asu.edu.eg::5645e114-5aed-4a91-b0e6-bfb8df360956" providerId="AD" clId="Web-{6E51ADD7-2D3A-49EE-ADE6-59A75637AB20}" dt="2022-01-04T16:22:42.322" v="0" actId="1076"/>
        <pc:sldMkLst>
          <pc:docMk/>
          <pc:sldMk cId="0" sldId="274"/>
        </pc:sldMkLst>
        <pc:spChg chg="mod">
          <ac:chgData name="حبيبه عماد العربى على احمد" userId="S::habiba20191700209@cis.asu.edu.eg::5645e114-5aed-4a91-b0e6-bfb8df360956" providerId="AD" clId="Web-{6E51ADD7-2D3A-49EE-ADE6-59A75637AB20}" dt="2022-01-04T16:22:42.322" v="0" actId="1076"/>
          <ac:spMkLst>
            <pc:docMk/>
            <pc:sldMk cId="0" sldId="274"/>
            <ac:spMk id="2" creationId="{24F6AF28-EB44-44FD-A4D3-B00F88D24FAC}"/>
          </ac:spMkLst>
        </pc:spChg>
      </pc:sldChg>
    </pc:docChg>
  </pc:docChgLst>
  <pc:docChgLst>
    <pc:chgData name="مروان احمد محمد فوزى عبد الحميد" userId="S::marawan20191700616@cis.asu.edu.eg::60a3f1b5-62a3-453f-b0ed-7a3fc50fb822" providerId="AD" clId="Web-{5333EF2E-133E-435F-9E1D-C35C7D71DB83}"/>
    <pc:docChg chg="addSld delSld modSld">
      <pc:chgData name="مروان احمد محمد فوزى عبد الحميد" userId="S::marawan20191700616@cis.asu.edu.eg::60a3f1b5-62a3-453f-b0ed-7a3fc50fb822" providerId="AD" clId="Web-{5333EF2E-133E-435F-9E1D-C35C7D71DB83}" dt="2021-11-29T19:12:53.655" v="11" actId="1076"/>
      <pc:docMkLst>
        <pc:docMk/>
      </pc:docMkLst>
      <pc:sldChg chg="add del">
        <pc:chgData name="مروان احمد محمد فوزى عبد الحميد" userId="S::marawan20191700616@cis.asu.edu.eg::60a3f1b5-62a3-453f-b0ed-7a3fc50fb822" providerId="AD" clId="Web-{5333EF2E-133E-435F-9E1D-C35C7D71DB83}" dt="2021-11-29T19:12:47.530" v="10"/>
        <pc:sldMkLst>
          <pc:docMk/>
          <pc:sldMk cId="0" sldId="273"/>
        </pc:sldMkLst>
      </pc:sldChg>
      <pc:sldChg chg="add del">
        <pc:chgData name="مروان احمد محمد فوزى عبد الحميد" userId="S::marawan20191700616@cis.asu.edu.eg::60a3f1b5-62a3-453f-b0ed-7a3fc50fb822" providerId="AD" clId="Web-{5333EF2E-133E-435F-9E1D-C35C7D71DB83}" dt="2021-11-29T19:12:42.514" v="9"/>
        <pc:sldMkLst>
          <pc:docMk/>
          <pc:sldMk cId="0" sldId="274"/>
        </pc:sldMkLst>
      </pc:sldChg>
      <pc:sldChg chg="modSp add del">
        <pc:chgData name="مروان احمد محمد فوزى عبد الحميد" userId="S::marawan20191700616@cis.asu.edu.eg::60a3f1b5-62a3-453f-b0ed-7a3fc50fb822" providerId="AD" clId="Web-{5333EF2E-133E-435F-9E1D-C35C7D71DB83}" dt="2021-11-29T19:12:53.655" v="11" actId="1076"/>
        <pc:sldMkLst>
          <pc:docMk/>
          <pc:sldMk cId="0" sldId="275"/>
        </pc:sldMkLst>
        <pc:spChg chg="mod">
          <ac:chgData name="مروان احمد محمد فوزى عبد الحميد" userId="S::marawan20191700616@cis.asu.edu.eg::60a3f1b5-62a3-453f-b0ed-7a3fc50fb822" providerId="AD" clId="Web-{5333EF2E-133E-435F-9E1D-C35C7D71DB83}" dt="2021-11-29T19:12:53.655" v="11" actId="1076"/>
          <ac:spMkLst>
            <pc:docMk/>
            <pc:sldMk cId="0" sldId="275"/>
            <ac:spMk id="271" creationId="{00000000-0000-0000-0000-000000000000}"/>
          </ac:spMkLst>
        </pc:spChg>
      </pc:sldChg>
      <pc:sldChg chg="add del">
        <pc:chgData name="مروان احمد محمد فوزى عبد الحميد" userId="S::marawan20191700616@cis.asu.edu.eg::60a3f1b5-62a3-453f-b0ed-7a3fc50fb822" providerId="AD" clId="Web-{5333EF2E-133E-435F-9E1D-C35C7D71DB83}" dt="2021-11-29T19:12:37.295" v="7"/>
        <pc:sldMkLst>
          <pc:docMk/>
          <pc:sldMk cId="0" sldId="276"/>
        </pc:sldMkLst>
      </pc:sldChg>
      <pc:sldChg chg="add del">
        <pc:chgData name="مروان احمد محمد فوزى عبد الحميد" userId="S::marawan20191700616@cis.asu.edu.eg::60a3f1b5-62a3-453f-b0ed-7a3fc50fb822" providerId="AD" clId="Web-{5333EF2E-133E-435F-9E1D-C35C7D71DB83}" dt="2021-11-29T19:12:34.326" v="6"/>
        <pc:sldMkLst>
          <pc:docMk/>
          <pc:sldMk cId="0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_107_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Time Consumed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Consumed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98-4E44-95B5-42E840B261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8-4E44-95B5-42E840B261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98-4E44-95B5-42E840B261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98-4E44-95B5-42E840B261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Data Cleaning</c:v>
                </c:pt>
                <c:pt idx="1">
                  <c:v>Other Steps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8-4A99-B880-2E708E98C6F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2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2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95" name="Google Shape;95;p33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3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8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55" name="Google Shape;55;p28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8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8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1550664" y="1914007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STATISTICAL INFERENCE</a:t>
            </a:r>
            <a:endParaRPr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562100" y="4223208"/>
            <a:ext cx="9070848" cy="91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Third Lab </a:t>
            </a:r>
            <a:endParaRPr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065" y="1058617"/>
            <a:ext cx="19907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428" y="2792167"/>
            <a:ext cx="16954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687039"/>
            <a:ext cx="18764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5330" y="2602271"/>
            <a:ext cx="1967583" cy="208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345464">
            <a:off x="1954426" y="1809375"/>
            <a:ext cx="1485003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96927" y="3379816"/>
            <a:ext cx="1076190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569772">
            <a:off x="1925195" y="5134770"/>
            <a:ext cx="1076190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54172" y="3379815"/>
            <a:ext cx="1296633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43356" y="2602271"/>
            <a:ext cx="1638095" cy="20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31248" y="3291300"/>
            <a:ext cx="1296633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87779" y="2726473"/>
            <a:ext cx="1333333" cy="157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348402">
            <a:off x="1990640" y="1326479"/>
            <a:ext cx="1790476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779728" y="4696631"/>
            <a:ext cx="2571429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93406" y="5255881"/>
            <a:ext cx="1571429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62913" y="2998794"/>
            <a:ext cx="1342857" cy="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/>
          <p:nvPr/>
        </p:nvSpPr>
        <p:spPr>
          <a:xfrm>
            <a:off x="7792278" y="3370223"/>
            <a:ext cx="861392" cy="6429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highlight>
                  <a:srgbClr val="808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DATA WH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746291" y="13294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Problems with Data :</a:t>
            </a: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1069848" y="1603717"/>
            <a:ext cx="10058400" cy="512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38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Inconsistency 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means :when two data items in the data set contradict each other whether in the same system or in different system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e.g.	 :  1) Age = 20 , year_of_birth=1960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8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Incomplete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means : data contains missing values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8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means : data contains wrong or non reasonable values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e.g. : Age = 0  OR   Income = -3400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38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Duplicated</a:t>
            </a: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means : data are redundant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e.g. : some rows appear twice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4000" b="1" u="sng">
                <a:latin typeface="Times New Roman"/>
                <a:ea typeface="Times New Roman"/>
                <a:cs typeface="Times New Roman"/>
                <a:sym typeface="Times New Roman"/>
              </a:rPr>
              <a:t>HOW TO SOLVE THESE PROBLEMS ???</a:t>
            </a:r>
            <a:endParaRPr/>
          </a:p>
          <a:p>
            <a:pPr marL="182880" lvl="0" indent="-10286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556532" y="6180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Example</a:t>
            </a:r>
            <a:endParaRPr/>
          </a:p>
        </p:txBody>
      </p:sp>
      <p:pic>
        <p:nvPicPr>
          <p:cNvPr id="203" name="Google Shape;20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4045" y="1655510"/>
            <a:ext cx="10890607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/>
          <p:nvPr/>
        </p:nvSpPr>
        <p:spPr>
          <a:xfrm>
            <a:off x="1603717" y="1941342"/>
            <a:ext cx="928468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1603717" y="2826335"/>
            <a:ext cx="928468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1603717" y="4023360"/>
            <a:ext cx="928468" cy="28135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116123" y="2988113"/>
            <a:ext cx="11218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Incorrect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2723526" y="2264898"/>
            <a:ext cx="928468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1603717" y="2264898"/>
            <a:ext cx="928468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2750642" y="3695828"/>
            <a:ext cx="928468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1630833" y="3708691"/>
            <a:ext cx="928468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116123" y="2431879"/>
            <a:ext cx="1430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</a:t>
            </a:r>
            <a:r>
              <a:rPr lang="en-US" sz="1800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4599296" y="1941342"/>
            <a:ext cx="1678674" cy="3235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18B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4599296" y="2264898"/>
            <a:ext cx="1678674" cy="3235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18B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4599296" y="3695828"/>
            <a:ext cx="1678674" cy="3235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18B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116123" y="4032247"/>
            <a:ext cx="13140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215D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Incomplete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215D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7192370" y="1941342"/>
            <a:ext cx="996287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7226488" y="2826335"/>
            <a:ext cx="996287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7226489" y="5164489"/>
            <a:ext cx="996287" cy="32355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123856" y="5049672"/>
            <a:ext cx="13413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Inconsistent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we will cover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3"/>
          <p:cNvSpPr txBox="1">
            <a:spLocks noGrp="1"/>
          </p:cNvSpPr>
          <p:nvPr>
            <p:ph type="body" idx="1"/>
          </p:nvPr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Char char="◦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Understanding your data 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Char char="◦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Understanding the structure of  your data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Char char="◦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Tidying data </a:t>
            </a:r>
            <a:endParaRPr/>
          </a:p>
          <a:p>
            <a:pPr marL="18288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Char char="◦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Visualization and Analysis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600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1066800" y="18921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your data about ?</a:t>
            </a:r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body" idx="1"/>
          </p:nvPr>
        </p:nvSpPr>
        <p:spPr>
          <a:xfrm>
            <a:off x="838200" y="1561514"/>
            <a:ext cx="10515600" cy="461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Every dataset has a 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STORY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, so a data scientist must know what is the meaning of the data  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 b="1" u="sng">
                <a:latin typeface="Times New Roman"/>
                <a:ea typeface="Times New Roman"/>
                <a:cs typeface="Times New Roman"/>
                <a:sym typeface="Times New Roman"/>
              </a:rPr>
              <a:t>For example in R :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Titanic                       Survival of passengers on the Titanic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cars                            Speed and Stopping Distances of Cars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ToothGrowth             The Effect of Vitamin C on Tooth Growth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And so on…….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464234" y="16580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Understanding the structure of  your data :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body" idx="1"/>
          </p:nvPr>
        </p:nvSpPr>
        <p:spPr>
          <a:xfrm>
            <a:off x="464234" y="1519310"/>
            <a:ext cx="5555566" cy="51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#load the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bank_data&lt;-read.csv("D:\\FCIS\\2017-2018\\2nd_term\\Big data\\Sections\\bank_load.csv",na.strings="")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#view it’s dimensions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dim(bank_data)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[1] 199 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#look at columns names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names(bank_data)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[1] "id" "age"  "gender"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[4]  "region"  "income"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[6] "married" "children " "car " [10]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"Loan_Approval"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5"/>
          <p:cNvSpPr txBox="1">
            <a:spLocks noGrp="1"/>
          </p:cNvSpPr>
          <p:nvPr>
            <p:ph type="body" idx="2"/>
          </p:nvPr>
        </p:nvSpPr>
        <p:spPr>
          <a:xfrm>
            <a:off x="6019800" y="1825625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a useful summary of dataset structure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&gt;str(bank_data)</a:t>
            </a:r>
            <a:endParaRPr/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423" y="3229613"/>
            <a:ext cx="6868484" cy="326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we will cover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1"/>
          </p:nvPr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Understanding your data 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Understanding the structure of  your data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Tidying data 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Visualization and Analysis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54" y="1770048"/>
            <a:ext cx="698845" cy="64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53" y="2417904"/>
            <a:ext cx="698845" cy="64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TIDYING DATA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579" y="3981302"/>
            <a:ext cx="40481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304800" y="622852"/>
            <a:ext cx="11569148" cy="555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# read data from csv file and insert NA in empty cells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&gt;</a:t>
            </a:r>
            <a:r>
              <a:rPr lang="en-US" sz="2800" err="1">
                <a:solidFill>
                  <a:srgbClr val="FF0000"/>
                </a:solidFill>
              </a:rPr>
              <a:t>bank_data</a:t>
            </a:r>
            <a:r>
              <a:rPr lang="en-US" sz="2800">
                <a:solidFill>
                  <a:srgbClr val="FF0000"/>
                </a:solidFill>
              </a:rPr>
              <a:t>&lt;-read.csv("D:\\FCIS\\2017-2018\\2nd_term\\Big data\\Sections\\bank_load.csv",</a:t>
            </a:r>
            <a:r>
              <a:rPr lang="en-US" sz="2800" err="1">
                <a:solidFill>
                  <a:srgbClr val="FF0000"/>
                </a:solidFill>
              </a:rPr>
              <a:t>na.strings</a:t>
            </a:r>
            <a:r>
              <a:rPr lang="en-US" sz="2800">
                <a:solidFill>
                  <a:srgbClr val="FF0000"/>
                </a:solidFill>
              </a:rPr>
              <a:t>="")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&gt;</a:t>
            </a:r>
            <a:r>
              <a:rPr lang="en-US" sz="2800" err="1"/>
              <a:t>bank_data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# to remove negative from Age column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&gt;</a:t>
            </a:r>
            <a:r>
              <a:rPr lang="en-US" sz="2800" err="1">
                <a:solidFill>
                  <a:srgbClr val="FF0000"/>
                </a:solidFill>
              </a:rPr>
              <a:t>bank_data$age</a:t>
            </a:r>
            <a:r>
              <a:rPr lang="en-US" sz="2800">
                <a:solidFill>
                  <a:srgbClr val="FF0000"/>
                </a:solidFill>
              </a:rPr>
              <a:t>[</a:t>
            </a:r>
            <a:r>
              <a:rPr lang="en-US" sz="2800" err="1">
                <a:solidFill>
                  <a:srgbClr val="FF0000"/>
                </a:solidFill>
              </a:rPr>
              <a:t>bank_data$age</a:t>
            </a:r>
            <a:r>
              <a:rPr lang="en-US" sz="2800">
                <a:solidFill>
                  <a:srgbClr val="FF0000"/>
                </a:solidFill>
              </a:rPr>
              <a:t>&lt;0]&lt;-</a:t>
            </a:r>
            <a:r>
              <a:rPr lang="en-US" sz="2800" err="1">
                <a:solidFill>
                  <a:srgbClr val="FF0000"/>
                </a:solidFill>
              </a:rPr>
              <a:t>bank_data$age</a:t>
            </a:r>
            <a:r>
              <a:rPr lang="en-US" sz="2800">
                <a:solidFill>
                  <a:srgbClr val="FF0000"/>
                </a:solidFill>
              </a:rPr>
              <a:t>[</a:t>
            </a:r>
            <a:r>
              <a:rPr lang="en-US" sz="2800" err="1">
                <a:solidFill>
                  <a:srgbClr val="FF0000"/>
                </a:solidFill>
              </a:rPr>
              <a:t>bank_data$age</a:t>
            </a:r>
            <a:r>
              <a:rPr lang="en-US" sz="2800">
                <a:solidFill>
                  <a:srgbClr val="FF0000"/>
                </a:solidFill>
              </a:rPr>
              <a:t>&lt;0]*(-1)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&gt;</a:t>
            </a:r>
            <a:r>
              <a:rPr lang="en-US" sz="2800" err="1"/>
              <a:t>bank_data</a:t>
            </a:r>
            <a:r>
              <a:rPr lang="en-US" sz="2800"/>
              <a:t>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# Add a default value = 1000 in case income is NULL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&gt;</a:t>
            </a:r>
            <a:r>
              <a:rPr lang="en-US" sz="2800" err="1">
                <a:solidFill>
                  <a:srgbClr val="FF0000"/>
                </a:solidFill>
              </a:rPr>
              <a:t>bank_data$income</a:t>
            </a:r>
            <a:r>
              <a:rPr lang="en-US" sz="2800">
                <a:solidFill>
                  <a:srgbClr val="FF0000"/>
                </a:solidFill>
              </a:rPr>
              <a:t>[is.na(</a:t>
            </a:r>
            <a:r>
              <a:rPr lang="en-US" sz="2800" err="1">
                <a:solidFill>
                  <a:srgbClr val="FF0000"/>
                </a:solidFill>
              </a:rPr>
              <a:t>bank_data$income</a:t>
            </a:r>
            <a:r>
              <a:rPr lang="en-US" sz="2800">
                <a:solidFill>
                  <a:srgbClr val="FF0000"/>
                </a:solidFill>
              </a:rPr>
              <a:t>)]&lt;- 1000</a:t>
            </a: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#if you want to omit Null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&gt;</a:t>
            </a:r>
            <a:r>
              <a:rPr lang="en-US" sz="2800">
                <a:solidFill>
                  <a:srgbClr val="FF0000"/>
                </a:solidFill>
              </a:rPr>
              <a:t>data&lt;-</a:t>
            </a:r>
            <a:r>
              <a:rPr lang="en-US" sz="2800" err="1">
                <a:solidFill>
                  <a:srgbClr val="FF0000"/>
                </a:solidFill>
              </a:rPr>
              <a:t>na.omit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err="1">
                <a:solidFill>
                  <a:srgbClr val="FF0000"/>
                </a:solidFill>
              </a:rPr>
              <a:t>bank_data</a:t>
            </a:r>
            <a:r>
              <a:rPr lang="en-US" sz="2800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82880" lvl="0" indent="-7715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069848" y="900332"/>
            <a:ext cx="10058400" cy="52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# to convert between different types from factor to string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&gt;</a:t>
            </a:r>
            <a:r>
              <a:rPr lang="en-US" sz="2800" err="1">
                <a:solidFill>
                  <a:srgbClr val="FF0000"/>
                </a:solidFill>
              </a:rPr>
              <a:t>bank_data$gender</a:t>
            </a:r>
            <a:r>
              <a:rPr lang="en-US" sz="2800">
                <a:solidFill>
                  <a:srgbClr val="FF0000"/>
                </a:solidFill>
              </a:rPr>
              <a:t>&lt;-</a:t>
            </a:r>
            <a:r>
              <a:rPr lang="en-US" sz="2800" err="1">
                <a:solidFill>
                  <a:srgbClr val="FF0000"/>
                </a:solidFill>
              </a:rPr>
              <a:t>as.character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err="1">
                <a:solidFill>
                  <a:srgbClr val="FF0000"/>
                </a:solidFill>
              </a:rPr>
              <a:t>bank_data$gender</a:t>
            </a:r>
            <a:r>
              <a:rPr lang="en-US" sz="2800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&gt;str(</a:t>
            </a:r>
            <a:r>
              <a:rPr lang="en-US" sz="2800" err="1">
                <a:solidFill>
                  <a:srgbClr val="FF0000"/>
                </a:solidFill>
              </a:rPr>
              <a:t>bank_data</a:t>
            </a:r>
            <a:r>
              <a:rPr lang="en-US" sz="2800">
                <a:solidFill>
                  <a:srgbClr val="FF0000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179" y="2912012"/>
            <a:ext cx="9664261" cy="26588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F6AF28-EB44-44FD-A4D3-B00F88D24FAC}"/>
              </a:ext>
            </a:extLst>
          </p:cNvPr>
          <p:cNvSpPr txBox="1"/>
          <p:nvPr/>
        </p:nvSpPr>
        <p:spPr>
          <a:xfrm>
            <a:off x="9398000" y="38946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 :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Working with Scripts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Hands On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</a:pPr>
            <a:r>
              <a:rPr lang="en-US" sz="3200"/>
              <a:t>#  replace “N”  with  “</a:t>
            </a:r>
            <a:r>
              <a:rPr lang="en-US" sz="3200">
                <a:solidFill>
                  <a:srgbClr val="FF0000"/>
                </a:solidFill>
              </a:rPr>
              <a:t>NO</a:t>
            </a:r>
            <a:r>
              <a:rPr lang="en-US" sz="3200"/>
              <a:t>”  and “Y” with “</a:t>
            </a:r>
            <a:r>
              <a:rPr lang="en-US" sz="3200">
                <a:solidFill>
                  <a:srgbClr val="FF0000"/>
                </a:solidFill>
              </a:rPr>
              <a:t>YES</a:t>
            </a:r>
            <a:r>
              <a:rPr lang="en-US" sz="3200"/>
              <a:t>” in </a:t>
            </a:r>
            <a:r>
              <a:rPr lang="en-US" sz="3200" b="1" u="sng"/>
              <a:t>Married</a:t>
            </a:r>
            <a:r>
              <a:rPr lang="en-US" sz="3200"/>
              <a:t> column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/>
              <a:t># replace NA values with "</a:t>
            </a:r>
            <a:r>
              <a:rPr lang="en-US" sz="3200">
                <a:solidFill>
                  <a:srgbClr val="FF0000"/>
                </a:solidFill>
              </a:rPr>
              <a:t>INNER_CITY</a:t>
            </a:r>
            <a:r>
              <a:rPr lang="en-US" sz="3200"/>
              <a:t>“ in </a:t>
            </a:r>
            <a:r>
              <a:rPr lang="en-US" sz="3200" b="1" u="sng"/>
              <a:t>region</a:t>
            </a:r>
            <a:r>
              <a:rPr lang="en-US" sz="3200"/>
              <a:t> column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/>
              <a:t>Hint: to show data: </a:t>
            </a:r>
            <a:r>
              <a:rPr lang="en-US" sz="3200">
                <a:solidFill>
                  <a:srgbClr val="FF0000"/>
                </a:solidFill>
              </a:rPr>
              <a:t>View(bank_data)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Hands On solution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986164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/>
              <a:t>&gt;</a:t>
            </a:r>
            <a:r>
              <a:rPr lang="en-US" sz="3200" err="1"/>
              <a:t>bank_data$married</a:t>
            </a:r>
            <a:r>
              <a:rPr lang="en-US" sz="3200"/>
              <a:t>[</a:t>
            </a:r>
            <a:r>
              <a:rPr lang="en-US" sz="3200" err="1"/>
              <a:t>bank_data$married</a:t>
            </a:r>
            <a:r>
              <a:rPr lang="en-US" sz="3200"/>
              <a:t>=="N"]&lt;- "NO“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200"/>
              <a:t>&gt;</a:t>
            </a:r>
            <a:r>
              <a:rPr lang="en-US" sz="3200" err="1"/>
              <a:t>bank_data$married</a:t>
            </a:r>
            <a:r>
              <a:rPr lang="en-US" sz="3200"/>
              <a:t>[</a:t>
            </a:r>
            <a:r>
              <a:rPr lang="en-US" sz="3200" err="1"/>
              <a:t>bank_data$married</a:t>
            </a:r>
            <a:r>
              <a:rPr lang="en-US" sz="3200"/>
              <a:t>=="Y"]&lt;- "Yes“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200"/>
              <a:t>&gt;bank_data$region[is.na(bank_data$region)]&lt;- "INNER_CITY"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1"/>
          </p:nvPr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Understanding what is your data 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Understanding the structure of  your data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Tidying data </a:t>
            </a:r>
            <a:endParaRPr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Analysis and Visualization 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99" y="1829695"/>
            <a:ext cx="698845" cy="64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27" y="2469020"/>
            <a:ext cx="698845" cy="52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591" y="3031957"/>
            <a:ext cx="698845" cy="53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1066800" y="65508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Working With Scripts : 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838200" y="1552755"/>
            <a:ext cx="10515600" cy="462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script ?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 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Script is a series of commands that you can execute at one time and you can save lot of time. script is just a plain text file with R commands in it.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script is a good way to keep track of what you're doing. If you have a long analysis, and you want to be able to recreate it later, a good idea is to type it into a script.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Example : Calculating Average , Max and Min values for A  Given list 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838200" y="1466492"/>
            <a:ext cx="10515600" cy="471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Font typeface="Century Gothic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Create a script file (File-&gt;New Script)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Font typeface="Century Gothic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Write Your code in the Script window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553" y="3118960"/>
            <a:ext cx="12002219" cy="383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23336-647F-4888-835A-9E2A04D61E9B}"/>
              </a:ext>
            </a:extLst>
          </p:cNvPr>
          <p:cNvSpPr txBox="1"/>
          <p:nvPr/>
        </p:nvSpPr>
        <p:spPr>
          <a:xfrm>
            <a:off x="4724400" y="320040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621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3 . Choose The Commands You want to Run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4. Press Run Script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5 . Output will be printed in the console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6. Save your work in the desired location (ex: Numbers.R)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7. You Can run the Script later using  source command 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4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source('Path')</a:t>
            </a:r>
            <a:endParaRPr sz="9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0" y="22662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685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324" y="365125"/>
            <a:ext cx="11283351" cy="64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454324" y="6057897"/>
            <a:ext cx="6867265" cy="6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Droid Sans Mono"/>
              <a:buNone/>
            </a:pPr>
            <a:br>
              <a:rPr lang="en-US" sz="1050" b="1" i="0" u="none" strike="noStrike" cap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1050" b="1" i="0" u="none" strike="noStrike" cap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 source("D:/FCIS/2018-2019/SECOND SEMESTER/Big Data/Sections/Exercises/Numbers.R") </a:t>
            </a:r>
            <a:b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CLEANING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About Data Cleaning 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the process of removing data from a dataset that is </a:t>
            </a: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incomplete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improperly formatted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 process deals with detecting and removing errors and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inconsistencies from data in order to improve the quality of data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Sometimes called data scrubbing or data cleansing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the </a:t>
            </a:r>
            <a:r>
              <a:rPr lang="en-US" b="1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time consuming part in bigdata cycle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NewYork times reported in 2014 that data scientists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spend about 50% to 80% of their time preparing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data before it can be explored </a:t>
            </a:r>
            <a:endParaRPr/>
          </a:p>
        </p:txBody>
      </p:sp>
      <p:graphicFrame>
        <p:nvGraphicFramePr>
          <p:cNvPr id="162" name="Google Shape;162;p8"/>
          <p:cNvGraphicFramePr/>
          <p:nvPr>
            <p:extLst>
              <p:ext uri="{D42A27DB-BD31-4B8C-83A1-F6EECF244321}">
                <p14:modId xmlns:p14="http://schemas.microsoft.com/office/powerpoint/2010/main" val="3104109206"/>
              </p:ext>
            </p:extLst>
          </p:nvPr>
        </p:nvGraphicFramePr>
        <p:xfrm>
          <a:off x="7835840" y="2982660"/>
          <a:ext cx="5031409" cy="320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677335" y="450762"/>
            <a:ext cx="8596668" cy="356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0"/>
              <a:buFont typeface="Overlock"/>
              <a:buNone/>
            </a:pPr>
            <a:r>
              <a:rPr lang="en-US" sz="15000">
                <a:latin typeface="Overlock"/>
                <a:ea typeface="Overlock"/>
                <a:cs typeface="Overlock"/>
                <a:sym typeface="Overlock"/>
              </a:rPr>
              <a:t>      ETL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677335" y="4237149"/>
            <a:ext cx="9587127" cy="212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Actually Data Cleansing is a Part of ETL process “Extract Transform  Load ” process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Whether </a:t>
            </a:r>
            <a:r>
              <a:rPr lang="en-US" b="1" u="sng">
                <a:latin typeface="Arial"/>
                <a:ea typeface="Arial"/>
                <a:cs typeface="Arial"/>
                <a:sym typeface="Arial"/>
              </a:rPr>
              <a:t>during the Transformation part or Before Transformation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025" y="2941942"/>
            <a:ext cx="1433979" cy="129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8150" y="3808524"/>
            <a:ext cx="1666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CAC6067C3BF48A7BE604FCEBF8F7F" ma:contentTypeVersion="7" ma:contentTypeDescription="Create a new document." ma:contentTypeScope="" ma:versionID="902564658885693a9d2429857b58580f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474eadc22d5381f53d97c3b04982fb44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C2B74-BA2A-4A77-9759-E00ACF7DA1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75B218-B27C-4A68-90D8-355EC75D74C2}">
  <ds:schemaRefs>
    <ds:schemaRef ds:uri="172686d2-721b-4d5e-93c0-6ee2633ba645"/>
    <ds:schemaRef ds:uri="e9aa2128-6fcf-48a2-be1c-30c151866e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FDAD1D-A2A8-4E25-B7B3-014B92E733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Savon</vt:lpstr>
      <vt:lpstr>STATISTICAL INFERENCE</vt:lpstr>
      <vt:lpstr>Agenda :</vt:lpstr>
      <vt:lpstr>Working With Scripts : </vt:lpstr>
      <vt:lpstr>Example : Calculating Average , Max and Min values for A  Given list </vt:lpstr>
      <vt:lpstr>PowerPoint Presentation</vt:lpstr>
      <vt:lpstr>PowerPoint Presentation</vt:lpstr>
      <vt:lpstr>DATA CLEANING  IN R</vt:lpstr>
      <vt:lpstr>About Data Cleaning </vt:lpstr>
      <vt:lpstr>      ETL</vt:lpstr>
      <vt:lpstr>PowerPoint Presentation</vt:lpstr>
      <vt:lpstr>Problems with Data :</vt:lpstr>
      <vt:lpstr>Data Set Example</vt:lpstr>
      <vt:lpstr>What we will cover </vt:lpstr>
      <vt:lpstr>What is your data about ?</vt:lpstr>
      <vt:lpstr>Understanding the structure of  your data :</vt:lpstr>
      <vt:lpstr>What we will cover </vt:lpstr>
      <vt:lpstr>TIDYING DATA</vt:lpstr>
      <vt:lpstr>PowerPoint Presentation</vt:lpstr>
      <vt:lpstr>PowerPoint Presentation</vt:lpstr>
      <vt:lpstr>Hands On</vt:lpstr>
      <vt:lpstr>Hands On solution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</dc:title>
  <dc:creator>Mariam Hassanein</dc:creator>
  <cp:revision>3</cp:revision>
  <dcterms:created xsi:type="dcterms:W3CDTF">2018-02-25T12:28:50Z</dcterms:created>
  <dcterms:modified xsi:type="dcterms:W3CDTF">2022-01-05T05:11:46Z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