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4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  <p:embeddedFont>
      <p:font typeface="Garamond" panose="02020404030301010803" pitchFamily="18" charset="0"/>
      <p:regular r:id="rId46"/>
      <p:bold r:id="rId47"/>
      <p:italic r:id="rId48"/>
    </p:embeddedFont>
    <p:embeddedFont>
      <p:font typeface="Helvetica Neue Ligh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AsO35FrZGgc00StXXRydp3GSu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3A271-B42A-49AE-A22C-619D1BB40CAF}" v="1" dt="2021-12-20T21:23:17.792"/>
    <p1510:client id="{1C05D140-713F-4B2B-BD6B-B5F541730E32}" v="3" dt="2021-12-19T11:41:01.244"/>
    <p1510:client id="{233070C1-9403-41E4-BF97-B13E832BE28C}" v="7" dt="2021-11-29T20:48:30.363"/>
    <p1510:client id="{320583BA-50C0-44AA-AC23-5B4CA71E3904}" v="1" dt="2021-12-13T10:16:15.026"/>
    <p1510:client id="{32DDA3EA-B828-1AB4-D0C7-92ECD0B977B0}" v="8" dt="2021-11-30T17:52:38.401"/>
    <p1510:client id="{34B094E8-EF57-460A-B8CD-4AFF8702DDD1}" v="6" dt="2021-11-29T14:20:30.196"/>
    <p1510:client id="{360DAECD-095B-411F-985D-0D8565B1B544}" v="4" dt="2022-01-04T16:46:03.255"/>
    <p1510:client id="{3E5FDA89-727C-44D2-BEE6-30DD6A02F952}" v="69" dt="2021-11-28T18:13:57.878"/>
    <p1510:client id="{445A367B-EE66-4452-9436-C7BE7907F7AB}" v="1" dt="2021-12-02T22:58:30.890"/>
    <p1510:client id="{66B3602A-08A8-4850-8514-70327B3FEBEC}" v="1" dt="2022-01-05T05:26:06.966"/>
    <p1510:client id="{7AF706D4-2B27-11E2-EAE0-00CFDC761301}" v="2" dt="2021-11-30T13:53:35.639"/>
    <p1510:client id="{7EC6F3AC-93BB-41A6-AE78-5E24A6B391AA}" v="2" dt="2021-12-02T20:35:34.133"/>
    <p1510:client id="{8EC7D51A-A7EA-4D16-9D2C-6572DFC6C4B9}" v="1" dt="2021-11-28T21:25:34.663"/>
    <p1510:client id="{97F38FA9-BD07-477B-AB19-2FB5ABF59E4F}" v="2" dt="2022-01-03T00:27:25.127"/>
    <p1510:client id="{C20EB6A3-7926-4E8F-8480-2C6668A04500}" v="1" dt="2021-12-30T12:33:54.468"/>
    <p1510:client id="{C72F84C5-ACDC-4875-A649-79078AA543E2}" v="5" dt="2021-12-02T21:55:33.053"/>
    <p1510:client id="{C9DF7665-26BE-4D78-9D28-AD55733567C6}" v="8" dt="2021-11-29T11:57:16.480"/>
    <p1510:client id="{D23C7F31-2BBF-486E-ADED-3F39AAA94609}" v="1" dt="2021-12-02T13:46:21.125"/>
    <p1510:client id="{D5559031-E903-458D-9F22-6CEFFF8E92F7}" v="4" dt="2021-12-20T22:27:26.611"/>
    <p1510:client id="{D62F7B73-D881-47D3-84EB-93A512FEE9D1}" v="1" dt="2021-12-23T19:09:26.098"/>
    <p1510:client id="{DF615733-C34E-4C25-9DC2-5BC1D3A7B9B0}" v="1" dt="2021-11-30T13:16:35.416"/>
    <p1510:client id="{F349176E-FC11-444F-84CB-4CA016BE77FB}" v="3" dt="2021-11-29T10:58:38.743"/>
    <p1510:client id="{F7C46D7B-6E5E-4B84-94F8-31E2C963868C}" v="3" dt="2021-11-29T11:02:14.577"/>
    <p1510:client id="{F7E753C8-7BB9-48E4-99B4-74171A9767E4}" v="2" dt="2022-01-04T19:18:58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مانى عادل سليمان سليمان" userId="S::amany20191700131@cis.asu.edu.eg::d99748c0-66dd-4cb4-ae5f-5f23ebef4977" providerId="AD" clId="Web-{7EC6F3AC-93BB-41A6-AE78-5E24A6B391AA}"/>
    <pc:docChg chg="modSld">
      <pc:chgData name="امانى عادل سليمان سليمان" userId="S::amany20191700131@cis.asu.edu.eg::d99748c0-66dd-4cb4-ae5f-5f23ebef4977" providerId="AD" clId="Web-{7EC6F3AC-93BB-41A6-AE78-5E24A6B391AA}" dt="2021-12-02T20:35:34.133" v="1" actId="1076"/>
      <pc:docMkLst>
        <pc:docMk/>
      </pc:docMkLst>
      <pc:sldChg chg="modSp">
        <pc:chgData name="امانى عادل سليمان سليمان" userId="S::amany20191700131@cis.asu.edu.eg::d99748c0-66dd-4cb4-ae5f-5f23ebef4977" providerId="AD" clId="Web-{7EC6F3AC-93BB-41A6-AE78-5E24A6B391AA}" dt="2021-12-02T20:35:34.133" v="1" actId="1076"/>
        <pc:sldMkLst>
          <pc:docMk/>
          <pc:sldMk cId="0" sldId="284"/>
        </pc:sldMkLst>
        <pc:cxnChg chg="mod">
          <ac:chgData name="امانى عادل سليمان سليمان" userId="S::amany20191700131@cis.asu.edu.eg::d99748c0-66dd-4cb4-ae5f-5f23ebef4977" providerId="AD" clId="Web-{7EC6F3AC-93BB-41A6-AE78-5E24A6B391AA}" dt="2021-12-02T20:35:34.133" v="1" actId="1076"/>
          <ac:cxnSpMkLst>
            <pc:docMk/>
            <pc:sldMk cId="0" sldId="284"/>
            <ac:cxnSpMk id="346" creationId="{00000000-0000-0000-0000-000000000000}"/>
          </ac:cxnSpMkLst>
        </pc:cxnChg>
      </pc:sldChg>
    </pc:docChg>
  </pc:docChgLst>
  <pc:docChgLst>
    <pc:chgData name="محمد مسعد عامر عبد الجواد" userId="S::mohammed20191700574@cis.asu.edu.eg::97d1de4c-4c6b-4ab0-be32-c33a61bcf2b6" providerId="AD" clId="Web-{D62F7B73-D881-47D3-84EB-93A512FEE9D1}"/>
    <pc:docChg chg="modSld">
      <pc:chgData name="محمد مسعد عامر عبد الجواد" userId="S::mohammed20191700574@cis.asu.edu.eg::97d1de4c-4c6b-4ab0-be32-c33a61bcf2b6" providerId="AD" clId="Web-{D62F7B73-D881-47D3-84EB-93A512FEE9D1}" dt="2021-12-23T19:09:26.098" v="0" actId="1076"/>
      <pc:docMkLst>
        <pc:docMk/>
      </pc:docMkLst>
      <pc:sldChg chg="modSp">
        <pc:chgData name="محمد مسعد عامر عبد الجواد" userId="S::mohammed20191700574@cis.asu.edu.eg::97d1de4c-4c6b-4ab0-be32-c33a61bcf2b6" providerId="AD" clId="Web-{D62F7B73-D881-47D3-84EB-93A512FEE9D1}" dt="2021-12-23T19:09:26.098" v="0" actId="1076"/>
        <pc:sldMkLst>
          <pc:docMk/>
          <pc:sldMk cId="0" sldId="265"/>
        </pc:sldMkLst>
        <pc:spChg chg="mod">
          <ac:chgData name="محمد مسعد عامر عبد الجواد" userId="S::mohammed20191700574@cis.asu.edu.eg::97d1de4c-4c6b-4ab0-be32-c33a61bcf2b6" providerId="AD" clId="Web-{D62F7B73-D881-47D3-84EB-93A512FEE9D1}" dt="2021-12-23T19:09:26.098" v="0" actId="1076"/>
          <ac:spMkLst>
            <pc:docMk/>
            <pc:sldMk cId="0" sldId="265"/>
            <ac:spMk id="176" creationId="{00000000-0000-0000-0000-000000000000}"/>
          </ac:spMkLst>
        </pc:spChg>
      </pc:sldChg>
    </pc:docChg>
  </pc:docChgLst>
  <pc:docChgLst>
    <pc:chgData name="مريم فيصل على السيد" userId="S::mariam20191700632@cis.asu.edu.eg::ceb541d7-5122-4482-b3b7-2c7ea9d43f78" providerId="AD" clId="Web-{445A367B-EE66-4452-9436-C7BE7907F7AB}"/>
    <pc:docChg chg="modSld">
      <pc:chgData name="مريم فيصل على السيد" userId="S::mariam20191700632@cis.asu.edu.eg::ceb541d7-5122-4482-b3b7-2c7ea9d43f78" providerId="AD" clId="Web-{445A367B-EE66-4452-9436-C7BE7907F7AB}" dt="2021-12-02T22:58:30.890" v="0" actId="1076"/>
      <pc:docMkLst>
        <pc:docMk/>
      </pc:docMkLst>
      <pc:sldChg chg="modSp">
        <pc:chgData name="مريم فيصل على السيد" userId="S::mariam20191700632@cis.asu.edu.eg::ceb541d7-5122-4482-b3b7-2c7ea9d43f78" providerId="AD" clId="Web-{445A367B-EE66-4452-9436-C7BE7907F7AB}" dt="2021-12-02T22:58:30.890" v="0" actId="1076"/>
        <pc:sldMkLst>
          <pc:docMk/>
          <pc:sldMk cId="0" sldId="267"/>
        </pc:sldMkLst>
        <pc:spChg chg="mod">
          <ac:chgData name="مريم فيصل على السيد" userId="S::mariam20191700632@cis.asu.edu.eg::ceb541d7-5122-4482-b3b7-2c7ea9d43f78" providerId="AD" clId="Web-{445A367B-EE66-4452-9436-C7BE7907F7AB}" dt="2021-12-02T22:58:30.890" v="0" actId="1076"/>
          <ac:spMkLst>
            <pc:docMk/>
            <pc:sldMk cId="0" sldId="267"/>
            <ac:spMk id="194" creationId="{00000000-0000-0000-0000-000000000000}"/>
          </ac:spMkLst>
        </pc:spChg>
      </pc:sldChg>
    </pc:docChg>
  </pc:docChgLst>
  <pc:docChgLst>
    <pc:chgData name="روان محمد ابراهيم ابراهيم" userId="S::rawan20191700256@cis.asu.edu.eg::b9847a2f-2ef9-4fe2-9a5a-0b8ae9b11fa2" providerId="AD" clId="Web-{1C05D140-713F-4B2B-BD6B-B5F541730E32}"/>
    <pc:docChg chg="modSld">
      <pc:chgData name="روان محمد ابراهيم ابراهيم" userId="S::rawan20191700256@cis.asu.edu.eg::b9847a2f-2ef9-4fe2-9a5a-0b8ae9b11fa2" providerId="AD" clId="Web-{1C05D140-713F-4B2B-BD6B-B5F541730E32}" dt="2021-12-19T11:41:01.244" v="2"/>
      <pc:docMkLst>
        <pc:docMk/>
      </pc:docMkLst>
      <pc:sldChg chg="modSp">
        <pc:chgData name="روان محمد ابراهيم ابراهيم" userId="S::rawan20191700256@cis.asu.edu.eg::b9847a2f-2ef9-4fe2-9a5a-0b8ae9b11fa2" providerId="AD" clId="Web-{1C05D140-713F-4B2B-BD6B-B5F541730E32}" dt="2021-12-19T11:38:29.210" v="0" actId="1076"/>
        <pc:sldMkLst>
          <pc:docMk/>
          <pc:sldMk cId="0" sldId="267"/>
        </pc:sldMkLst>
        <pc:picChg chg="mod">
          <ac:chgData name="روان محمد ابراهيم ابراهيم" userId="S::rawan20191700256@cis.asu.edu.eg::b9847a2f-2ef9-4fe2-9a5a-0b8ae9b11fa2" providerId="AD" clId="Web-{1C05D140-713F-4B2B-BD6B-B5F541730E32}" dt="2021-12-19T11:38:29.210" v="0" actId="1076"/>
          <ac:picMkLst>
            <pc:docMk/>
            <pc:sldMk cId="0" sldId="267"/>
            <ac:picMk id="196" creationId="{00000000-0000-0000-0000-000000000000}"/>
          </ac:picMkLst>
        </pc:picChg>
      </pc:sldChg>
      <pc:sldChg chg="modSp">
        <pc:chgData name="روان محمد ابراهيم ابراهيم" userId="S::rawan20191700256@cis.asu.edu.eg::b9847a2f-2ef9-4fe2-9a5a-0b8ae9b11fa2" providerId="AD" clId="Web-{1C05D140-713F-4B2B-BD6B-B5F541730E32}" dt="2021-12-19T11:40:41.884" v="1" actId="1076"/>
        <pc:sldMkLst>
          <pc:docMk/>
          <pc:sldMk cId="0" sldId="279"/>
        </pc:sldMkLst>
        <pc:picChg chg="mod">
          <ac:chgData name="روان محمد ابراهيم ابراهيم" userId="S::rawan20191700256@cis.asu.edu.eg::b9847a2f-2ef9-4fe2-9a5a-0b8ae9b11fa2" providerId="AD" clId="Web-{1C05D140-713F-4B2B-BD6B-B5F541730E32}" dt="2021-12-19T11:40:41.884" v="1" actId="1076"/>
          <ac:picMkLst>
            <pc:docMk/>
            <pc:sldMk cId="0" sldId="279"/>
            <ac:picMk id="304" creationId="{00000000-0000-0000-0000-000000000000}"/>
          </ac:picMkLst>
        </pc:picChg>
      </pc:sldChg>
      <pc:sldChg chg="addSp">
        <pc:chgData name="روان محمد ابراهيم ابراهيم" userId="S::rawan20191700256@cis.asu.edu.eg::b9847a2f-2ef9-4fe2-9a5a-0b8ae9b11fa2" providerId="AD" clId="Web-{1C05D140-713F-4B2B-BD6B-B5F541730E32}" dt="2021-12-19T11:41:01.244" v="2"/>
        <pc:sldMkLst>
          <pc:docMk/>
          <pc:sldMk cId="0" sldId="281"/>
        </pc:sldMkLst>
        <pc:spChg chg="add">
          <ac:chgData name="روان محمد ابراهيم ابراهيم" userId="S::rawan20191700256@cis.asu.edu.eg::b9847a2f-2ef9-4fe2-9a5a-0b8ae9b11fa2" providerId="AD" clId="Web-{1C05D140-713F-4B2B-BD6B-B5F541730E32}" dt="2021-12-19T11:41:01.244" v="2"/>
          <ac:spMkLst>
            <pc:docMk/>
            <pc:sldMk cId="0" sldId="281"/>
            <ac:spMk id="2" creationId="{1F813FF5-9DD6-4F6C-AB7E-E4ADFB0B715B}"/>
          </ac:spMkLst>
        </pc:spChg>
      </pc:sldChg>
    </pc:docChg>
  </pc:docChgLst>
  <pc:docChgLst>
    <pc:chgData name="مازن يسرى فوزى مصطفى موسى صالح" userId="S::mazen20191700482@cis.asu.edu.eg::6a5d12ee-95cd-4278-acb6-2d2634db463b" providerId="AD" clId="Web-{233070C1-9403-41E4-BF97-B13E832BE28C}"/>
    <pc:docChg chg="modSld">
      <pc:chgData name="مازن يسرى فوزى مصطفى موسى صالح" userId="S::mazen20191700482@cis.asu.edu.eg::6a5d12ee-95cd-4278-acb6-2d2634db463b" providerId="AD" clId="Web-{233070C1-9403-41E4-BF97-B13E832BE28C}" dt="2021-11-29T20:48:30.363" v="6"/>
      <pc:docMkLst>
        <pc:docMk/>
      </pc:docMkLst>
      <pc:sldChg chg="addSp delSp">
        <pc:chgData name="مازن يسرى فوزى مصطفى موسى صالح" userId="S::mazen20191700482@cis.asu.edu.eg::6a5d12ee-95cd-4278-acb6-2d2634db463b" providerId="AD" clId="Web-{233070C1-9403-41E4-BF97-B13E832BE28C}" dt="2021-11-29T20:48:30.363" v="6"/>
        <pc:sldMkLst>
          <pc:docMk/>
          <pc:sldMk cId="0" sldId="270"/>
        </pc:sldMkLst>
        <pc:inkChg chg="add del">
          <ac:chgData name="مازن يسرى فوزى مصطفى موسى صالح" userId="S::mazen20191700482@cis.asu.edu.eg::6a5d12ee-95cd-4278-acb6-2d2634db463b" providerId="AD" clId="Web-{233070C1-9403-41E4-BF97-B13E832BE28C}" dt="2021-11-29T20:48:00.050" v="1"/>
          <ac:inkMkLst>
            <pc:docMk/>
            <pc:sldMk cId="0" sldId="270"/>
            <ac:inkMk id="2" creationId="{3F111B80-2469-43FD-85BB-0CD3373B0F53}"/>
          </ac:inkMkLst>
        </pc:inkChg>
        <pc:inkChg chg="add">
          <ac:chgData name="مازن يسرى فوزى مصطفى موسى صالح" userId="S::mazen20191700482@cis.asu.edu.eg::6a5d12ee-95cd-4278-acb6-2d2634db463b" providerId="AD" clId="Web-{233070C1-9403-41E4-BF97-B13E832BE28C}" dt="2021-11-29T20:48:12.660" v="2"/>
          <ac:inkMkLst>
            <pc:docMk/>
            <pc:sldMk cId="0" sldId="270"/>
            <ac:inkMk id="3" creationId="{E48F8783-AB48-4510-AA31-2586E78D4280}"/>
          </ac:inkMkLst>
        </pc:inkChg>
        <pc:inkChg chg="add">
          <ac:chgData name="مازن يسرى فوزى مصطفى موسى صالح" userId="S::mazen20191700482@cis.asu.edu.eg::6a5d12ee-95cd-4278-acb6-2d2634db463b" providerId="AD" clId="Web-{233070C1-9403-41E4-BF97-B13E832BE28C}" dt="2021-11-29T20:48:27.597" v="3"/>
          <ac:inkMkLst>
            <pc:docMk/>
            <pc:sldMk cId="0" sldId="270"/>
            <ac:inkMk id="4" creationId="{741F9CA6-2A0B-4E76-9414-AE0504ED6287}"/>
          </ac:inkMkLst>
        </pc:inkChg>
        <pc:inkChg chg="add">
          <ac:chgData name="مازن يسرى فوزى مصطفى موسى صالح" userId="S::mazen20191700482@cis.asu.edu.eg::6a5d12ee-95cd-4278-acb6-2d2634db463b" providerId="AD" clId="Web-{233070C1-9403-41E4-BF97-B13E832BE28C}" dt="2021-11-29T20:48:28.425" v="4"/>
          <ac:inkMkLst>
            <pc:docMk/>
            <pc:sldMk cId="0" sldId="270"/>
            <ac:inkMk id="5" creationId="{68DF97FC-F9F6-47EF-A1A4-B77A05D6A178}"/>
          </ac:inkMkLst>
        </pc:inkChg>
        <pc:inkChg chg="add">
          <ac:chgData name="مازن يسرى فوزى مصطفى موسى صالح" userId="S::mazen20191700482@cis.asu.edu.eg::6a5d12ee-95cd-4278-acb6-2d2634db463b" providerId="AD" clId="Web-{233070C1-9403-41E4-BF97-B13E832BE28C}" dt="2021-11-29T20:48:30.332" v="5"/>
          <ac:inkMkLst>
            <pc:docMk/>
            <pc:sldMk cId="0" sldId="270"/>
            <ac:inkMk id="6" creationId="{1F9C02A6-DA12-40F9-86AE-2086629B7505}"/>
          </ac:inkMkLst>
        </pc:inkChg>
        <pc:inkChg chg="add">
          <ac:chgData name="مازن يسرى فوزى مصطفى موسى صالح" userId="S::mazen20191700482@cis.asu.edu.eg::6a5d12ee-95cd-4278-acb6-2d2634db463b" providerId="AD" clId="Web-{233070C1-9403-41E4-BF97-B13E832BE28C}" dt="2021-11-29T20:48:30.363" v="6"/>
          <ac:inkMkLst>
            <pc:docMk/>
            <pc:sldMk cId="0" sldId="270"/>
            <ac:inkMk id="7" creationId="{BEE9A1C9-8F51-4B2D-A0D9-F3F880FBD4DE}"/>
          </ac:inkMkLst>
        </pc:inkChg>
      </pc:sldChg>
    </pc:docChg>
  </pc:docChgLst>
  <pc:docChgLst>
    <pc:chgData name="ايمان عوض الله سليمان ابراهيم حسن بدار" userId="S::eman20191700156@cis.asu.edu.eg::76a11fe6-f284-4459-89dd-308f83244edc" providerId="AD" clId="Web-{97F38FA9-BD07-477B-AB19-2FB5ABF59E4F}"/>
    <pc:docChg chg="modSld">
      <pc:chgData name="ايمان عوض الله سليمان ابراهيم حسن بدار" userId="S::eman20191700156@cis.asu.edu.eg::76a11fe6-f284-4459-89dd-308f83244edc" providerId="AD" clId="Web-{97F38FA9-BD07-477B-AB19-2FB5ABF59E4F}" dt="2022-01-03T00:27:25.127" v="1" actId="1076"/>
      <pc:docMkLst>
        <pc:docMk/>
      </pc:docMkLst>
      <pc:sldChg chg="modSp">
        <pc:chgData name="ايمان عوض الله سليمان ابراهيم حسن بدار" userId="S::eman20191700156@cis.asu.edu.eg::76a11fe6-f284-4459-89dd-308f83244edc" providerId="AD" clId="Web-{97F38FA9-BD07-477B-AB19-2FB5ABF59E4F}" dt="2022-01-03T00:27:25.127" v="1" actId="1076"/>
        <pc:sldMkLst>
          <pc:docMk/>
          <pc:sldMk cId="0" sldId="281"/>
        </pc:sldMkLst>
        <pc:spChg chg="mod">
          <ac:chgData name="ايمان عوض الله سليمان ابراهيم حسن بدار" userId="S::eman20191700156@cis.asu.edu.eg::76a11fe6-f284-4459-89dd-308f83244edc" providerId="AD" clId="Web-{97F38FA9-BD07-477B-AB19-2FB5ABF59E4F}" dt="2022-01-03T00:27:25.127" v="1" actId="1076"/>
          <ac:spMkLst>
            <pc:docMk/>
            <pc:sldMk cId="0" sldId="281"/>
            <ac:spMk id="2" creationId="{1F813FF5-9DD6-4F6C-AB7E-E4ADFB0B715B}"/>
          </ac:spMkLst>
        </pc:spChg>
      </pc:sldChg>
    </pc:docChg>
  </pc:docChgLst>
  <pc:docChgLst>
    <pc:chgData name="روان محمد ابراهيم ابراهيم" userId="S::rawan20191700256@cis.asu.edu.eg::b9847a2f-2ef9-4fe2-9a5a-0b8ae9b11fa2" providerId="AD" clId="Web-{D5559031-E903-458D-9F22-6CEFFF8E92F7}"/>
    <pc:docChg chg="modSld">
      <pc:chgData name="روان محمد ابراهيم ابراهيم" userId="S::rawan20191700256@cis.asu.edu.eg::b9847a2f-2ef9-4fe2-9a5a-0b8ae9b11fa2" providerId="AD" clId="Web-{D5559031-E903-458D-9F22-6CEFFF8E92F7}" dt="2021-12-20T22:27:26.611" v="3" actId="1076"/>
      <pc:docMkLst>
        <pc:docMk/>
      </pc:docMkLst>
      <pc:sldChg chg="modSp">
        <pc:chgData name="روان محمد ابراهيم ابراهيم" userId="S::rawan20191700256@cis.asu.edu.eg::b9847a2f-2ef9-4fe2-9a5a-0b8ae9b11fa2" providerId="AD" clId="Web-{D5559031-E903-458D-9F22-6CEFFF8E92F7}" dt="2021-12-20T22:27:26.611" v="3" actId="1076"/>
        <pc:sldMkLst>
          <pc:docMk/>
          <pc:sldMk cId="0" sldId="282"/>
        </pc:sldMkLst>
        <pc:picChg chg="mod">
          <ac:chgData name="روان محمد ابراهيم ابراهيم" userId="S::rawan20191700256@cis.asu.edu.eg::b9847a2f-2ef9-4fe2-9a5a-0b8ae9b11fa2" providerId="AD" clId="Web-{D5559031-E903-458D-9F22-6CEFFF8E92F7}" dt="2021-12-20T22:27:26.611" v="3" actId="1076"/>
          <ac:picMkLst>
            <pc:docMk/>
            <pc:sldMk cId="0" sldId="282"/>
            <ac:picMk id="329" creationId="{00000000-0000-0000-0000-000000000000}"/>
          </ac:picMkLst>
        </pc:picChg>
      </pc:sldChg>
    </pc:docChg>
  </pc:docChgLst>
  <pc:docChgLst>
    <pc:chgData name="حازم عبدالناصر سيد عبدالرحمن" userId="S::hazem20191700206@cis.asu.edu.eg::0bd30906-c63f-4ccf-9110-5e22fcd5dcdb" providerId="AD" clId="Web-{C20EB6A3-7926-4E8F-8480-2C6668A04500}"/>
    <pc:docChg chg="modSld">
      <pc:chgData name="حازم عبدالناصر سيد عبدالرحمن" userId="S::hazem20191700206@cis.asu.edu.eg::0bd30906-c63f-4ccf-9110-5e22fcd5dcdb" providerId="AD" clId="Web-{C20EB6A3-7926-4E8F-8480-2C6668A04500}" dt="2021-12-30T12:33:54.468" v="0"/>
      <pc:docMkLst>
        <pc:docMk/>
      </pc:docMkLst>
      <pc:sldChg chg="addSp">
        <pc:chgData name="حازم عبدالناصر سيد عبدالرحمن" userId="S::hazem20191700206@cis.asu.edu.eg::0bd30906-c63f-4ccf-9110-5e22fcd5dcdb" providerId="AD" clId="Web-{C20EB6A3-7926-4E8F-8480-2C6668A04500}" dt="2021-12-30T12:33:54.468" v="0"/>
        <pc:sldMkLst>
          <pc:docMk/>
          <pc:sldMk cId="0" sldId="267"/>
        </pc:sldMkLst>
        <pc:spChg chg="add">
          <ac:chgData name="حازم عبدالناصر سيد عبدالرحمن" userId="S::hazem20191700206@cis.asu.edu.eg::0bd30906-c63f-4ccf-9110-5e22fcd5dcdb" providerId="AD" clId="Web-{C20EB6A3-7926-4E8F-8480-2C6668A04500}" dt="2021-12-30T12:33:54.468" v="0"/>
          <ac:spMkLst>
            <pc:docMk/>
            <pc:sldMk cId="0" sldId="267"/>
            <ac:spMk id="2" creationId="{E3FF9642-7B82-4EDA-8119-0B4519DA36AD}"/>
          </ac:spMkLst>
        </pc:spChg>
      </pc:sldChg>
    </pc:docChg>
  </pc:docChgLst>
  <pc:docChgLst>
    <pc:chgData name="عمر شريف عبدالمعطى عبد المعطى جوده" userId="S::omr20191700411@cis.asu.edu.eg::7b9748c0-aebe-4d9f-88d3-94b0ab6822c4" providerId="AD" clId="Web-{8EC7D51A-A7EA-4D16-9D2C-6572DFC6C4B9}"/>
    <pc:docChg chg="modSld">
      <pc:chgData name="عمر شريف عبدالمعطى عبد المعطى جوده" userId="S::omr20191700411@cis.asu.edu.eg::7b9748c0-aebe-4d9f-88d3-94b0ab6822c4" providerId="AD" clId="Web-{8EC7D51A-A7EA-4D16-9D2C-6572DFC6C4B9}" dt="2021-11-28T21:25:34.663" v="0"/>
      <pc:docMkLst>
        <pc:docMk/>
      </pc:docMkLst>
      <pc:sldChg chg="addSp">
        <pc:chgData name="عمر شريف عبدالمعطى عبد المعطى جوده" userId="S::omr20191700411@cis.asu.edu.eg::7b9748c0-aebe-4d9f-88d3-94b0ab6822c4" providerId="AD" clId="Web-{8EC7D51A-A7EA-4D16-9D2C-6572DFC6C4B9}" dt="2021-11-28T21:25:34.663" v="0"/>
        <pc:sldMkLst>
          <pc:docMk/>
          <pc:sldMk cId="0" sldId="272"/>
        </pc:sldMkLst>
        <pc:spChg chg="add">
          <ac:chgData name="عمر شريف عبدالمعطى عبد المعطى جوده" userId="S::omr20191700411@cis.asu.edu.eg::7b9748c0-aebe-4d9f-88d3-94b0ab6822c4" providerId="AD" clId="Web-{8EC7D51A-A7EA-4D16-9D2C-6572DFC6C4B9}" dt="2021-11-28T21:25:34.663" v="0"/>
          <ac:spMkLst>
            <pc:docMk/>
            <pc:sldMk cId="0" sldId="272"/>
            <ac:spMk id="2" creationId="{8C8D18AC-176D-4C9F-BBD3-5D408EA542E9}"/>
          </ac:spMkLst>
        </pc:spChg>
      </pc:sldChg>
    </pc:docChg>
  </pc:docChgLst>
  <pc:docChgLst>
    <pc:chgData name="مريم فيصل على السيد" userId="S::mariam20191700632@cis.asu.edu.eg::ceb541d7-5122-4482-b3b7-2c7ea9d43f78" providerId="AD" clId="Web-{F7E753C8-7BB9-48E4-99B4-74171A9767E4}"/>
    <pc:docChg chg="sldOrd">
      <pc:chgData name="مريم فيصل على السيد" userId="S::mariam20191700632@cis.asu.edu.eg::ceb541d7-5122-4482-b3b7-2c7ea9d43f78" providerId="AD" clId="Web-{F7E753C8-7BB9-48E4-99B4-74171A9767E4}" dt="2022-01-04T19:18:58.217" v="1"/>
      <pc:docMkLst>
        <pc:docMk/>
      </pc:docMkLst>
      <pc:sldChg chg="ord">
        <pc:chgData name="مريم فيصل على السيد" userId="S::mariam20191700632@cis.asu.edu.eg::ceb541d7-5122-4482-b3b7-2c7ea9d43f78" providerId="AD" clId="Web-{F7E753C8-7BB9-48E4-99B4-74171A9767E4}" dt="2022-01-04T19:18:58.217" v="1"/>
        <pc:sldMkLst>
          <pc:docMk/>
          <pc:sldMk cId="0" sldId="284"/>
        </pc:sldMkLst>
      </pc:sldChg>
    </pc:docChg>
  </pc:docChgLst>
  <pc:docChgLst>
    <pc:chgData name="مؤمن سعيد محمد حافظ" userId="S::20191700914@cis.asu.edu.eg::4762790f-5194-4e92-9b3d-5eef5438e248" providerId="AD" clId="Web-{7AF706D4-2B27-11E2-EAE0-00CFDC761301}"/>
    <pc:docChg chg="modSld">
      <pc:chgData name="مؤمن سعيد محمد حافظ" userId="S::20191700914@cis.asu.edu.eg::4762790f-5194-4e92-9b3d-5eef5438e248" providerId="AD" clId="Web-{7AF706D4-2B27-11E2-EAE0-00CFDC761301}" dt="2021-11-30T13:53:35.639" v="1" actId="1076"/>
      <pc:docMkLst>
        <pc:docMk/>
      </pc:docMkLst>
      <pc:sldChg chg="modSp">
        <pc:chgData name="مؤمن سعيد محمد حافظ" userId="S::20191700914@cis.asu.edu.eg::4762790f-5194-4e92-9b3d-5eef5438e248" providerId="AD" clId="Web-{7AF706D4-2B27-11E2-EAE0-00CFDC761301}" dt="2021-11-30T13:53:35.639" v="1" actId="1076"/>
        <pc:sldMkLst>
          <pc:docMk/>
          <pc:sldMk cId="0" sldId="263"/>
        </pc:sldMkLst>
        <pc:picChg chg="mod">
          <ac:chgData name="مؤمن سعيد محمد حافظ" userId="S::20191700914@cis.asu.edu.eg::4762790f-5194-4e92-9b3d-5eef5438e248" providerId="AD" clId="Web-{7AF706D4-2B27-11E2-EAE0-00CFDC761301}" dt="2021-11-30T13:53:35.639" v="1" actId="1076"/>
          <ac:picMkLst>
            <pc:docMk/>
            <pc:sldMk cId="0" sldId="263"/>
            <ac:picMk id="160" creationId="{00000000-0000-0000-0000-000000000000}"/>
          </ac:picMkLst>
        </pc:picChg>
      </pc:sldChg>
    </pc:docChg>
  </pc:docChgLst>
  <pc:docChgLst>
    <pc:chgData name="احمد طاهر محمد على قدر" userId="S::ahmed20191700043@cis.asu.edu.eg::677829fb-94bf-4acb-b990-8658119f20a3" providerId="AD" clId="Web-{320583BA-50C0-44AA-AC23-5B4CA71E3904}"/>
    <pc:docChg chg="modSld">
      <pc:chgData name="احمد طاهر محمد على قدر" userId="S::ahmed20191700043@cis.asu.edu.eg::677829fb-94bf-4acb-b990-8658119f20a3" providerId="AD" clId="Web-{320583BA-50C0-44AA-AC23-5B4CA71E3904}" dt="2021-12-13T10:16:15.026" v="0"/>
      <pc:docMkLst>
        <pc:docMk/>
      </pc:docMkLst>
      <pc:sldChg chg="mod modShow">
        <pc:chgData name="احمد طاهر محمد على قدر" userId="S::ahmed20191700043@cis.asu.edu.eg::677829fb-94bf-4acb-b990-8658119f20a3" providerId="AD" clId="Web-{320583BA-50C0-44AA-AC23-5B4CA71E3904}" dt="2021-12-13T10:16:15.026" v="0"/>
        <pc:sldMkLst>
          <pc:docMk/>
          <pc:sldMk cId="0" sldId="256"/>
        </pc:sldMkLst>
      </pc:sldChg>
    </pc:docChg>
  </pc:docChgLst>
  <pc:docChgLst>
    <pc:chgData name="عبدالرحمن محمد احمد محمد" userId="S::abdelrahman20191700370@cis.asu.edu.eg::d8cf54e2-e87a-4215-80a5-19360a4b7e55" providerId="AD" clId="Web-{C9DF7665-26BE-4D78-9D28-AD55733567C6}"/>
    <pc:docChg chg="modSld">
      <pc:chgData name="عبدالرحمن محمد احمد محمد" userId="S::abdelrahman20191700370@cis.asu.edu.eg::d8cf54e2-e87a-4215-80a5-19360a4b7e55" providerId="AD" clId="Web-{C9DF7665-26BE-4D78-9D28-AD55733567C6}" dt="2021-11-29T11:57:16.480" v="7" actId="1076"/>
      <pc:docMkLst>
        <pc:docMk/>
      </pc:docMkLst>
      <pc:sldChg chg="modSp">
        <pc:chgData name="عبدالرحمن محمد احمد محمد" userId="S::abdelrahman20191700370@cis.asu.edu.eg::d8cf54e2-e87a-4215-80a5-19360a4b7e55" providerId="AD" clId="Web-{C9DF7665-26BE-4D78-9D28-AD55733567C6}" dt="2021-11-29T11:57:16.480" v="7" actId="1076"/>
        <pc:sldMkLst>
          <pc:docMk/>
          <pc:sldMk cId="0" sldId="271"/>
        </pc:sldMkLst>
        <pc:spChg chg="mod">
          <ac:chgData name="عبدالرحمن محمد احمد محمد" userId="S::abdelrahman20191700370@cis.asu.edu.eg::d8cf54e2-e87a-4215-80a5-19360a4b7e55" providerId="AD" clId="Web-{C9DF7665-26BE-4D78-9D28-AD55733567C6}" dt="2021-11-29T11:41:28.833" v="1" actId="1076"/>
          <ac:spMkLst>
            <pc:docMk/>
            <pc:sldMk cId="0" sldId="271"/>
            <ac:spMk id="229" creationId="{00000000-0000-0000-0000-000000000000}"/>
          </ac:spMkLst>
        </pc:spChg>
        <pc:spChg chg="mod">
          <ac:chgData name="عبدالرحمن محمد احمد محمد" userId="S::abdelrahman20191700370@cis.asu.edu.eg::d8cf54e2-e87a-4215-80a5-19360a4b7e55" providerId="AD" clId="Web-{C9DF7665-26BE-4D78-9D28-AD55733567C6}" dt="2021-11-29T11:57:02.276" v="5" actId="1076"/>
          <ac:spMkLst>
            <pc:docMk/>
            <pc:sldMk cId="0" sldId="271"/>
            <ac:spMk id="232" creationId="{00000000-0000-0000-0000-000000000000}"/>
          </ac:spMkLst>
        </pc:spChg>
        <pc:picChg chg="mod">
          <ac:chgData name="عبدالرحمن محمد احمد محمد" userId="S::abdelrahman20191700370@cis.asu.edu.eg::d8cf54e2-e87a-4215-80a5-19360a4b7e55" providerId="AD" clId="Web-{C9DF7665-26BE-4D78-9D28-AD55733567C6}" dt="2021-11-29T11:57:16.480" v="7" actId="1076"/>
          <ac:picMkLst>
            <pc:docMk/>
            <pc:sldMk cId="0" sldId="271"/>
            <ac:picMk id="230" creationId="{00000000-0000-0000-0000-000000000000}"/>
          </ac:picMkLst>
        </pc:picChg>
      </pc:sldChg>
    </pc:docChg>
  </pc:docChgLst>
  <pc:docChgLst>
    <pc:chgData name="فاطمه محروس هاشم قاعود" userId="S::fatma20191700434@cis.asu.edu.eg::4623a3f5-9cfd-4693-95e2-7eef0fb10a43" providerId="AD" clId="Web-{DF615733-C34E-4C25-9DC2-5BC1D3A7B9B0}"/>
    <pc:docChg chg="modSld">
      <pc:chgData name="فاطمه محروس هاشم قاعود" userId="S::fatma20191700434@cis.asu.edu.eg::4623a3f5-9cfd-4693-95e2-7eef0fb10a43" providerId="AD" clId="Web-{DF615733-C34E-4C25-9DC2-5BC1D3A7B9B0}" dt="2021-11-30T13:16:35.416" v="0" actId="1076"/>
      <pc:docMkLst>
        <pc:docMk/>
      </pc:docMkLst>
      <pc:sldChg chg="modSp">
        <pc:chgData name="فاطمه محروس هاشم قاعود" userId="S::fatma20191700434@cis.asu.edu.eg::4623a3f5-9cfd-4693-95e2-7eef0fb10a43" providerId="AD" clId="Web-{DF615733-C34E-4C25-9DC2-5BC1D3A7B9B0}" dt="2021-11-30T13:16:35.416" v="0" actId="1076"/>
        <pc:sldMkLst>
          <pc:docMk/>
          <pc:sldMk cId="0" sldId="256"/>
        </pc:sldMkLst>
        <pc:spChg chg="mod">
          <ac:chgData name="فاطمه محروس هاشم قاعود" userId="S::fatma20191700434@cis.asu.edu.eg::4623a3f5-9cfd-4693-95e2-7eef0fb10a43" providerId="AD" clId="Web-{DF615733-C34E-4C25-9DC2-5BC1D3A7B9B0}" dt="2021-11-30T13:16:35.416" v="0" actId="1076"/>
          <ac:spMkLst>
            <pc:docMk/>
            <pc:sldMk cId="0" sldId="256"/>
            <ac:spMk id="110" creationId="{00000000-0000-0000-0000-000000000000}"/>
          </ac:spMkLst>
        </pc:spChg>
      </pc:sldChg>
    </pc:docChg>
  </pc:docChgLst>
  <pc:docChgLst>
    <pc:chgData name="عمرو فرغلي فاروق" userId="S::amr20191700818@cis.asu.edu.eg::eb7cbd50-834d-4ca7-a368-cb05fc407701" providerId="AD" clId="Web-{32DDA3EA-B828-1AB4-D0C7-92ECD0B977B0}"/>
    <pc:docChg chg="modSld">
      <pc:chgData name="عمرو فرغلي فاروق" userId="S::amr20191700818@cis.asu.edu.eg::eb7cbd50-834d-4ca7-a368-cb05fc407701" providerId="AD" clId="Web-{32DDA3EA-B828-1AB4-D0C7-92ECD0B977B0}" dt="2021-11-30T17:52:38.401" v="3" actId="20577"/>
      <pc:docMkLst>
        <pc:docMk/>
      </pc:docMkLst>
      <pc:sldChg chg="modSp">
        <pc:chgData name="عمرو فرغلي فاروق" userId="S::amr20191700818@cis.asu.edu.eg::eb7cbd50-834d-4ca7-a368-cb05fc407701" providerId="AD" clId="Web-{32DDA3EA-B828-1AB4-D0C7-92ECD0B977B0}" dt="2021-11-30T17:52:38.401" v="3" actId="20577"/>
        <pc:sldMkLst>
          <pc:docMk/>
          <pc:sldMk cId="0" sldId="287"/>
        </pc:sldMkLst>
        <pc:spChg chg="mod">
          <ac:chgData name="عمرو فرغلي فاروق" userId="S::amr20191700818@cis.asu.edu.eg::eb7cbd50-834d-4ca7-a368-cb05fc407701" providerId="AD" clId="Web-{32DDA3EA-B828-1AB4-D0C7-92ECD0B977B0}" dt="2021-11-30T17:52:38.401" v="3" actId="20577"/>
          <ac:spMkLst>
            <pc:docMk/>
            <pc:sldMk cId="0" sldId="287"/>
            <ac:spMk id="372" creationId="{00000000-0000-0000-0000-000000000000}"/>
          </ac:spMkLst>
        </pc:spChg>
      </pc:sldChg>
    </pc:docChg>
  </pc:docChgLst>
  <pc:docChgLst>
    <pc:chgData name="روان محمد ابراهيم ابراهيم" userId="S::rawan20191700256@cis.asu.edu.eg::b9847a2f-2ef9-4fe2-9a5a-0b8ae9b11fa2" providerId="AD" clId="Web-{F7C46D7B-6E5E-4B84-94F8-31E2C963868C}"/>
    <pc:docChg chg="modSld">
      <pc:chgData name="روان محمد ابراهيم ابراهيم" userId="S::rawan20191700256@cis.asu.edu.eg::b9847a2f-2ef9-4fe2-9a5a-0b8ae9b11fa2" providerId="AD" clId="Web-{F7C46D7B-6E5E-4B84-94F8-31E2C963868C}" dt="2021-11-29T11:02:14.577" v="2" actId="14100"/>
      <pc:docMkLst>
        <pc:docMk/>
      </pc:docMkLst>
      <pc:sldChg chg="modSp">
        <pc:chgData name="روان محمد ابراهيم ابراهيم" userId="S::rawan20191700256@cis.asu.edu.eg::b9847a2f-2ef9-4fe2-9a5a-0b8ae9b11fa2" providerId="AD" clId="Web-{F7C46D7B-6E5E-4B84-94F8-31E2C963868C}" dt="2021-11-29T11:02:14.577" v="2" actId="14100"/>
        <pc:sldMkLst>
          <pc:docMk/>
          <pc:sldMk cId="0" sldId="271"/>
        </pc:sldMkLst>
        <pc:spChg chg="mod">
          <ac:chgData name="روان محمد ابراهيم ابراهيم" userId="S::rawan20191700256@cis.asu.edu.eg::b9847a2f-2ef9-4fe2-9a5a-0b8ae9b11fa2" providerId="AD" clId="Web-{F7C46D7B-6E5E-4B84-94F8-31E2C963868C}" dt="2021-11-29T11:02:14.577" v="2" actId="14100"/>
          <ac:spMkLst>
            <pc:docMk/>
            <pc:sldMk cId="0" sldId="271"/>
            <ac:spMk id="232" creationId="{00000000-0000-0000-0000-000000000000}"/>
          </ac:spMkLst>
        </pc:spChg>
      </pc:sldChg>
    </pc:docChg>
  </pc:docChgLst>
  <pc:docChgLst>
    <pc:chgData name="امنيه زكى زكى معوض حسن" userId="S::omnia20191700135@cis.asu.edu.eg::e809b8a2-58f2-4ac0-964a-106878e2620e" providerId="AD" clId="Web-{C72F84C5-ACDC-4875-A649-79078AA543E2}"/>
    <pc:docChg chg="modSld">
      <pc:chgData name="امنيه زكى زكى معوض حسن" userId="S::omnia20191700135@cis.asu.edu.eg::e809b8a2-58f2-4ac0-964a-106878e2620e" providerId="AD" clId="Web-{C72F84C5-ACDC-4875-A649-79078AA543E2}" dt="2021-12-02T21:55:33.053" v="4" actId="14100"/>
      <pc:docMkLst>
        <pc:docMk/>
      </pc:docMkLst>
      <pc:sldChg chg="modSp">
        <pc:chgData name="امنيه زكى زكى معوض حسن" userId="S::omnia20191700135@cis.asu.edu.eg::e809b8a2-58f2-4ac0-964a-106878e2620e" providerId="AD" clId="Web-{C72F84C5-ACDC-4875-A649-79078AA543E2}" dt="2021-12-02T21:12:09.407" v="0" actId="1076"/>
        <pc:sldMkLst>
          <pc:docMk/>
          <pc:sldMk cId="0" sldId="265"/>
        </pc:sldMkLst>
        <pc:picChg chg="mod">
          <ac:chgData name="امنيه زكى زكى معوض حسن" userId="S::omnia20191700135@cis.asu.edu.eg::e809b8a2-58f2-4ac0-964a-106878e2620e" providerId="AD" clId="Web-{C72F84C5-ACDC-4875-A649-79078AA543E2}" dt="2021-12-02T21:12:09.407" v="0" actId="1076"/>
          <ac:picMkLst>
            <pc:docMk/>
            <pc:sldMk cId="0" sldId="265"/>
            <ac:picMk id="179" creationId="{00000000-0000-0000-0000-000000000000}"/>
          </ac:picMkLst>
        </pc:picChg>
      </pc:sldChg>
      <pc:sldChg chg="modSp">
        <pc:chgData name="امنيه زكى زكى معوض حسن" userId="S::omnia20191700135@cis.asu.edu.eg::e809b8a2-58f2-4ac0-964a-106878e2620e" providerId="AD" clId="Web-{C72F84C5-ACDC-4875-A649-79078AA543E2}" dt="2021-12-02T21:29:23.934" v="1" actId="1076"/>
        <pc:sldMkLst>
          <pc:docMk/>
          <pc:sldMk cId="0" sldId="272"/>
        </pc:sldMkLst>
        <pc:spChg chg="mod">
          <ac:chgData name="امنيه زكى زكى معوض حسن" userId="S::omnia20191700135@cis.asu.edu.eg::e809b8a2-58f2-4ac0-964a-106878e2620e" providerId="AD" clId="Web-{C72F84C5-ACDC-4875-A649-79078AA543E2}" dt="2021-12-02T21:29:23.934" v="1" actId="1076"/>
          <ac:spMkLst>
            <pc:docMk/>
            <pc:sldMk cId="0" sldId="272"/>
            <ac:spMk id="241" creationId="{00000000-0000-0000-0000-000000000000}"/>
          </ac:spMkLst>
        </pc:spChg>
      </pc:sldChg>
      <pc:sldChg chg="modSp">
        <pc:chgData name="امنيه زكى زكى معوض حسن" userId="S::omnia20191700135@cis.asu.edu.eg::e809b8a2-58f2-4ac0-964a-106878e2620e" providerId="AD" clId="Web-{C72F84C5-ACDC-4875-A649-79078AA543E2}" dt="2021-12-02T21:30:27.545" v="2" actId="1076"/>
        <pc:sldMkLst>
          <pc:docMk/>
          <pc:sldMk cId="0" sldId="273"/>
        </pc:sldMkLst>
        <pc:picChg chg="mod">
          <ac:chgData name="امنيه زكى زكى معوض حسن" userId="S::omnia20191700135@cis.asu.edu.eg::e809b8a2-58f2-4ac0-964a-106878e2620e" providerId="AD" clId="Web-{C72F84C5-ACDC-4875-A649-79078AA543E2}" dt="2021-12-02T21:30:27.545" v="2" actId="1076"/>
          <ac:picMkLst>
            <pc:docMk/>
            <pc:sldMk cId="0" sldId="273"/>
            <ac:picMk id="250" creationId="{00000000-0000-0000-0000-000000000000}"/>
          </ac:picMkLst>
        </pc:picChg>
      </pc:sldChg>
      <pc:sldChg chg="modSp">
        <pc:chgData name="امنيه زكى زكى معوض حسن" userId="S::omnia20191700135@cis.asu.edu.eg::e809b8a2-58f2-4ac0-964a-106878e2620e" providerId="AD" clId="Web-{C72F84C5-ACDC-4875-A649-79078AA543E2}" dt="2021-12-02T21:35:13.412" v="3" actId="1076"/>
        <pc:sldMkLst>
          <pc:docMk/>
          <pc:sldMk cId="0" sldId="275"/>
        </pc:sldMkLst>
        <pc:picChg chg="mod">
          <ac:chgData name="امنيه زكى زكى معوض حسن" userId="S::omnia20191700135@cis.asu.edu.eg::e809b8a2-58f2-4ac0-964a-106878e2620e" providerId="AD" clId="Web-{C72F84C5-ACDC-4875-A649-79078AA543E2}" dt="2021-12-02T21:35:13.412" v="3" actId="1076"/>
          <ac:picMkLst>
            <pc:docMk/>
            <pc:sldMk cId="0" sldId="275"/>
            <ac:picMk id="268" creationId="{00000000-0000-0000-0000-000000000000}"/>
          </ac:picMkLst>
        </pc:picChg>
      </pc:sldChg>
      <pc:sldChg chg="modSp">
        <pc:chgData name="امنيه زكى زكى معوض حسن" userId="S::omnia20191700135@cis.asu.edu.eg::e809b8a2-58f2-4ac0-964a-106878e2620e" providerId="AD" clId="Web-{C72F84C5-ACDC-4875-A649-79078AA543E2}" dt="2021-12-02T21:55:33.053" v="4" actId="14100"/>
        <pc:sldMkLst>
          <pc:docMk/>
          <pc:sldMk cId="0" sldId="281"/>
        </pc:sldMkLst>
        <pc:cxnChg chg="mod">
          <ac:chgData name="امنيه زكى زكى معوض حسن" userId="S::omnia20191700135@cis.asu.edu.eg::e809b8a2-58f2-4ac0-964a-106878e2620e" providerId="AD" clId="Web-{C72F84C5-ACDC-4875-A649-79078AA543E2}" dt="2021-12-02T21:55:33.053" v="4" actId="14100"/>
          <ac:cxnSpMkLst>
            <pc:docMk/>
            <pc:sldMk cId="0" sldId="281"/>
            <ac:cxnSpMk id="321" creationId="{00000000-0000-0000-0000-000000000000}"/>
          </ac:cxnSpMkLst>
        </pc:cxnChg>
      </pc:sldChg>
    </pc:docChg>
  </pc:docChgLst>
  <pc:docChgLst>
    <pc:chgData name="زياد حسن عبد الحليم بلل" userId="S::ziad20191700264@cis.asu.edu.eg::a34591f5-4053-4084-9738-94ff32c097cf" providerId="AD" clId="Web-{34B094E8-EF57-460A-B8CD-4AFF8702DDD1}"/>
    <pc:docChg chg="addSld delSld modSld">
      <pc:chgData name="زياد حسن عبد الحليم بلل" userId="S::ziad20191700264@cis.asu.edu.eg::a34591f5-4053-4084-9738-94ff32c097cf" providerId="AD" clId="Web-{34B094E8-EF57-460A-B8CD-4AFF8702DDD1}" dt="2021-11-29T14:20:30.196" v="4"/>
      <pc:docMkLst>
        <pc:docMk/>
      </pc:docMkLst>
      <pc:sldChg chg="modSp">
        <pc:chgData name="زياد حسن عبد الحليم بلل" userId="S::ziad20191700264@cis.asu.edu.eg::a34591f5-4053-4084-9738-94ff32c097cf" providerId="AD" clId="Web-{34B094E8-EF57-460A-B8CD-4AFF8702DDD1}" dt="2021-11-29T13:41:32.601" v="2" actId="20577"/>
        <pc:sldMkLst>
          <pc:docMk/>
          <pc:sldMk cId="0" sldId="257"/>
        </pc:sldMkLst>
        <pc:spChg chg="mod">
          <ac:chgData name="زياد حسن عبد الحليم بلل" userId="S::ziad20191700264@cis.asu.edu.eg::a34591f5-4053-4084-9738-94ff32c097cf" providerId="AD" clId="Web-{34B094E8-EF57-460A-B8CD-4AFF8702DDD1}" dt="2021-11-29T13:41:32.601" v="2" actId="20577"/>
          <ac:spMkLst>
            <pc:docMk/>
            <pc:sldMk cId="0" sldId="257"/>
            <ac:spMk id="117" creationId="{00000000-0000-0000-0000-000000000000}"/>
          </ac:spMkLst>
        </pc:spChg>
      </pc:sldChg>
      <pc:sldChg chg="new del">
        <pc:chgData name="زياد حسن عبد الحليم بلل" userId="S::ziad20191700264@cis.asu.edu.eg::a34591f5-4053-4084-9738-94ff32c097cf" providerId="AD" clId="Web-{34B094E8-EF57-460A-B8CD-4AFF8702DDD1}" dt="2021-11-29T14:20:30.196" v="4"/>
        <pc:sldMkLst>
          <pc:docMk/>
          <pc:sldMk cId="1406833719" sldId="288"/>
        </pc:sldMkLst>
      </pc:sldChg>
    </pc:docChg>
  </pc:docChgLst>
  <pc:docChgLst>
    <pc:chgData name="اسلام خالد عيد عبدالرازق" userId="S::eslam20191700105@cis.asu.edu.eg::f3bb1a6c-508b-4f21-9d18-f4bc3dc068e8" providerId="AD" clId="Web-{F349176E-FC11-444F-84CB-4CA016BE77FB}"/>
    <pc:docChg chg="modSld">
      <pc:chgData name="اسلام خالد عيد عبدالرازق" userId="S::eslam20191700105@cis.asu.edu.eg::f3bb1a6c-508b-4f21-9d18-f4bc3dc068e8" providerId="AD" clId="Web-{F349176E-FC11-444F-84CB-4CA016BE77FB}" dt="2021-11-29T10:58:38.743" v="2" actId="1076"/>
      <pc:docMkLst>
        <pc:docMk/>
      </pc:docMkLst>
      <pc:sldChg chg="modSp">
        <pc:chgData name="اسلام خالد عيد عبدالرازق" userId="S::eslam20191700105@cis.asu.edu.eg::f3bb1a6c-508b-4f21-9d18-f4bc3dc068e8" providerId="AD" clId="Web-{F349176E-FC11-444F-84CB-4CA016BE77FB}" dt="2021-11-29T10:58:38.743" v="2" actId="1076"/>
        <pc:sldMkLst>
          <pc:docMk/>
          <pc:sldMk cId="0" sldId="284"/>
        </pc:sldMkLst>
        <pc:spChg chg="mod">
          <ac:chgData name="اسلام خالد عيد عبدالرازق" userId="S::eslam20191700105@cis.asu.edu.eg::f3bb1a6c-508b-4f21-9d18-f4bc3dc068e8" providerId="AD" clId="Web-{F349176E-FC11-444F-84CB-4CA016BE77FB}" dt="2021-11-29T10:58:38.743" v="2" actId="1076"/>
          <ac:spMkLst>
            <pc:docMk/>
            <pc:sldMk cId="0" sldId="284"/>
            <ac:spMk id="345" creationId="{00000000-0000-0000-0000-000000000000}"/>
          </ac:spMkLst>
        </pc:spChg>
      </pc:sldChg>
    </pc:docChg>
  </pc:docChgLst>
  <pc:docChgLst>
    <pc:chgData name="اسلام خالد عيد عبدالرازق" userId="S::eslam20191700105@cis.asu.edu.eg::f3bb1a6c-508b-4f21-9d18-f4bc3dc068e8" providerId="AD" clId="Web-{3E5FDA89-727C-44D2-BEE6-30DD6A02F952}"/>
    <pc:docChg chg="modSld">
      <pc:chgData name="اسلام خالد عيد عبدالرازق" userId="S::eslam20191700105@cis.asu.edu.eg::f3bb1a6c-508b-4f21-9d18-f4bc3dc068e8" providerId="AD" clId="Web-{3E5FDA89-727C-44D2-BEE6-30DD6A02F952}" dt="2021-11-28T18:13:57.878" v="68" actId="20577"/>
      <pc:docMkLst>
        <pc:docMk/>
      </pc:docMkLst>
      <pc:sldChg chg="modSp">
        <pc:chgData name="اسلام خالد عيد عبدالرازق" userId="S::eslam20191700105@cis.asu.edu.eg::f3bb1a6c-508b-4f21-9d18-f4bc3dc068e8" providerId="AD" clId="Web-{3E5FDA89-727C-44D2-BEE6-30DD6A02F952}" dt="2021-11-28T17:04:29.989" v="11" actId="20577"/>
        <pc:sldMkLst>
          <pc:docMk/>
          <pc:sldMk cId="0" sldId="260"/>
        </pc:sldMkLst>
        <pc:spChg chg="mod">
          <ac:chgData name="اسلام خالد عيد عبدالرازق" userId="S::eslam20191700105@cis.asu.edu.eg::f3bb1a6c-508b-4f21-9d18-f4bc3dc068e8" providerId="AD" clId="Web-{3E5FDA89-727C-44D2-BEE6-30DD6A02F952}" dt="2021-11-28T17:04:29.989" v="11" actId="20577"/>
          <ac:spMkLst>
            <pc:docMk/>
            <pc:sldMk cId="0" sldId="260"/>
            <ac:spMk id="138" creationId="{00000000-0000-0000-0000-000000000000}"/>
          </ac:spMkLst>
        </pc:spChg>
      </pc:sldChg>
      <pc:sldChg chg="modSp">
        <pc:chgData name="اسلام خالد عيد عبدالرازق" userId="S::eslam20191700105@cis.asu.edu.eg::f3bb1a6c-508b-4f21-9d18-f4bc3dc068e8" providerId="AD" clId="Web-{3E5FDA89-727C-44D2-BEE6-30DD6A02F952}" dt="2021-11-28T17:13:41.252" v="12" actId="1076"/>
        <pc:sldMkLst>
          <pc:docMk/>
          <pc:sldMk cId="0" sldId="266"/>
        </pc:sldMkLst>
        <pc:spChg chg="mod">
          <ac:chgData name="اسلام خالد عيد عبدالرازق" userId="S::eslam20191700105@cis.asu.edu.eg::f3bb1a6c-508b-4f21-9d18-f4bc3dc068e8" providerId="AD" clId="Web-{3E5FDA89-727C-44D2-BEE6-30DD6A02F952}" dt="2021-11-28T17:13:41.252" v="12" actId="1076"/>
          <ac:spMkLst>
            <pc:docMk/>
            <pc:sldMk cId="0" sldId="266"/>
            <ac:spMk id="186" creationId="{00000000-0000-0000-0000-000000000000}"/>
          </ac:spMkLst>
        </pc:spChg>
      </pc:sldChg>
      <pc:sldChg chg="modSp">
        <pc:chgData name="اسلام خالد عيد عبدالرازق" userId="S::eslam20191700105@cis.asu.edu.eg::f3bb1a6c-508b-4f21-9d18-f4bc3dc068e8" providerId="AD" clId="Web-{3E5FDA89-727C-44D2-BEE6-30DD6A02F952}" dt="2021-11-28T18:03:04.893" v="57" actId="20577"/>
        <pc:sldMkLst>
          <pc:docMk/>
          <pc:sldMk cId="0" sldId="278"/>
        </pc:sldMkLst>
        <pc:spChg chg="mod">
          <ac:chgData name="اسلام خالد عيد عبدالرازق" userId="S::eslam20191700105@cis.asu.edu.eg::f3bb1a6c-508b-4f21-9d18-f4bc3dc068e8" providerId="AD" clId="Web-{3E5FDA89-727C-44D2-BEE6-30DD6A02F952}" dt="2021-11-28T18:03:04.893" v="57" actId="20577"/>
          <ac:spMkLst>
            <pc:docMk/>
            <pc:sldMk cId="0" sldId="278"/>
            <ac:spMk id="294" creationId="{00000000-0000-0000-0000-000000000000}"/>
          </ac:spMkLst>
        </pc:spChg>
      </pc:sldChg>
      <pc:sldChg chg="modSp">
        <pc:chgData name="اسلام خالد عيد عبدالرازق" userId="S::eslam20191700105@cis.asu.edu.eg::f3bb1a6c-508b-4f21-9d18-f4bc3dc068e8" providerId="AD" clId="Web-{3E5FDA89-727C-44D2-BEE6-30DD6A02F952}" dt="2021-11-28T18:13:57.878" v="68" actId="20577"/>
        <pc:sldMkLst>
          <pc:docMk/>
          <pc:sldMk cId="0" sldId="279"/>
        </pc:sldMkLst>
        <pc:spChg chg="mod">
          <ac:chgData name="اسلام خالد عيد عبدالرازق" userId="S::eslam20191700105@cis.asu.edu.eg::f3bb1a6c-508b-4f21-9d18-f4bc3dc068e8" providerId="AD" clId="Web-{3E5FDA89-727C-44D2-BEE6-30DD6A02F952}" dt="2021-11-28T18:13:57.878" v="68" actId="20577"/>
          <ac:spMkLst>
            <pc:docMk/>
            <pc:sldMk cId="0" sldId="279"/>
            <ac:spMk id="302" creationId="{00000000-0000-0000-0000-000000000000}"/>
          </ac:spMkLst>
        </pc:spChg>
        <pc:picChg chg="mod">
          <ac:chgData name="اسلام خالد عيد عبدالرازق" userId="S::eslam20191700105@cis.asu.edu.eg::f3bb1a6c-508b-4f21-9d18-f4bc3dc068e8" providerId="AD" clId="Web-{3E5FDA89-727C-44D2-BEE6-30DD6A02F952}" dt="2021-11-28T18:01:57.720" v="42" actId="1076"/>
          <ac:picMkLst>
            <pc:docMk/>
            <pc:sldMk cId="0" sldId="279"/>
            <ac:picMk id="304" creationId="{00000000-0000-0000-0000-000000000000}"/>
          </ac:picMkLst>
        </pc:picChg>
      </pc:sldChg>
    </pc:docChg>
  </pc:docChgLst>
  <pc:docChgLst>
    <pc:chgData name="ماريو شفيق كمال شفيق" userId="S::mario20191700475@cis.asu.edu.eg::f99f6ca0-5f56-4f27-bc5d-717f0b0590f5" providerId="AD" clId="Web-{66B3602A-08A8-4850-8514-70327B3FEBEC}"/>
    <pc:docChg chg="modSld">
      <pc:chgData name="ماريو شفيق كمال شفيق" userId="S::mario20191700475@cis.asu.edu.eg::f99f6ca0-5f56-4f27-bc5d-717f0b0590f5" providerId="AD" clId="Web-{66B3602A-08A8-4850-8514-70327B3FEBEC}" dt="2022-01-05T05:26:06.966" v="0" actId="14100"/>
      <pc:docMkLst>
        <pc:docMk/>
      </pc:docMkLst>
      <pc:sldChg chg="modSp">
        <pc:chgData name="ماريو شفيق كمال شفيق" userId="S::mario20191700475@cis.asu.edu.eg::f99f6ca0-5f56-4f27-bc5d-717f0b0590f5" providerId="AD" clId="Web-{66B3602A-08A8-4850-8514-70327B3FEBEC}" dt="2022-01-05T05:26:06.966" v="0" actId="14100"/>
        <pc:sldMkLst>
          <pc:docMk/>
          <pc:sldMk cId="0" sldId="263"/>
        </pc:sldMkLst>
        <pc:picChg chg="mod">
          <ac:chgData name="ماريو شفيق كمال شفيق" userId="S::mario20191700475@cis.asu.edu.eg::f99f6ca0-5f56-4f27-bc5d-717f0b0590f5" providerId="AD" clId="Web-{66B3602A-08A8-4850-8514-70327B3FEBEC}" dt="2022-01-05T05:26:06.966" v="0" actId="14100"/>
          <ac:picMkLst>
            <pc:docMk/>
            <pc:sldMk cId="0" sldId="263"/>
            <ac:picMk id="160" creationId="{00000000-0000-0000-0000-000000000000}"/>
          </ac:picMkLst>
        </pc:picChg>
      </pc:sldChg>
    </pc:docChg>
  </pc:docChgLst>
  <pc:docChgLst>
    <pc:chgData name="سمر حسام الدين عبد المنعم فكرى اسماعيل" userId="S::samar20191700293@cis.asu.edu.eg::2abaaa30-953f-4988-a2af-f6221648edf2" providerId="AD" clId="Web-{D23C7F31-2BBF-486E-ADED-3F39AAA94609}"/>
    <pc:docChg chg="modSld">
      <pc:chgData name="سمر حسام الدين عبد المنعم فكرى اسماعيل" userId="S::samar20191700293@cis.asu.edu.eg::2abaaa30-953f-4988-a2af-f6221648edf2" providerId="AD" clId="Web-{D23C7F31-2BBF-486E-ADED-3F39AAA94609}" dt="2021-12-02T13:46:21.125" v="0" actId="1076"/>
      <pc:docMkLst>
        <pc:docMk/>
      </pc:docMkLst>
      <pc:sldChg chg="modSp">
        <pc:chgData name="سمر حسام الدين عبد المنعم فكرى اسماعيل" userId="S::samar20191700293@cis.asu.edu.eg::2abaaa30-953f-4988-a2af-f6221648edf2" providerId="AD" clId="Web-{D23C7F31-2BBF-486E-ADED-3F39AAA94609}" dt="2021-12-02T13:46:21.125" v="0" actId="1076"/>
        <pc:sldMkLst>
          <pc:docMk/>
          <pc:sldMk cId="0" sldId="265"/>
        </pc:sldMkLst>
        <pc:picChg chg="mod">
          <ac:chgData name="سمر حسام الدين عبد المنعم فكرى اسماعيل" userId="S::samar20191700293@cis.asu.edu.eg::2abaaa30-953f-4988-a2af-f6221648edf2" providerId="AD" clId="Web-{D23C7F31-2BBF-486E-ADED-3F39AAA94609}" dt="2021-12-02T13:46:21.125" v="0" actId="1076"/>
          <ac:picMkLst>
            <pc:docMk/>
            <pc:sldMk cId="0" sldId="265"/>
            <ac:picMk id="179" creationId="{00000000-0000-0000-0000-000000000000}"/>
          </ac:picMkLst>
        </pc:picChg>
      </pc:sldChg>
    </pc:docChg>
  </pc:docChgLst>
  <pc:docChgLst>
    <pc:chgData name="حبيبه عماد العربى على احمد" userId="S::habiba20191700209@cis.asu.edu.eg::5645e114-5aed-4a91-b0e6-bfb8df360956" providerId="AD" clId="Web-{0B43A271-B42A-49AE-A22C-619D1BB40CAF}"/>
    <pc:docChg chg="modSld">
      <pc:chgData name="حبيبه عماد العربى على احمد" userId="S::habiba20191700209@cis.asu.edu.eg::5645e114-5aed-4a91-b0e6-bfb8df360956" providerId="AD" clId="Web-{0B43A271-B42A-49AE-A22C-619D1BB40CAF}" dt="2021-12-20T21:23:17.792" v="0" actId="1076"/>
      <pc:docMkLst>
        <pc:docMk/>
      </pc:docMkLst>
      <pc:sldChg chg="modSp">
        <pc:chgData name="حبيبه عماد العربى على احمد" userId="S::habiba20191700209@cis.asu.edu.eg::5645e114-5aed-4a91-b0e6-bfb8df360956" providerId="AD" clId="Web-{0B43A271-B42A-49AE-A22C-619D1BB40CAF}" dt="2021-12-20T21:23:17.792" v="0" actId="1076"/>
        <pc:sldMkLst>
          <pc:docMk/>
          <pc:sldMk cId="0" sldId="271"/>
        </pc:sldMkLst>
        <pc:spChg chg="mod">
          <ac:chgData name="حبيبه عماد العربى على احمد" userId="S::habiba20191700209@cis.asu.edu.eg::5645e114-5aed-4a91-b0e6-bfb8df360956" providerId="AD" clId="Web-{0B43A271-B42A-49AE-A22C-619D1BB40CAF}" dt="2021-12-20T21:23:17.792" v="0" actId="1076"/>
          <ac:spMkLst>
            <pc:docMk/>
            <pc:sldMk cId="0" sldId="271"/>
            <ac:spMk id="229" creationId="{00000000-0000-0000-0000-000000000000}"/>
          </ac:spMkLst>
        </pc:spChg>
      </pc:sldChg>
    </pc:docChg>
  </pc:docChgLst>
  <pc:docChgLst>
    <pc:chgData name="حبيبه عماد العربى على احمد" userId="S::habiba20191700209@cis.asu.edu.eg::5645e114-5aed-4a91-b0e6-bfb8df360956" providerId="AD" clId="Web-{360DAECD-095B-411F-985D-0D8565B1B544}"/>
    <pc:docChg chg="modSld">
      <pc:chgData name="حبيبه عماد العربى على احمد" userId="S::habiba20191700209@cis.asu.edu.eg::5645e114-5aed-4a91-b0e6-bfb8df360956" providerId="AD" clId="Web-{360DAECD-095B-411F-985D-0D8565B1B544}" dt="2022-01-04T16:46:03.255" v="3" actId="1076"/>
      <pc:docMkLst>
        <pc:docMk/>
      </pc:docMkLst>
      <pc:sldChg chg="modSp">
        <pc:chgData name="حبيبه عماد العربى على احمد" userId="S::habiba20191700209@cis.asu.edu.eg::5645e114-5aed-4a91-b0e6-bfb8df360956" providerId="AD" clId="Web-{360DAECD-095B-411F-985D-0D8565B1B544}" dt="2022-01-04T16:29:01.668" v="1" actId="1076"/>
        <pc:sldMkLst>
          <pc:docMk/>
          <pc:sldMk cId="0" sldId="265"/>
        </pc:sldMkLst>
        <pc:picChg chg="mod">
          <ac:chgData name="حبيبه عماد العربى على احمد" userId="S::habiba20191700209@cis.asu.edu.eg::5645e114-5aed-4a91-b0e6-bfb8df360956" providerId="AD" clId="Web-{360DAECD-095B-411F-985D-0D8565B1B544}" dt="2022-01-04T16:29:01.668" v="1" actId="1076"/>
          <ac:picMkLst>
            <pc:docMk/>
            <pc:sldMk cId="0" sldId="265"/>
            <ac:picMk id="179" creationId="{00000000-0000-0000-0000-000000000000}"/>
          </ac:picMkLst>
        </pc:picChg>
      </pc:sldChg>
      <pc:sldChg chg="modSp">
        <pc:chgData name="حبيبه عماد العربى على احمد" userId="S::habiba20191700209@cis.asu.edu.eg::5645e114-5aed-4a91-b0e6-bfb8df360956" providerId="AD" clId="Web-{360DAECD-095B-411F-985D-0D8565B1B544}" dt="2022-01-04T16:39:18.730" v="2" actId="1076"/>
        <pc:sldMkLst>
          <pc:docMk/>
          <pc:sldMk cId="0" sldId="272"/>
        </pc:sldMkLst>
        <pc:spChg chg="mod">
          <ac:chgData name="حبيبه عماد العربى على احمد" userId="S::habiba20191700209@cis.asu.edu.eg::5645e114-5aed-4a91-b0e6-bfb8df360956" providerId="AD" clId="Web-{360DAECD-095B-411F-985D-0D8565B1B544}" dt="2022-01-04T16:39:18.730" v="2" actId="1076"/>
          <ac:spMkLst>
            <pc:docMk/>
            <pc:sldMk cId="0" sldId="272"/>
            <ac:spMk id="2" creationId="{8C8D18AC-176D-4C9F-BBD3-5D408EA542E9}"/>
          </ac:spMkLst>
        </pc:spChg>
      </pc:sldChg>
      <pc:sldChg chg="modSp">
        <pc:chgData name="حبيبه عماد العربى على احمد" userId="S::habiba20191700209@cis.asu.edu.eg::5645e114-5aed-4a91-b0e6-bfb8df360956" providerId="AD" clId="Web-{360DAECD-095B-411F-985D-0D8565B1B544}" dt="2022-01-04T16:46:03.255" v="3" actId="1076"/>
        <pc:sldMkLst>
          <pc:docMk/>
          <pc:sldMk cId="0" sldId="282"/>
        </pc:sldMkLst>
        <pc:picChg chg="mod">
          <ac:chgData name="حبيبه عماد العربى على احمد" userId="S::habiba20191700209@cis.asu.edu.eg::5645e114-5aed-4a91-b0e6-bfb8df360956" providerId="AD" clId="Web-{360DAECD-095B-411F-985D-0D8565B1B544}" dt="2022-01-04T16:46:03.255" v="3" actId="1076"/>
          <ac:picMkLst>
            <pc:docMk/>
            <pc:sldMk cId="0" sldId="282"/>
            <ac:picMk id="329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9T20:48:51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13854 6177 3455 0 0,'8'0'-64'0'0,"6"4"832"0"0,6 2 2144 0 0,6-1-2656 0 0,4-5-160 0 0,8-3 0 0 0,2 0-32 0 0,2 0-32 0 0,-2 0 0 0 0,0 2 0 0 0,1-1 0 0 0,2 2 32 0 0,1 0-32 0 0,2 0 0 0 0,4 0 32 0 0,7 0-32 0 0,0 0 0 0 0,4 0 32 0 0,2 0-32 0 0,4 0 0 0 0,1 0 0 0 0,2 0 32 0 0,1 0-32 0 0,0-4 0 0 0,-4-1 0 0 0,-1 0 0 0 0,0 1 0 0 0,5 1 32 0 0,6 1-32 0 0,2 1 0 0 0,4 1 0 0 0,3 0 0 0 0,4 0 0 0 0,-2 0 0 0 0,-4 0 0 0 0,-4 0-32 0 0,-8 1 32 0 0,-4-5 0 0 0,-1-2-32 0 0,-1 1 32 0 0,1 1-32 0 0,1 1 32 0 0,1 2-32 0 0,-4 0 32 0 0,-4 0-32 0 0,-5 1 0 0 0,-3 0 0 0 0,-4 1 32 0 0,-6-1-32 0 0,-5 0 32 0 0,-3 0 64 0 0,-2-4 0 0 0,1-1-32 0 0,-1 0 0 0 0,1 1 0 0 0,0 1-32 0 0,-3 1 32 0 0,2 1-64 0 0,-5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9T20:48:5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8707 11193 6399 0 0,'-4'0'1056'0'0,"-5"4"64"0"0,-2 5-864 0 0,-2 5-32 0 0,1 5-96 0 0,2 2 0 0 0,-1 2-32 0 0,2 1 0 0 0,-3 1-32 0 0,2-1 32 0 0,-2 1-32 0 0,1-1 32 0 0,3 0-32 0 0,-2 0-32 0 0,1-1 0 0 0,3 1 0 0 0,-3-1 0 0 0,1 1 0 0 0,1-1-64 0 0,11-3 64 0 0,16-14 0 0 0,8-12 0 0 0,9-8-32 0 0,4-10 32 0 0,9-10-32 0 0,3-6 0 0 0,4-4 0 0 0,6-4 32 0 0,2 0-32 0 0,4-1 0 0 0,1 0 0 0 0,-3 4-32 0 0,-1 3 0 0 0,-3 3 0 0 0,-9 5-64 0 0,-10 8 0 0 0,-3 5-32 0 0,-6 1-32 0 0,-4 5-64 0 0,-8 0-64 0 0,-4 4-64 0 0,4-2-544 0 0,1-1-960 0 0,1 1-2272 0 0,-5 3 4128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9T20:48:51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10426 11180 5663 0 0,'8'0'-384'0'0,"2"-4"384"0"0,1 7 1920 0 0,-3 11-1632 0 0,-6 2-128 0 0,-4 4-32 0 0,-5 5 128 0 0,-6 3 32 0 0,0 1-160 0 0,1 3-32 0 0,8 1 32 0 0,4-2-64 0 0,6-6-32 0 0,6-4 64 0 0,5-4 32 0 0,3-6-64 0 0,7-5 64 0 0,3-3-64 0 0,3-6 0 0 0,6-3-32 0 0,6-4 32 0 0,13-4-32 0 0,8-8 32 0 0,5-5-32 0 0,11-1-32 0 0,6-4 32 0 0,1 0 0 0 0,2-3 0 0 0,-4 0 32 0 0,1 2-64 0 0,-4 0 0 0 0,-4 0 0 0 0,-7 6-64 0 0,-8 4-32 0 0,-12 2 32 0 0,-10 4-96 0 0,-8 1-928 0 0,-11 4 1088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9T20:48:51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12631 11319 7167 0 0,'8'-8'-1280'0'0,"-2"9"1888"0"0,-5 5-576 0 0,-3 5 32 0 0,-5 5 0 0 0,-2 3 0 0 0,-3-1-32 0 0,1 4 64 0 0,1 3 0 0 0,4 0 64 0 0,2 1 64 0 0,1-1 32 0 0,6-4 64 0 0,7-2-64 0 0,4 0 0 0 0,5-3-128 0 0,7-5 160 0 0,7-7-128 0 0,6-6-32 0 0,8-5 0 0 0,9-10 0 0 0,10-6-32 0 0,6-4 0 0 0,3-4 0 0 0,0-5-32 0 0,0-5 32 0 0,-1-3-32 0 0,-1 1 0 0 0,-1 1-32 0 0,-1-5 32 0 0,0 2-32 0 0,-4 0 0 0 0,-2 0 0 0 0,-8 4-32 0 0,-5 1 0 0 0,-8 2-64 0 0,-8 5-32 0 0,-5 7-32 0 0,-8 5-128 0 0,-8 1-96 0 0,-7 1-1632 0 0,-5 3 1984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9T20:48:51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14844 11335 6911 0 0,'0'-4'-224'0'0,"4"-5"-96"0"0,1-6 512 0 0,-12 9 2176 0 0,-5 8-2272 0 0,-4 9 0 0 0,-4 10 0 0 0,-2 5 0 0 0,-1 3-32 0 0,-2 0 0 0 0,5 3 0 0 0,5 0-32 0 0,5-1 32 0 0,4 2-64 0 0,8-4 0 0 0,7-4 32 0 0,6-6-32 0 0,8-6 0 0 0,13-9 32 0 0,8-5-32 0 0,4-7 32 0 0,3-6-32 0 0,-1-4 32 0 0,5-8-32 0 0,0-7 0 0 0,3-5 32 0 0,3-10-32 0 0,4-3 32 0 0,7-6-32 0 0,-2-1 0 0 0,0 2 0 0 0,-3 6 0 0 0,-7 3 0 0 0,-4 6 0 0 0,-8 6-32 0 0,-5 5-32 0 0,-4 4 0 0 0,-6 5-64 0 0,-5 4-32 0 0,-2-1-288 0 0,-2 0-480 0 0,-5 2 928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5, 4, 5, 15</a:t>
            </a:r>
            <a:endParaRPr/>
          </a:p>
        </p:txBody>
      </p:sp>
      <p:sp>
        <p:nvSpPr>
          <p:cNvPr id="210" name="Google Shape;2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plot that lets you discover, and show, the underlying frequency distribution (shape) of a set of continuous data</a:t>
            </a:r>
            <a:endParaRPr/>
          </a:p>
        </p:txBody>
      </p:sp>
      <p:sp>
        <p:nvSpPr>
          <p:cNvPr id="219" name="Google Shape;21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is similar to a Bar Chart, but a 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groups numbers into ranges.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 effectively only work with one variable at  a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breaks = seq (0,400, by=10): </a:t>
            </a:r>
            <a:r>
              <a:rPr lang="en-US"/>
              <a:t>Every interval should be divided by 10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= number of intervals should be 10 </a:t>
            </a:r>
            <a:endParaRPr/>
          </a:p>
        </p:txBody>
      </p:sp>
      <p:sp>
        <p:nvSpPr>
          <p:cNvPr id="236" name="Google Shape;23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(a.k.a.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and whisker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diagram) is a standardized way of displaying the distribution of data based on the five number summary: minimum, first quartile, median, third quartile, and maximum.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 : middle number between median and lowest number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Q3: middle number between median and highest number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Q2: median , and if there is no median (even number of values) we calculate the average of the two numbers in the middle </a:t>
            </a:r>
            <a:endParaRPr/>
          </a:p>
        </p:txBody>
      </p:sp>
      <p:sp>
        <p:nvSpPr>
          <p:cNvPr id="245" name="Google Shape;24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Rainbow 3adad al alwan al mo5talefa</a:t>
            </a:r>
            <a:endParaRPr/>
          </a:p>
        </p:txBody>
      </p:sp>
      <p:sp>
        <p:nvSpPr>
          <p:cNvPr id="254" name="Google Shape;25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ta7t , 2 shemal , 3 fo2 , w ymen</a:t>
            </a:r>
            <a:endParaRPr/>
          </a:p>
        </p:txBody>
      </p:sp>
      <p:sp>
        <p:nvSpPr>
          <p:cNvPr id="265" name="Google Shape;26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Lwd= line width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= be3ed 3am eh 3an el egde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I re-do any of the previous steps to the 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(“blank”, “solid”, “dashed”, “dotted”, “dotdash”, “longdash”, “twodash”) or number (0, 1, 2, 3, 4, 5, 6). </a:t>
            </a:r>
            <a:endParaRPr/>
          </a:p>
        </p:txBody>
      </p:sp>
      <p:sp>
        <p:nvSpPr>
          <p:cNvPr id="299" name="Google Shape;29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X,y of first ta7t shemal wely fo2 yemen</a:t>
            </a:r>
            <a:endParaRPr/>
          </a:p>
        </p:txBody>
      </p:sp>
      <p:sp>
        <p:nvSpPr>
          <p:cNvPr id="308" name="Google Shape;30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= </a:t>
            </a:r>
            <a:endParaRPr/>
          </a:p>
        </p:txBody>
      </p:sp>
      <p:sp>
        <p:nvSpPr>
          <p:cNvPr id="317" name="Google Shape;31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Mfcol = Number of </a:t>
            </a:r>
            <a:r>
              <a:rPr lang="en-US" b="1"/>
              <a:t>M</a:t>
            </a:r>
            <a:r>
              <a:rPr lang="en-US"/>
              <a:t>ultiple </a:t>
            </a:r>
            <a:r>
              <a:rPr lang="en-US" b="1"/>
              <a:t>F</a:t>
            </a:r>
            <a:r>
              <a:rPr lang="en-US"/>
              <a:t>igures (use </a:t>
            </a:r>
            <a:r>
              <a:rPr lang="en-US" b="1"/>
              <a:t>COL</a:t>
            </a:r>
            <a:r>
              <a:rPr lang="en-US"/>
              <a:t>umn-wise).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Mfrow = Number of </a:t>
            </a:r>
            <a:r>
              <a:rPr lang="en-US" b="1"/>
              <a:t>M</a:t>
            </a:r>
            <a:r>
              <a:rPr lang="en-US"/>
              <a:t>ultiple </a:t>
            </a:r>
            <a:r>
              <a:rPr lang="en-US" b="1"/>
              <a:t>F</a:t>
            </a:r>
            <a:r>
              <a:rPr lang="en-US"/>
              <a:t>igures (use </a:t>
            </a:r>
            <a:r>
              <a:rPr lang="en-US" b="1"/>
              <a:t>ROW</a:t>
            </a:r>
            <a:r>
              <a:rPr lang="en-US"/>
              <a:t>-wise). </a:t>
            </a:r>
            <a:endParaRPr/>
          </a:p>
        </p:txBody>
      </p:sp>
      <p:sp>
        <p:nvSpPr>
          <p:cNvPr id="334" name="Google Shape;33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Chick weight : mazr3eet dawagen feha 578 katkot kol katkot leeh wazno , w al kan 3ando kam youm youm ma waznah , w al katakeet met2asema 50 group , kol shewayt group mashyeen 3ala Nezam 3’eza2y mo3ayan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index</a:t>
            </a: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34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3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3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34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34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6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6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36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36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3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4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9" name="Google Shape;89;p42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1561708" y="2105640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GRAPHICS IN R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1157017" y="23344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 b="1">
                <a:latin typeface="Helvetica Neue Light"/>
                <a:ea typeface="Helvetica Neue Light"/>
                <a:cs typeface="Helvetica Neue Light"/>
                <a:sym typeface="Helvetica Neue Light"/>
              </a:rPr>
              <a:t>A Labeled Plot 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1989394" y="1471629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44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500"/>
              <a:buFont typeface="Noto Sans Symbols"/>
              <a:buNone/>
            </a:pPr>
            <a:endParaRPr sz="4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7" name="Google Shape;177;p10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0"/>
          <p:cNvSpPr/>
          <p:nvPr/>
        </p:nvSpPr>
        <p:spPr>
          <a:xfrm>
            <a:off x="1704434" y="1290731"/>
            <a:ext cx="89635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r>
              <a:rPr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plot(ChickWeight$weight, ylim = c(50,200), ylab = "Weight", xlab = "Rank", main = "Distribution of Weights")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0472" y="2261858"/>
            <a:ext cx="5238750" cy="459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1066800" y="19654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 Two Vectors  </a:t>
            </a:r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1"/>
          </p:nvPr>
        </p:nvSpPr>
        <p:spPr>
          <a:xfrm>
            <a:off x="1981200" y="1488834"/>
            <a:ext cx="8451022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plot() can pair elements from 2 vectors to produce x-y coordinates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exclude vectors using: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&gt; plot(datasetname[-c(1,2)])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7" name="Google Shape;187;p11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1177511" y="17399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 b="1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 Two Vectors 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1981200" y="1475181"/>
            <a:ext cx="8451022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6" name="Google Shape;196;p12" descr="Plot4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5260" y="2902347"/>
            <a:ext cx="7649085" cy="38376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/>
          <p:nvPr/>
        </p:nvSpPr>
        <p:spPr>
          <a:xfrm>
            <a:off x="1981200" y="1417639"/>
            <a:ext cx="8229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plot(ChickWeight$Diet, ChickWeight$weight, xlab = "diet", ylab = "Weight",  main = "Type of Diet Effect on Weight”, col = "blue”)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F9642-7B82-4EDA-8119-0B4519DA36AD}"/>
              </a:ext>
            </a:extLst>
          </p:cNvPr>
          <p:cNvSpPr txBox="1"/>
          <p:nvPr/>
        </p:nvSpPr>
        <p:spPr>
          <a:xfrm>
            <a:off x="4724400" y="320040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1177511" y="23799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 Contents of a Dataset 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1981200" y="1463434"/>
            <a:ext cx="8451022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&gt; plot(ChickWeight)</a:t>
            </a:r>
            <a:endParaRPr/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5" name="Google Shape;205;p13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6" name="Google Shape;206;p13" descr="Plot5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809" y="1990343"/>
            <a:ext cx="6109398" cy="485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1066800" y="17886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 Contents of a Dataset 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1981200" y="1447359"/>
            <a:ext cx="8451022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&gt; plot(ChickWeight[-c(1)])</a:t>
            </a:r>
            <a:endParaRPr/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4" name="Google Shape;214;p14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5" name="Google Shape;215;p14" descr="plo6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809" y="2073676"/>
            <a:ext cx="5820005" cy="460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1177511" y="9183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Histograms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1981200" y="1463434"/>
            <a:ext cx="8451022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diagram consisting of rectangles whose area is proportional to the frequency of a variable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parameter breaks is key: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 Specifies the number of categories to plot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 Specifies the breakpoints for each category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xlab, ylab, xlim, ylim options work as expected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3" name="Google Shape;223;p15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8F8783-AB48-4510-AA31-2586E78D4280}"/>
                  </a:ext>
                </a:extLst>
              </p14:cNvPr>
              <p14:cNvContentPartPr/>
              <p14:nvPr/>
            </p14:nvContentPartPr>
            <p14:xfrm>
              <a:off x="5234517" y="2347024"/>
              <a:ext cx="1143000" cy="2857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8F8783-AB48-4510-AA31-2586E78D4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557" y="2330602"/>
                <a:ext cx="1178562" cy="6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1F9CA6-2A0B-4E76-9414-AE0504ED6287}"/>
                  </a:ext>
                </a:extLst>
              </p14:cNvPr>
              <p14:cNvContentPartPr/>
              <p14:nvPr/>
            </p14:nvContentPartPr>
            <p14:xfrm>
              <a:off x="3103681" y="4273370"/>
              <a:ext cx="390525" cy="2381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1F9CA6-2A0B-4E76-9414-AE0504ED62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5816" y="4255731"/>
                <a:ext cx="425897" cy="27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DF97FC-F9F6-47EF-A1A4-B77A05D6A178}"/>
                  </a:ext>
                </a:extLst>
              </p14:cNvPr>
              <p14:cNvContentPartPr/>
              <p14:nvPr/>
            </p14:nvContentPartPr>
            <p14:xfrm>
              <a:off x="3858620" y="4316971"/>
              <a:ext cx="504825" cy="1619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DF97FC-F9F6-47EF-A1A4-B77A05D6A1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0680" y="4299370"/>
                <a:ext cx="540346" cy="196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9C02A6-DA12-40F9-86AE-2086629B7505}"/>
                  </a:ext>
                </a:extLst>
              </p14:cNvPr>
              <p14:cNvContentPartPr/>
              <p14:nvPr/>
            </p14:nvContentPartPr>
            <p14:xfrm>
              <a:off x="4726028" y="4243051"/>
              <a:ext cx="495300" cy="2667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9C02A6-DA12-40F9-86AE-2086629B7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7991" y="4225271"/>
                <a:ext cx="531014" cy="301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E9A1C9-8F51-4B2D-A0D9-F3F880FBD4DE}"/>
                  </a:ext>
                </a:extLst>
              </p14:cNvPr>
              <p14:cNvContentPartPr/>
              <p14:nvPr/>
            </p14:nvContentPartPr>
            <p14:xfrm>
              <a:off x="5564044" y="4268940"/>
              <a:ext cx="438150" cy="2571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E9A1C9-8F51-4B2D-A0D9-F3F880FBD4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6204" y="4251277"/>
                <a:ext cx="473473" cy="29214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723768" y="11912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Histograms</a:t>
            </a:r>
            <a:endParaRPr/>
          </a:p>
        </p:txBody>
      </p:sp>
      <p:pic>
        <p:nvPicPr>
          <p:cNvPr id="230" name="Google Shape;230;p16" descr="Plot7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835" r="-21341"/>
          <a:stretch/>
        </p:blipFill>
        <p:spPr>
          <a:xfrm>
            <a:off x="2584078" y="2614923"/>
            <a:ext cx="6508303" cy="42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6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16"/>
          <p:cNvSpPr/>
          <p:nvPr/>
        </p:nvSpPr>
        <p:spPr>
          <a:xfrm rot="-10800000" flipV="1">
            <a:off x="2746127" y="1421344"/>
            <a:ext cx="8229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hist(ChickWeight$weight, col = "lightblue", xlab = "Weight", main = "Weight Histogram")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1066800" y="13652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Histograms With Breaks </a:t>
            </a:r>
            <a:endParaRPr/>
          </a:p>
        </p:txBody>
      </p:sp>
      <p:pic>
        <p:nvPicPr>
          <p:cNvPr id="239" name="Google Shape;239;p17" descr="plot8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8829" y="2103438"/>
            <a:ext cx="4934342" cy="3932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7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17"/>
          <p:cNvSpPr/>
          <p:nvPr/>
        </p:nvSpPr>
        <p:spPr>
          <a:xfrm>
            <a:off x="1804466" y="1147773"/>
            <a:ext cx="86057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hist(ChickWeight$weight, col = "lightblue", xlab = "Weight", main = "Weight Histogram", breaks = seq (0,400, by=10) 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D18AC-176D-4C9F-BBD3-5D408EA542E9}"/>
              </a:ext>
            </a:extLst>
          </p:cNvPr>
          <p:cNvSpPr txBox="1"/>
          <p:nvPr/>
        </p:nvSpPr>
        <p:spPr>
          <a:xfrm>
            <a:off x="9127067" y="286173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1066800" y="25532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Boxplots </a:t>
            </a: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body" idx="1"/>
          </p:nvPr>
        </p:nvSpPr>
        <p:spPr>
          <a:xfrm>
            <a:off x="1524000" y="1463434"/>
            <a:ext cx="6248401" cy="539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Generated by the boxplot() function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Draws plot summarizing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- Median</a:t>
            </a:r>
            <a:endParaRPr/>
          </a:p>
          <a:p>
            <a:pPr marL="457200" lvl="1" indent="-203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Quartiles (Q1, Q3)*</a:t>
            </a:r>
            <a:endParaRPr/>
          </a:p>
          <a:p>
            <a:pPr marL="457200" lvl="1" indent="-203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Outliers – by default, observations more than 1.5 * (Q1 – Q3) distant from nearest quartile</a:t>
            </a:r>
            <a:endParaRPr/>
          </a:p>
        </p:txBody>
      </p:sp>
      <p:cxnSp>
        <p:nvCxnSpPr>
          <p:cNvPr id="249" name="Google Shape;249;p18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9029" y="1564464"/>
            <a:ext cx="3003550" cy="4807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1066800" y="40625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Boxplot</a:t>
            </a:r>
            <a:endParaRPr/>
          </a:p>
        </p:txBody>
      </p:sp>
      <p:pic>
        <p:nvPicPr>
          <p:cNvPr id="257" name="Google Shape;257;p19" descr="plot9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500" b="-14264"/>
          <a:stretch/>
        </p:blipFill>
        <p:spPr>
          <a:xfrm>
            <a:off x="1652617" y="2427727"/>
            <a:ext cx="8798477" cy="4723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9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19"/>
          <p:cNvSpPr/>
          <p:nvPr/>
        </p:nvSpPr>
        <p:spPr>
          <a:xfrm>
            <a:off x="1981200" y="1544444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boxplot(ChickWeight, col = rainbow(6), ylab = "ChickWeight Boxplot")</a:t>
            </a:r>
            <a:endParaRPr/>
          </a:p>
        </p:txBody>
      </p:sp>
      <p:cxnSp>
        <p:nvCxnSpPr>
          <p:cNvPr id="260" name="Google Shape;260;p19"/>
          <p:cNvCxnSpPr/>
          <p:nvPr/>
        </p:nvCxnSpPr>
        <p:spPr>
          <a:xfrm rot="10800000">
            <a:off x="3694444" y="2732751"/>
            <a:ext cx="81994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12700" dir="5400000" algn="ctr" rotWithShape="0">
              <a:srgbClr val="000000">
                <a:alpha val="62745"/>
              </a:srgbClr>
            </a:outerShdw>
          </a:effectLst>
        </p:spPr>
      </p:cxnSp>
      <p:sp>
        <p:nvSpPr>
          <p:cNvPr id="261" name="Google Shape;261;p19"/>
          <p:cNvSpPr/>
          <p:nvPr/>
        </p:nvSpPr>
        <p:spPr>
          <a:xfrm>
            <a:off x="4514390" y="2539851"/>
            <a:ext cx="9798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Outliers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Agenda: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Scatter Plot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Histogram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Box Plot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Customizing Plots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Plotting Expressions (Functions)</a:t>
            </a:r>
            <a:endParaRPr/>
          </a:p>
          <a:p>
            <a:pPr marL="182880" lvl="0" indent="-6794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1144859" y="27344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Boxplot for Weight </a:t>
            </a:r>
            <a:endParaRPr/>
          </a:p>
        </p:txBody>
      </p:sp>
      <p:pic>
        <p:nvPicPr>
          <p:cNvPr id="268" name="Google Shape;268;p20" descr="plot10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00" r="23"/>
          <a:stretch/>
        </p:blipFill>
        <p:spPr>
          <a:xfrm>
            <a:off x="6595955" y="1216630"/>
            <a:ext cx="4138853" cy="3488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0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20"/>
          <p:cNvSpPr txBox="1"/>
          <p:nvPr/>
        </p:nvSpPr>
        <p:spPr>
          <a:xfrm>
            <a:off x="1743096" y="1463435"/>
            <a:ext cx="4777907" cy="1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rug() can add a tick for each observation to the side of a boxplot() and other plots.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side parameter specifies where tick marks are drawn.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1743094" y="5087361"/>
            <a:ext cx="870323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boxplot(ChickWeight$weight, col = rainbow(6), ylab = "ChickWeight Boxplot")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rug(ChickWeight$weight,side=2)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1066800" y="1727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Customizing Plots </a:t>
            </a: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ans Symbols"/>
              <a:buChar char="▪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R provides a series of functions for adding text, lines and points to a plot</a:t>
            </a:r>
            <a:endParaRPr/>
          </a:p>
          <a:p>
            <a:pPr marL="182880" lvl="0" indent="-2222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500"/>
              <a:buFont typeface="Noto Sans Symbols"/>
              <a:buChar char="▪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We will illustrate some useful ones, but look at demo(graphics) for more examples</a:t>
            </a:r>
            <a:endParaRPr/>
          </a:p>
          <a:p>
            <a:pPr marL="182880" lvl="0" indent="-2222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500"/>
              <a:buFont typeface="Noto Sans Symbols"/>
              <a:buChar char="▪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Type &lt;Return&gt; or Press enter for more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9" name="Google Shape;279;p21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1066800" y="26345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Drawing on a plot </a:t>
            </a:r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Char char="▪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To add additional data use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points(x,y)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lines(x,y)</a:t>
            </a:r>
            <a:endParaRPr/>
          </a:p>
          <a:p>
            <a:pPr marL="182880" lvl="0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800"/>
              <a:buFont typeface="Noto Sans Symbols"/>
              <a:buChar char="▪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For freehand drawing use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polygon()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rect()</a:t>
            </a:r>
            <a:endParaRPr/>
          </a:p>
        </p:txBody>
      </p:sp>
      <p:cxnSp>
        <p:nvCxnSpPr>
          <p:cNvPr id="287" name="Google Shape;287;p22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>
            <a:spLocks noGrp="1"/>
          </p:cNvSpPr>
          <p:nvPr>
            <p:ph type="title"/>
          </p:nvPr>
        </p:nvSpPr>
        <p:spPr>
          <a:xfrm>
            <a:off x="1891991" y="918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Text Drawing 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Noto Sans Symbols"/>
              <a:buChar char="▪"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Two commonly used functions: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text() – writes inside the plot region, could be used to label datapoints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marL="457200" lvl="1" indent="-182880"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بتكتب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عالخط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نفسه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457200" lvl="1" indent="-182880">
              <a:buSzPts val="2000"/>
              <a:buFont typeface="Times New Roman"/>
              <a:buChar char="-"/>
            </a:pP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mtext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() – writes on the margins</a:t>
            </a:r>
            <a:endParaRPr lang="en-US">
              <a:ea typeface="Times New Roman"/>
              <a:cs typeface="Times New Roman"/>
            </a:endParaRPr>
          </a:p>
          <a:p>
            <a:pPr marL="457200" lvl="1" indent="-182880">
              <a:buSzPts val="2000"/>
              <a:buFont typeface="Times New Roman"/>
              <a:buChar char="-"/>
            </a:pPr>
            <a:r>
              <a:rPr lang="en-US">
                <a:ea typeface="Times New Roman"/>
                <a:cs typeface="Times New Roman"/>
                <a:sym typeface="Times New Roman"/>
              </a:rPr>
              <a:t>//</a:t>
            </a:r>
            <a:r>
              <a:rPr lang="en-US" err="1">
                <a:ea typeface="Times New Roman"/>
                <a:cs typeface="Times New Roman"/>
                <a:sym typeface="Times New Roman"/>
              </a:rPr>
              <a:t>بحدد</a:t>
            </a:r>
            <a:r>
              <a:rPr lang="en-US"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ea typeface="Times New Roman"/>
                <a:cs typeface="Times New Roman"/>
                <a:sym typeface="Times New Roman"/>
              </a:rPr>
              <a:t>ال</a:t>
            </a:r>
            <a:r>
              <a:rPr lang="en-US">
                <a:ea typeface="Times New Roman"/>
                <a:cs typeface="Times New Roman"/>
                <a:sym typeface="Times New Roman"/>
              </a:rPr>
              <a:t> side</a:t>
            </a:r>
            <a:endParaRPr lang="en-US" sz="2000">
              <a:latin typeface="Times New Roman"/>
              <a:cs typeface="Times New Roman"/>
            </a:endParaRPr>
          </a:p>
        </p:txBody>
      </p:sp>
      <p:cxnSp>
        <p:nvCxnSpPr>
          <p:cNvPr id="295" name="Google Shape;295;p23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>
            <a:spLocks noGrp="1"/>
          </p:cNvSpPr>
          <p:nvPr>
            <p:ph type="title"/>
          </p:nvPr>
        </p:nvSpPr>
        <p:spPr>
          <a:xfrm>
            <a:off x="1457093" y="14078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 Two Data Series </a:t>
            </a:r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body" idx="1"/>
          </p:nvPr>
        </p:nvSpPr>
        <p:spPr>
          <a:xfrm>
            <a:off x="745923" y="1327227"/>
            <a:ext cx="9118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&gt; x &lt;- seq(0,2*pi, by = 0.1)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&gt; y &lt;- sin(x)</a:t>
            </a:r>
            <a:endParaRPr/>
          </a:p>
          <a:p>
            <a:pPr marL="0" indent="0"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&gt; plot(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col = "green", type = "l",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lwd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3)     //type=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بدل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scatter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يبقا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خط</a:t>
            </a:r>
            <a:endParaRPr err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&gt; y1 &lt;- cos(x)</a:t>
            </a:r>
            <a:endParaRPr/>
          </a:p>
          <a:p>
            <a:pPr marL="0" indent="0"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&gt; lines(x,y1, col = "red",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lwd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3)       //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lwd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عرض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الخط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indent="0"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mtext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("Sine and Cosine Plot", side = 3, line = 1)  // line =margin</a:t>
            </a:r>
            <a:endParaRPr/>
          </a:p>
        </p:txBody>
      </p:sp>
      <p:cxnSp>
        <p:nvCxnSpPr>
          <p:cNvPr id="303" name="Google Shape;303;p24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4" name="Google Shape;304;p24" descr="Plot11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8328" y="4429830"/>
            <a:ext cx="5391295" cy="279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1524000" y="10095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Adding a Label &amp; Rectangle </a:t>
            </a:r>
            <a:endParaRPr/>
          </a:p>
        </p:txBody>
      </p:sp>
      <p:pic>
        <p:nvPicPr>
          <p:cNvPr id="311" name="Google Shape;311;p25" descr="plot14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14" r="713"/>
          <a:stretch/>
        </p:blipFill>
        <p:spPr>
          <a:xfrm>
            <a:off x="2097111" y="2880204"/>
            <a:ext cx="7270124" cy="3998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5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25"/>
          <p:cNvSpPr/>
          <p:nvPr/>
        </p:nvSpPr>
        <p:spPr>
          <a:xfrm>
            <a:off x="1981200" y="1472553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rect(0,-1,2,0.5)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text(1,0.6, "label here")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1724721" y="17270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 Functions </a:t>
            </a:r>
            <a:endParaRPr/>
          </a:p>
        </p:txBody>
      </p:sp>
      <p:sp>
        <p:nvSpPr>
          <p:cNvPr id="320" name="Google Shape;320;p26"/>
          <p:cNvSpPr txBox="1">
            <a:spLocks noGrp="1"/>
          </p:cNvSpPr>
          <p:nvPr>
            <p:ph type="body" idx="1"/>
          </p:nvPr>
        </p:nvSpPr>
        <p:spPr>
          <a:xfrm>
            <a:off x="1981200" y="1283935"/>
            <a:ext cx="8229600" cy="540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f &lt;- function(x) x * (x + 1) /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x &lt;- 1:20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y &lt;- f(x)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plot(x, 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mtext("Plotting the expression", side = 3, line = 2.5)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mtext(expression(y == sum(i,1,x)), side = 3, line = 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mtext("The first variable", side = 1, line = 3)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&gt; mtext("The second variable", side = 2, line = 3)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p26"/>
          <p:cNvCxnSpPr/>
          <p:nvPr/>
        </p:nvCxnSpPr>
        <p:spPr>
          <a:xfrm>
            <a:off x="1506512" y="1283934"/>
            <a:ext cx="870428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p26" descr="Plot13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483" y="4375052"/>
            <a:ext cx="7035819" cy="24870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13FF5-9DD6-4F6C-AB7E-E4ADFB0B715B}"/>
              </a:ext>
            </a:extLst>
          </p:cNvPr>
          <p:cNvSpPr txBox="1"/>
          <p:nvPr/>
        </p:nvSpPr>
        <p:spPr>
          <a:xfrm rot="11160000">
            <a:off x="7551530" y="210709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1635512" y="36381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Symbolic Math Expressions </a:t>
            </a:r>
            <a:endParaRPr/>
          </a:p>
        </p:txBody>
      </p:sp>
      <p:pic>
        <p:nvPicPr>
          <p:cNvPr id="329" name="Google Shape;329;p27" descr="exp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2658" y="1131684"/>
            <a:ext cx="7273847" cy="581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7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1234069" y="27460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Multiple Plots on a Page </a:t>
            </a: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Set the mfrow or mfcol options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Take 2 dimensional vector as an argument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first value specifies the number of rows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second specifies the number of columns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2 options differ in the order individual plots are printed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Google Shape;338;p28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1590907" y="1727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Saving R Plots</a:t>
            </a: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 usually generates output to the screen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 can also save its graphics output in a file that you can distribute or include in a document prepared with Word or LATEX . From File -&gt; Save As  </a:t>
            </a:r>
            <a:endParaRPr/>
          </a:p>
        </p:txBody>
      </p:sp>
      <p:cxnSp>
        <p:nvCxnSpPr>
          <p:cNvPr id="355" name="Google Shape;355;p30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981200" y="1828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 b="1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Data 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82880" lvl="0" indent="-1938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300">
                <a:latin typeface="Century Gothic"/>
                <a:ea typeface="Century Gothic"/>
                <a:cs typeface="Century Gothic"/>
                <a:sym typeface="Century Gothic"/>
              </a:rPr>
              <a:t>To view available datasets, type: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Century Gothic"/>
                <a:ea typeface="Century Gothic"/>
                <a:cs typeface="Century Gothic"/>
                <a:sym typeface="Century Gothic"/>
              </a:rPr>
              <a:t>&gt;data()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9383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300">
                <a:latin typeface="Century Gothic"/>
                <a:ea typeface="Century Gothic"/>
                <a:cs typeface="Century Gothic"/>
                <a:sym typeface="Century Gothic"/>
              </a:rPr>
              <a:t>To load a dataset into memory, type data(name of data set)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Century Gothic"/>
                <a:ea typeface="Century Gothic"/>
                <a:cs typeface="Century Gothic"/>
                <a:sym typeface="Century Gothic"/>
              </a:rPr>
              <a:t>&gt;data(ChickWeight)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9383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300">
                <a:latin typeface="Century Gothic"/>
                <a:ea typeface="Century Gothic"/>
                <a:cs typeface="Century Gothic"/>
                <a:sym typeface="Century Gothic"/>
              </a:rPr>
              <a:t>To view the loaded dataset type its name: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Century Gothic"/>
                <a:ea typeface="Century Gothic"/>
                <a:cs typeface="Century Gothic"/>
                <a:sym typeface="Century Gothic"/>
              </a:rPr>
              <a:t>&gt;ChickWeight </a:t>
            </a:r>
            <a:endParaRPr/>
          </a:p>
          <a:p>
            <a:pPr marL="18288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862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1713571" y="1727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Hands On  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Plot two graphs as follows: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Plot1: Histogram of ChickWeight weight vector (in kgs instead of grams). Having main label “Weight in Kgs” and 8 breaks. 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Plot 2: the box plot of the Weight vector in Kgs in red color.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plots in the same row </a:t>
            </a:r>
            <a:endParaRPr/>
          </a:p>
        </p:txBody>
      </p:sp>
      <p:cxnSp>
        <p:nvCxnSpPr>
          <p:cNvPr id="363" name="Google Shape;363;p31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1702419" y="22999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Solution </a:t>
            </a:r>
            <a:endParaRPr/>
          </a:p>
        </p:txBody>
      </p:sp>
      <p:pic>
        <p:nvPicPr>
          <p:cNvPr id="370" name="Google Shape;370;p32" descr="practise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9979" b="-9978"/>
          <a:stretch/>
        </p:blipFill>
        <p:spPr>
          <a:xfrm>
            <a:off x="2029432" y="2472427"/>
            <a:ext cx="7501095" cy="47590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2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2" name="Google Shape;372;p32"/>
          <p:cNvSpPr/>
          <p:nvPr/>
        </p:nvSpPr>
        <p:spPr>
          <a:xfrm>
            <a:off x="1981200" y="1326998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par(mfrow=c(1,2))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hist(ChickWeight$weight/1000, breaks=20, main = "Weight (in kg)", xlab = "Weight")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boxplot(ChickWeight$weight/1000, col = "red")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1156010" y="1727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Multiple Plots on a Page 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1981201" y="1217902"/>
            <a:ext cx="4340313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&gt;par(mfcol = c(3,1))</a:t>
            </a:r>
            <a:endParaRPr/>
          </a:p>
          <a:p>
            <a:pPr marL="182880" lvl="0" indent="-431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&gt;hist(ChickWeight  $weight*1000, breaks = 10, main = "Weight (in mg)", xlab = "Weight")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&gt;hist(ChickWeight$weight, breaks = 10, main = "Weight (in g)", xlab = "Weight")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&gt; hist(ChickWeight$weight/1000,breaks = 10, main = "Weight (in kg)", xlab = "Weight")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6" name="Google Shape;346;p29"/>
          <p:cNvCxnSpPr/>
          <p:nvPr/>
        </p:nvCxnSpPr>
        <p:spPr>
          <a:xfrm>
            <a:off x="425885" y="1075167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7" name="Google Shape;347;p29" descr="mplot.tiff"/>
          <p:cNvPicPr preferRelativeResize="0"/>
          <p:nvPr/>
        </p:nvPicPr>
        <p:blipFill rotWithShape="1">
          <a:blip r:embed="rId3">
            <a:alphaModFix/>
          </a:blip>
          <a:srcRect l="1257"/>
          <a:stretch/>
        </p:blipFill>
        <p:spPr>
          <a:xfrm>
            <a:off x="6722534" y="1323205"/>
            <a:ext cx="3488267" cy="552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78673" y="9183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The Data File 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981200" y="1463434"/>
            <a:ext cx="8229600" cy="539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Century Gothic"/>
                <a:ea typeface="Century Gothic"/>
                <a:cs typeface="Century Gothic"/>
                <a:sym typeface="Century Gothic"/>
              </a:rPr>
              <a:t>	 Weight Time Chick Diet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1       42    	 0 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2       51   	 2 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3       59    	 4 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4       64    	 6 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5       76    	 8 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6       93   	10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7      106  	12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8      125  	14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9      149  	16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10     171  	18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11     199     20    1    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571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2576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066800" y="1828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Summary of the Data File 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&gt;summary(</a:t>
            </a:r>
            <a:r>
              <a:rPr lang="en-US" sz="3600" err="1">
                <a:latin typeface="Century Gothic"/>
                <a:ea typeface="Century Gothic"/>
                <a:cs typeface="Century Gothic"/>
                <a:sym typeface="Century Gothic"/>
              </a:rPr>
              <a:t>ChickWeight</a:t>
            </a: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lang="en-US" sz="3600"/>
              <a:t>//calculate for 4 col</a:t>
            </a:r>
            <a:endParaRPr/>
          </a:p>
          <a:p>
            <a:pPr marL="0" indent="0">
              <a:buSzPct val="100000"/>
              <a:buNone/>
            </a:pPr>
            <a:r>
              <a:rPr lang="en-US" sz="36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 </a:t>
            </a:r>
            <a:r>
              <a:rPr lang="en-US" sz="3600" b="1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Weight</a:t>
            </a:r>
            <a:r>
              <a:rPr lang="en-US" sz="36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           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n-US" sz="3600" b="1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Time</a:t>
            </a:r>
            <a:endParaRPr/>
          </a:p>
          <a:p>
            <a:pPr marL="0" indent="0">
              <a:buSzPct val="1000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 Min.   : 35      		Min.   : 0.00</a:t>
            </a:r>
            <a:endParaRPr/>
          </a:p>
          <a:p>
            <a:pPr marL="0" indent="0">
              <a:buSzPct val="1000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 1st Qu.: 63     	  1st Qu.: 4.00</a:t>
            </a:r>
            <a:endParaRPr/>
          </a:p>
          <a:p>
            <a:pPr marL="0" indent="0">
              <a:buSzPct val="1000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 Median :103  	    Median :10.00</a:t>
            </a:r>
            <a:endParaRPr/>
          </a:p>
          <a:p>
            <a:pPr marL="0" indent="0">
              <a:buSzPct val="1000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 Mean   :121   		  Mean   :10.72</a:t>
            </a:r>
            <a:endParaRPr/>
          </a:p>
          <a:p>
            <a:pPr marL="0" indent="0">
              <a:buSzPct val="1000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 3rd Qu.:163   		  3rd Qu.:16.00</a:t>
            </a:r>
            <a:endParaRPr/>
          </a:p>
          <a:p>
            <a:pPr marL="0" indent="0">
              <a:buSzPct val="1000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 Max.   :373     	  Max.   :21.00</a:t>
            </a:r>
            <a:endParaRPr/>
          </a:p>
          <a:p>
            <a:pPr marL="0" indent="0">
              <a:buSzPct val="100000"/>
              <a:buNone/>
            </a:pPr>
            <a:r>
              <a:rPr lang="en-US" sz="3600">
                <a:latin typeface="Helvetica Neue Light"/>
                <a:sym typeface="Helvetica Neue Light"/>
              </a:rPr>
              <a:t>                                 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1211766" y="31920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Graphics in R 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Plot() is the main graphing function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Automatically produces simple plots for vectors, functions or data frames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Many useful customization options…</a:t>
            </a: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178312" y="26345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 a Vector 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plot(v) will print the elements of the vector v according to their index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# Plot weight for each observation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&gt; plot(ChickWeight$Weight)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# Plot weight against their ranks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&gt; plot(sort(ChickWeight$Weight))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3" name="Google Shape;153;p7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 descr="Plot1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487" r="-487"/>
          <a:stretch/>
        </p:blipFill>
        <p:spPr>
          <a:xfrm>
            <a:off x="1756117" y="1126615"/>
            <a:ext cx="4087067" cy="327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Plot2.tiff"/>
          <p:cNvPicPr preferRelativeResize="0"/>
          <p:nvPr/>
        </p:nvPicPr>
        <p:blipFill rotWithShape="1">
          <a:blip r:embed="rId4">
            <a:alphaModFix/>
          </a:blip>
          <a:srcRect l="949" r="-23598" b="2008"/>
          <a:stretch/>
        </p:blipFill>
        <p:spPr>
          <a:xfrm>
            <a:off x="6006983" y="1250989"/>
            <a:ext cx="4922664" cy="315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2068444" y="4835760"/>
            <a:ext cx="34745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plot(ChickWeight$Weight)</a:t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6005283" y="4835760"/>
            <a:ext cx="41526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plot(sort(ChickWeight$Weight))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066800" y="27460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 b="1">
                <a:latin typeface="Helvetica Neue Light"/>
                <a:ea typeface="Helvetica Neue Light"/>
                <a:cs typeface="Helvetica Neue Light"/>
                <a:sym typeface="Helvetica Neue Light"/>
              </a:rPr>
              <a:t>Common Parameters for plot()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981200" y="146343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sng">
                <a:latin typeface="Century Gothic"/>
                <a:ea typeface="Century Gothic"/>
                <a:cs typeface="Century Gothic"/>
                <a:sym typeface="Century Gothic"/>
              </a:rPr>
              <a:t>Specifying labels: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main – provides a title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xlab – label for the x axis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ylab – label for the y axis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600" u="sng">
                <a:latin typeface="Century Gothic"/>
                <a:ea typeface="Century Gothic"/>
                <a:cs typeface="Century Gothic"/>
                <a:sym typeface="Century Gothic"/>
              </a:rPr>
              <a:t>Specifying range limits: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ylim – 2-element vector gives range for y axis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xlim – 2-element vector gives range for x axis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862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69" name="Google Shape;169;p9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CAC6067C3BF48A7BE604FCEBF8F7F" ma:contentTypeVersion="7" ma:contentTypeDescription="Create a new document." ma:contentTypeScope="" ma:versionID="902564658885693a9d2429857b58580f">
  <xsd:schema xmlns:xsd="http://www.w3.org/2001/XMLSchema" xmlns:xs="http://www.w3.org/2001/XMLSchema" xmlns:p="http://schemas.microsoft.com/office/2006/metadata/properties" xmlns:ns2="172686d2-721b-4d5e-93c0-6ee2633ba645" xmlns:ns3="e9aa2128-6fcf-48a2-be1c-30c151866e5b" targetNamespace="http://schemas.microsoft.com/office/2006/metadata/properties" ma:root="true" ma:fieldsID="474eadc22d5381f53d97c3b04982fb44" ns2:_="" ns3:_="">
    <xsd:import namespace="172686d2-721b-4d5e-93c0-6ee2633ba645"/>
    <xsd:import namespace="e9aa2128-6fcf-48a2-be1c-30c151866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6d2-721b-4d5e-93c0-6ee2633ba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2128-6fcf-48a2-be1c-30c151866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745CE0-505B-41F3-A234-AC8A423A2042}">
  <ds:schemaRefs>
    <ds:schemaRef ds:uri="172686d2-721b-4d5e-93c0-6ee2633ba645"/>
    <ds:schemaRef ds:uri="e9aa2128-6fcf-48a2-be1c-30c151866e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75631F-905C-4200-BD4C-EC4B781456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BB6B9C-5D5E-472E-B2CD-35587451BF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32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Savon</vt:lpstr>
      <vt:lpstr>DATA VISUALIZATION GRAPHICS IN R</vt:lpstr>
      <vt:lpstr>Agenda:</vt:lpstr>
      <vt:lpstr>Example Data </vt:lpstr>
      <vt:lpstr>The Data File </vt:lpstr>
      <vt:lpstr>Summary of the Data File </vt:lpstr>
      <vt:lpstr>Graphics in R </vt:lpstr>
      <vt:lpstr>Plotting a Vector </vt:lpstr>
      <vt:lpstr>PowerPoint Presentation</vt:lpstr>
      <vt:lpstr>Common Parameters for plot()</vt:lpstr>
      <vt:lpstr>A Labeled Plot </vt:lpstr>
      <vt:lpstr>Plotting Two Vectors  </vt:lpstr>
      <vt:lpstr>Plotting Two Vectors </vt:lpstr>
      <vt:lpstr>Plotting Contents of a Dataset </vt:lpstr>
      <vt:lpstr>Plotting Contents of a Dataset </vt:lpstr>
      <vt:lpstr>Histograms</vt:lpstr>
      <vt:lpstr>Histograms</vt:lpstr>
      <vt:lpstr>Histograms With Breaks </vt:lpstr>
      <vt:lpstr>Boxplots </vt:lpstr>
      <vt:lpstr>Boxplot</vt:lpstr>
      <vt:lpstr>Boxplot for Weight </vt:lpstr>
      <vt:lpstr>Customizing Plots </vt:lpstr>
      <vt:lpstr>Drawing on a plot </vt:lpstr>
      <vt:lpstr>Text Drawing </vt:lpstr>
      <vt:lpstr>Plotting Two Data Series </vt:lpstr>
      <vt:lpstr>Adding a Label &amp; Rectangle </vt:lpstr>
      <vt:lpstr>Plotting Functions </vt:lpstr>
      <vt:lpstr>Symbolic Math Expressions </vt:lpstr>
      <vt:lpstr>Multiple Plots on a Page </vt:lpstr>
      <vt:lpstr>Saving R Plots</vt:lpstr>
      <vt:lpstr>Hands On  </vt:lpstr>
      <vt:lpstr>Solution </vt:lpstr>
      <vt:lpstr>Multiple Plots on a 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GRAPHICS IN R</dc:title>
  <dc:creator>Mariam Hassanein</dc:creator>
  <cp:revision>4</cp:revision>
  <dcterms:created xsi:type="dcterms:W3CDTF">2018-03-06T09:37:52Z</dcterms:created>
  <dcterms:modified xsi:type="dcterms:W3CDTF">2022-01-05T05:26:08Z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0x0101003A2CAC6067C3BF48A7BE604FCEBF8F7F</vt:lpwstr>
  </property>
</Properties>
</file>