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2" r:id="rId4"/>
    <p:sldId id="259" r:id="rId5"/>
    <p:sldId id="261" r:id="rId6"/>
    <p:sldId id="262" r:id="rId7"/>
    <p:sldId id="273" r:id="rId8"/>
    <p:sldId id="260" r:id="rId9"/>
    <p:sldId id="265" r:id="rId10"/>
    <p:sldId id="264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8EAA1-541E-4662-9A18-C97F49839D2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926AD3-E267-4FA3-96AE-07E92947CAFD}">
      <dgm:prSet phldrT="[Text]" custT="1"/>
      <dgm:spPr/>
      <dgm:t>
        <a:bodyPr/>
        <a:lstStyle/>
        <a:p>
          <a:r>
            <a:rPr lang="en-GB" sz="4400" dirty="0" smtClean="0"/>
            <a:t>Introduction</a:t>
          </a:r>
          <a:endParaRPr lang="en-US" sz="4400" dirty="0"/>
        </a:p>
      </dgm:t>
    </dgm:pt>
    <dgm:pt modelId="{93A99A82-B53D-4005-941A-04FA781C0A49}" type="parTrans" cxnId="{B97DB5F3-CAB5-4D5D-8D9E-DC41F66AB964}">
      <dgm:prSet/>
      <dgm:spPr/>
      <dgm:t>
        <a:bodyPr/>
        <a:lstStyle/>
        <a:p>
          <a:endParaRPr lang="en-US"/>
        </a:p>
      </dgm:t>
    </dgm:pt>
    <dgm:pt modelId="{E0D97CCB-7A07-4BED-9AF2-E25BF12952F9}" type="sibTrans" cxnId="{B97DB5F3-CAB5-4D5D-8D9E-DC41F66AB964}">
      <dgm:prSet/>
      <dgm:spPr/>
      <dgm:t>
        <a:bodyPr/>
        <a:lstStyle/>
        <a:p>
          <a:endParaRPr lang="en-US"/>
        </a:p>
      </dgm:t>
    </dgm:pt>
    <dgm:pt modelId="{759B790F-DAE0-4E7C-AC2A-8C5F121FAED9}">
      <dgm:prSet phldrT="[Text]" custT="1"/>
      <dgm:spPr/>
      <dgm:t>
        <a:bodyPr/>
        <a:lstStyle/>
        <a:p>
          <a:r>
            <a:rPr lang="en-GB" sz="4400" dirty="0" smtClean="0"/>
            <a:t>Problems</a:t>
          </a:r>
          <a:endParaRPr lang="en-US" sz="4400" dirty="0"/>
        </a:p>
      </dgm:t>
    </dgm:pt>
    <dgm:pt modelId="{06451098-6C48-49B8-B2E8-82AE60D267B6}" type="parTrans" cxnId="{86DE006D-E7F5-4A32-B65A-964E07413E0F}">
      <dgm:prSet/>
      <dgm:spPr/>
      <dgm:t>
        <a:bodyPr/>
        <a:lstStyle/>
        <a:p>
          <a:endParaRPr lang="en-US"/>
        </a:p>
      </dgm:t>
    </dgm:pt>
    <dgm:pt modelId="{41A4CCC5-2F45-4B08-BFB3-8C2B8B75B519}" type="sibTrans" cxnId="{86DE006D-E7F5-4A32-B65A-964E07413E0F}">
      <dgm:prSet/>
      <dgm:spPr/>
      <dgm:t>
        <a:bodyPr/>
        <a:lstStyle/>
        <a:p>
          <a:endParaRPr lang="en-US"/>
        </a:p>
      </dgm:t>
    </dgm:pt>
    <dgm:pt modelId="{A5D14D34-C2D0-437D-8A8A-F9C7B569237A}">
      <dgm:prSet phldrT="[Text]" custT="1"/>
      <dgm:spPr/>
      <dgm:t>
        <a:bodyPr/>
        <a:lstStyle/>
        <a:p>
          <a:r>
            <a:rPr lang="en-GB" sz="4400" dirty="0" smtClean="0"/>
            <a:t>Solutions</a:t>
          </a:r>
          <a:endParaRPr lang="en-US" sz="4400" dirty="0"/>
        </a:p>
      </dgm:t>
    </dgm:pt>
    <dgm:pt modelId="{8C13F7E0-D8DD-4E67-9674-7EA9CD298310}" type="parTrans" cxnId="{64CC967F-3601-4B87-AC06-5610D5068994}">
      <dgm:prSet/>
      <dgm:spPr/>
      <dgm:t>
        <a:bodyPr/>
        <a:lstStyle/>
        <a:p>
          <a:endParaRPr lang="en-US"/>
        </a:p>
      </dgm:t>
    </dgm:pt>
    <dgm:pt modelId="{3F2008E5-5A92-47A5-86DA-F0BED1B7AEEC}" type="sibTrans" cxnId="{64CC967F-3601-4B87-AC06-5610D5068994}">
      <dgm:prSet/>
      <dgm:spPr/>
      <dgm:t>
        <a:bodyPr/>
        <a:lstStyle/>
        <a:p>
          <a:endParaRPr lang="en-US"/>
        </a:p>
      </dgm:t>
    </dgm:pt>
    <dgm:pt modelId="{C5E75057-729A-4F4B-9227-06CBF4DF8839}" type="pres">
      <dgm:prSet presAssocID="{7338EAA1-541E-4662-9A18-C97F49839D20}" presName="linear" presStyleCnt="0">
        <dgm:presLayoutVars>
          <dgm:dir/>
          <dgm:animLvl val="lvl"/>
          <dgm:resizeHandles val="exact"/>
        </dgm:presLayoutVars>
      </dgm:prSet>
      <dgm:spPr/>
    </dgm:pt>
    <dgm:pt modelId="{D3B42B11-BDB9-49B9-934C-340E336B7964}" type="pres">
      <dgm:prSet presAssocID="{22926AD3-E267-4FA3-96AE-07E92947CAFD}" presName="parentLin" presStyleCnt="0"/>
      <dgm:spPr/>
    </dgm:pt>
    <dgm:pt modelId="{48088B9C-834C-4019-88DA-840269356A07}" type="pres">
      <dgm:prSet presAssocID="{22926AD3-E267-4FA3-96AE-07E92947CAFD}" presName="parentLeftMargin" presStyleLbl="node1" presStyleIdx="0" presStyleCnt="3"/>
      <dgm:spPr/>
    </dgm:pt>
    <dgm:pt modelId="{1FA8F3CA-48F2-4D9B-84EF-45D5658F9C48}" type="pres">
      <dgm:prSet presAssocID="{22926AD3-E267-4FA3-96AE-07E92947CA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30BE05-0CBD-452C-AB9C-BB586B670CF1}" type="pres">
      <dgm:prSet presAssocID="{22926AD3-E267-4FA3-96AE-07E92947CAFD}" presName="negativeSpace" presStyleCnt="0"/>
      <dgm:spPr/>
    </dgm:pt>
    <dgm:pt modelId="{D3981A16-5B47-40AB-8D23-B7D418CAC570}" type="pres">
      <dgm:prSet presAssocID="{22926AD3-E267-4FA3-96AE-07E92947CAFD}" presName="childText" presStyleLbl="conFgAcc1" presStyleIdx="0" presStyleCnt="3">
        <dgm:presLayoutVars>
          <dgm:bulletEnabled val="1"/>
        </dgm:presLayoutVars>
      </dgm:prSet>
      <dgm:spPr/>
    </dgm:pt>
    <dgm:pt modelId="{7D8DEEAB-F92D-4BA9-95D9-51437F46DA34}" type="pres">
      <dgm:prSet presAssocID="{E0D97CCB-7A07-4BED-9AF2-E25BF12952F9}" presName="spaceBetweenRectangles" presStyleCnt="0"/>
      <dgm:spPr/>
    </dgm:pt>
    <dgm:pt modelId="{8A0BBA3F-F47A-490E-B702-31D3B914FCB4}" type="pres">
      <dgm:prSet presAssocID="{759B790F-DAE0-4E7C-AC2A-8C5F121FAED9}" presName="parentLin" presStyleCnt="0"/>
      <dgm:spPr/>
    </dgm:pt>
    <dgm:pt modelId="{445BBDC0-3388-4E58-BB2B-9FBEF9435BC4}" type="pres">
      <dgm:prSet presAssocID="{759B790F-DAE0-4E7C-AC2A-8C5F121FAED9}" presName="parentLeftMargin" presStyleLbl="node1" presStyleIdx="0" presStyleCnt="3"/>
      <dgm:spPr/>
    </dgm:pt>
    <dgm:pt modelId="{236F5ADE-E5E4-4148-8D3E-4775DE1F148C}" type="pres">
      <dgm:prSet presAssocID="{759B790F-DAE0-4E7C-AC2A-8C5F121FAE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A8091C-68DE-436C-95EA-4A591B0EB1C3}" type="pres">
      <dgm:prSet presAssocID="{759B790F-DAE0-4E7C-AC2A-8C5F121FAED9}" presName="negativeSpace" presStyleCnt="0"/>
      <dgm:spPr/>
    </dgm:pt>
    <dgm:pt modelId="{776A6E72-AACF-4636-BA4D-DFA758FA7F34}" type="pres">
      <dgm:prSet presAssocID="{759B790F-DAE0-4E7C-AC2A-8C5F121FAED9}" presName="childText" presStyleLbl="conFgAcc1" presStyleIdx="1" presStyleCnt="3">
        <dgm:presLayoutVars>
          <dgm:bulletEnabled val="1"/>
        </dgm:presLayoutVars>
      </dgm:prSet>
      <dgm:spPr/>
    </dgm:pt>
    <dgm:pt modelId="{002621B8-DA87-4508-B6FE-26A87C48A7FD}" type="pres">
      <dgm:prSet presAssocID="{41A4CCC5-2F45-4B08-BFB3-8C2B8B75B519}" presName="spaceBetweenRectangles" presStyleCnt="0"/>
      <dgm:spPr/>
    </dgm:pt>
    <dgm:pt modelId="{C5785B25-8C17-4C35-9EA2-E41ED0B690BD}" type="pres">
      <dgm:prSet presAssocID="{A5D14D34-C2D0-437D-8A8A-F9C7B569237A}" presName="parentLin" presStyleCnt="0"/>
      <dgm:spPr/>
    </dgm:pt>
    <dgm:pt modelId="{A10B7653-E1F5-42B2-8990-7010371640C8}" type="pres">
      <dgm:prSet presAssocID="{A5D14D34-C2D0-437D-8A8A-F9C7B569237A}" presName="parentLeftMargin" presStyleLbl="node1" presStyleIdx="1" presStyleCnt="3"/>
      <dgm:spPr/>
    </dgm:pt>
    <dgm:pt modelId="{B0D2D786-F232-4799-8D7E-A00F8CB4D841}" type="pres">
      <dgm:prSet presAssocID="{A5D14D34-C2D0-437D-8A8A-F9C7B569237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386775-B0F0-45EB-AB2C-8EBBCC81571F}" type="pres">
      <dgm:prSet presAssocID="{A5D14D34-C2D0-437D-8A8A-F9C7B569237A}" presName="negativeSpace" presStyleCnt="0"/>
      <dgm:spPr/>
    </dgm:pt>
    <dgm:pt modelId="{EFB45C8C-C3DC-4824-9F01-1499208080EA}" type="pres">
      <dgm:prSet presAssocID="{A5D14D34-C2D0-437D-8A8A-F9C7B569237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9BAC16C-7CC8-4FAE-8905-DF764165A4A0}" type="presOf" srcId="{22926AD3-E267-4FA3-96AE-07E92947CAFD}" destId="{48088B9C-834C-4019-88DA-840269356A07}" srcOrd="0" destOrd="0" presId="urn:microsoft.com/office/officeart/2005/8/layout/list1"/>
    <dgm:cxn modelId="{A4F5D640-85C5-46B2-B645-F2AFB066ACE5}" type="presOf" srcId="{A5D14D34-C2D0-437D-8A8A-F9C7B569237A}" destId="{B0D2D786-F232-4799-8D7E-A00F8CB4D841}" srcOrd="1" destOrd="0" presId="urn:microsoft.com/office/officeart/2005/8/layout/list1"/>
    <dgm:cxn modelId="{B97DB5F3-CAB5-4D5D-8D9E-DC41F66AB964}" srcId="{7338EAA1-541E-4662-9A18-C97F49839D20}" destId="{22926AD3-E267-4FA3-96AE-07E92947CAFD}" srcOrd="0" destOrd="0" parTransId="{93A99A82-B53D-4005-941A-04FA781C0A49}" sibTransId="{E0D97CCB-7A07-4BED-9AF2-E25BF12952F9}"/>
    <dgm:cxn modelId="{64CC967F-3601-4B87-AC06-5610D5068994}" srcId="{7338EAA1-541E-4662-9A18-C97F49839D20}" destId="{A5D14D34-C2D0-437D-8A8A-F9C7B569237A}" srcOrd="2" destOrd="0" parTransId="{8C13F7E0-D8DD-4E67-9674-7EA9CD298310}" sibTransId="{3F2008E5-5A92-47A5-86DA-F0BED1B7AEEC}"/>
    <dgm:cxn modelId="{BC96F3EC-4B4F-40BB-A900-B04DEE7270C7}" type="presOf" srcId="{22926AD3-E267-4FA3-96AE-07E92947CAFD}" destId="{1FA8F3CA-48F2-4D9B-84EF-45D5658F9C48}" srcOrd="1" destOrd="0" presId="urn:microsoft.com/office/officeart/2005/8/layout/list1"/>
    <dgm:cxn modelId="{9240DE05-22A8-46C0-ABBB-25C26CE338F9}" type="presOf" srcId="{759B790F-DAE0-4E7C-AC2A-8C5F121FAED9}" destId="{236F5ADE-E5E4-4148-8D3E-4775DE1F148C}" srcOrd="1" destOrd="0" presId="urn:microsoft.com/office/officeart/2005/8/layout/list1"/>
    <dgm:cxn modelId="{755AE41E-EC1F-4C1D-8D27-7A047C5272EF}" type="presOf" srcId="{A5D14D34-C2D0-437D-8A8A-F9C7B569237A}" destId="{A10B7653-E1F5-42B2-8990-7010371640C8}" srcOrd="0" destOrd="0" presId="urn:microsoft.com/office/officeart/2005/8/layout/list1"/>
    <dgm:cxn modelId="{E1447A1B-9CE7-4190-90EB-1BE3CBCCF49C}" type="presOf" srcId="{7338EAA1-541E-4662-9A18-C97F49839D20}" destId="{C5E75057-729A-4F4B-9227-06CBF4DF8839}" srcOrd="0" destOrd="0" presId="urn:microsoft.com/office/officeart/2005/8/layout/list1"/>
    <dgm:cxn modelId="{86DE006D-E7F5-4A32-B65A-964E07413E0F}" srcId="{7338EAA1-541E-4662-9A18-C97F49839D20}" destId="{759B790F-DAE0-4E7C-AC2A-8C5F121FAED9}" srcOrd="1" destOrd="0" parTransId="{06451098-6C48-49B8-B2E8-82AE60D267B6}" sibTransId="{41A4CCC5-2F45-4B08-BFB3-8C2B8B75B519}"/>
    <dgm:cxn modelId="{47E3F866-33D3-4707-987B-1F9E4B9DF453}" type="presOf" srcId="{759B790F-DAE0-4E7C-AC2A-8C5F121FAED9}" destId="{445BBDC0-3388-4E58-BB2B-9FBEF9435BC4}" srcOrd="0" destOrd="0" presId="urn:microsoft.com/office/officeart/2005/8/layout/list1"/>
    <dgm:cxn modelId="{286E2C53-A5D6-4D22-90A4-E2E7F1C48ED4}" type="presParOf" srcId="{C5E75057-729A-4F4B-9227-06CBF4DF8839}" destId="{D3B42B11-BDB9-49B9-934C-340E336B7964}" srcOrd="0" destOrd="0" presId="urn:microsoft.com/office/officeart/2005/8/layout/list1"/>
    <dgm:cxn modelId="{6F604E91-4B00-48A7-A894-DF807DE54391}" type="presParOf" srcId="{D3B42B11-BDB9-49B9-934C-340E336B7964}" destId="{48088B9C-834C-4019-88DA-840269356A07}" srcOrd="0" destOrd="0" presId="urn:microsoft.com/office/officeart/2005/8/layout/list1"/>
    <dgm:cxn modelId="{35149A30-8F4F-4524-9D24-9747AB83C711}" type="presParOf" srcId="{D3B42B11-BDB9-49B9-934C-340E336B7964}" destId="{1FA8F3CA-48F2-4D9B-84EF-45D5658F9C48}" srcOrd="1" destOrd="0" presId="urn:microsoft.com/office/officeart/2005/8/layout/list1"/>
    <dgm:cxn modelId="{2AA9450E-759E-4A17-820A-9DFF3D3F76BE}" type="presParOf" srcId="{C5E75057-729A-4F4B-9227-06CBF4DF8839}" destId="{7630BE05-0CBD-452C-AB9C-BB586B670CF1}" srcOrd="1" destOrd="0" presId="urn:microsoft.com/office/officeart/2005/8/layout/list1"/>
    <dgm:cxn modelId="{ED4F2877-2F74-43BC-BA5C-84DB04DC5CE5}" type="presParOf" srcId="{C5E75057-729A-4F4B-9227-06CBF4DF8839}" destId="{D3981A16-5B47-40AB-8D23-B7D418CAC570}" srcOrd="2" destOrd="0" presId="urn:microsoft.com/office/officeart/2005/8/layout/list1"/>
    <dgm:cxn modelId="{1E9C7B65-037F-44F8-A81C-EEB582BB94B6}" type="presParOf" srcId="{C5E75057-729A-4F4B-9227-06CBF4DF8839}" destId="{7D8DEEAB-F92D-4BA9-95D9-51437F46DA34}" srcOrd="3" destOrd="0" presId="urn:microsoft.com/office/officeart/2005/8/layout/list1"/>
    <dgm:cxn modelId="{F4B80F29-2031-4F8C-A2C1-539AE5EBE30B}" type="presParOf" srcId="{C5E75057-729A-4F4B-9227-06CBF4DF8839}" destId="{8A0BBA3F-F47A-490E-B702-31D3B914FCB4}" srcOrd="4" destOrd="0" presId="urn:microsoft.com/office/officeart/2005/8/layout/list1"/>
    <dgm:cxn modelId="{053E56C1-60CF-4B65-8082-63F7C56277B5}" type="presParOf" srcId="{8A0BBA3F-F47A-490E-B702-31D3B914FCB4}" destId="{445BBDC0-3388-4E58-BB2B-9FBEF9435BC4}" srcOrd="0" destOrd="0" presId="urn:microsoft.com/office/officeart/2005/8/layout/list1"/>
    <dgm:cxn modelId="{12BC3C7A-D676-416E-BF92-73B1B791D0D2}" type="presParOf" srcId="{8A0BBA3F-F47A-490E-B702-31D3B914FCB4}" destId="{236F5ADE-E5E4-4148-8D3E-4775DE1F148C}" srcOrd="1" destOrd="0" presId="urn:microsoft.com/office/officeart/2005/8/layout/list1"/>
    <dgm:cxn modelId="{E04CDC2D-A740-48CC-9754-0D14E5D73D30}" type="presParOf" srcId="{C5E75057-729A-4F4B-9227-06CBF4DF8839}" destId="{EBA8091C-68DE-436C-95EA-4A591B0EB1C3}" srcOrd="5" destOrd="0" presId="urn:microsoft.com/office/officeart/2005/8/layout/list1"/>
    <dgm:cxn modelId="{239E57F1-7365-422F-87E7-4ACC3A913F38}" type="presParOf" srcId="{C5E75057-729A-4F4B-9227-06CBF4DF8839}" destId="{776A6E72-AACF-4636-BA4D-DFA758FA7F34}" srcOrd="6" destOrd="0" presId="urn:microsoft.com/office/officeart/2005/8/layout/list1"/>
    <dgm:cxn modelId="{3C23CC2A-8432-456B-A318-9D5A49416C9F}" type="presParOf" srcId="{C5E75057-729A-4F4B-9227-06CBF4DF8839}" destId="{002621B8-DA87-4508-B6FE-26A87C48A7FD}" srcOrd="7" destOrd="0" presId="urn:microsoft.com/office/officeart/2005/8/layout/list1"/>
    <dgm:cxn modelId="{C1ACF041-2513-42E4-AC3F-E1745612127E}" type="presParOf" srcId="{C5E75057-729A-4F4B-9227-06CBF4DF8839}" destId="{C5785B25-8C17-4C35-9EA2-E41ED0B690BD}" srcOrd="8" destOrd="0" presId="urn:microsoft.com/office/officeart/2005/8/layout/list1"/>
    <dgm:cxn modelId="{C2C88E48-E468-4AA6-AC94-54536B455B6D}" type="presParOf" srcId="{C5785B25-8C17-4C35-9EA2-E41ED0B690BD}" destId="{A10B7653-E1F5-42B2-8990-7010371640C8}" srcOrd="0" destOrd="0" presId="urn:microsoft.com/office/officeart/2005/8/layout/list1"/>
    <dgm:cxn modelId="{1FA5B625-B1EF-491B-A594-B8922D24B8D7}" type="presParOf" srcId="{C5785B25-8C17-4C35-9EA2-E41ED0B690BD}" destId="{B0D2D786-F232-4799-8D7E-A00F8CB4D841}" srcOrd="1" destOrd="0" presId="urn:microsoft.com/office/officeart/2005/8/layout/list1"/>
    <dgm:cxn modelId="{6C4F8599-5677-4595-868E-A86A2D0EDBBB}" type="presParOf" srcId="{C5E75057-729A-4F4B-9227-06CBF4DF8839}" destId="{53386775-B0F0-45EB-AB2C-8EBBCC81571F}" srcOrd="9" destOrd="0" presId="urn:microsoft.com/office/officeart/2005/8/layout/list1"/>
    <dgm:cxn modelId="{BC0B0068-6652-4CCC-9D1D-924001C3786D}" type="presParOf" srcId="{C5E75057-729A-4F4B-9227-06CBF4DF8839}" destId="{EFB45C8C-C3DC-4824-9F01-1499208080E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981A16-5B47-40AB-8D23-B7D418CAC570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8F3CA-48F2-4D9B-84EF-45D5658F9C48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400" kern="1200" dirty="0" smtClean="0"/>
            <a:t>Introduction</a:t>
          </a:r>
          <a:endParaRPr lang="en-US" sz="4400" kern="1200" dirty="0"/>
        </a:p>
      </dsp:txBody>
      <dsp:txXfrm>
        <a:off x="304800" y="6459"/>
        <a:ext cx="4267200" cy="915120"/>
      </dsp:txXfrm>
    </dsp:sp>
    <dsp:sp modelId="{776A6E72-AACF-4636-BA4D-DFA758FA7F34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F5ADE-E5E4-4148-8D3E-4775DE1F148C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400" kern="1200" dirty="0" smtClean="0"/>
            <a:t>Problems</a:t>
          </a:r>
          <a:endParaRPr lang="en-US" sz="4400" kern="1200" dirty="0"/>
        </a:p>
      </dsp:txBody>
      <dsp:txXfrm>
        <a:off x="304800" y="1412619"/>
        <a:ext cx="4267200" cy="915120"/>
      </dsp:txXfrm>
    </dsp:sp>
    <dsp:sp modelId="{EFB45C8C-C3DC-4824-9F01-1499208080EA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2D786-F232-4799-8D7E-A00F8CB4D841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400" kern="1200" dirty="0" smtClean="0"/>
            <a:t>Solutions</a:t>
          </a:r>
          <a:endParaRPr lang="en-US" sz="4400" kern="1200" dirty="0"/>
        </a:p>
      </dsp:txBody>
      <dsp:txXfrm>
        <a:off x="304800" y="2818780"/>
        <a:ext cx="4267200" cy="915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9234-5481-4833-9283-2CF17787522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A3B-97C6-464F-B042-B9DF2C27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9234-5481-4833-9283-2CF17787522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A3B-97C6-464F-B042-B9DF2C27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9234-5481-4833-9283-2CF17787522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A3B-97C6-464F-B042-B9DF2C27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9234-5481-4833-9283-2CF17787522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A3B-97C6-464F-B042-B9DF2C27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9234-5481-4833-9283-2CF17787522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A3B-97C6-464F-B042-B9DF2C27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9234-5481-4833-9283-2CF17787522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A3B-97C6-464F-B042-B9DF2C27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9234-5481-4833-9283-2CF17787522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A3B-97C6-464F-B042-B9DF2C27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9234-5481-4833-9283-2CF17787522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A3B-97C6-464F-B042-B9DF2C27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9234-5481-4833-9283-2CF17787522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A3B-97C6-464F-B042-B9DF2C27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9234-5481-4833-9283-2CF17787522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5CA3B-97C6-464F-B042-B9DF2C274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9234-5481-4833-9283-2CF17787522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05CA3B-97C6-464F-B042-B9DF2C2748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CC9234-5481-4833-9283-2CF17787522F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05CA3B-97C6-464F-B042-B9DF2C2748B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04665"/>
            <a:ext cx="8229600" cy="1728192"/>
          </a:xfrm>
        </p:spPr>
        <p:txBody>
          <a:bodyPr>
            <a:normAutofit/>
          </a:bodyPr>
          <a:lstStyle/>
          <a:p>
            <a:pPr algn="ctr"/>
            <a:r>
              <a:rPr lang="en-GB" sz="4400" dirty="0" smtClean="0"/>
              <a:t>How to deal with social media addiction in children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284984"/>
            <a:ext cx="8298298" cy="1752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dirty="0" smtClean="0"/>
              <a:t>University of Bolton</a:t>
            </a:r>
          </a:p>
          <a:p>
            <a:pPr algn="ctr"/>
            <a:r>
              <a:rPr lang="en-GB" dirty="0" smtClean="0"/>
              <a:t>Solution Driven Design and Practice(CDM 7002)</a:t>
            </a:r>
          </a:p>
          <a:p>
            <a:pPr algn="ctr"/>
            <a:r>
              <a:rPr lang="en-GB" dirty="0" smtClean="0"/>
              <a:t>2022</a:t>
            </a:r>
          </a:p>
          <a:p>
            <a:pPr algn="ctr"/>
            <a:r>
              <a:rPr lang="en-GB" dirty="0" smtClean="0"/>
              <a:t>ID : 2110047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00811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Solution(cont.)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52528"/>
          </a:xfrm>
        </p:spPr>
        <p:txBody>
          <a:bodyPr>
            <a:noAutofit/>
          </a:bodyPr>
          <a:lstStyle/>
          <a:p>
            <a:r>
              <a:rPr lang="en-US" sz="2800" dirty="0" smtClean="0"/>
              <a:t>Children should be given certain </a:t>
            </a:r>
            <a:r>
              <a:rPr lang="en-US" sz="2800" dirty="0" smtClean="0"/>
              <a:t>guidelines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Disable notifications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Set the time for them how to use it and stick to </a:t>
            </a:r>
            <a:r>
              <a:rPr lang="en-US" sz="2800" dirty="0" smtClean="0"/>
              <a:t>it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Make a rule for children like "no social media during eating time or study time."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Solution(cont.)</a:t>
            </a:r>
            <a:endParaRPr lang="en-US" sz="4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727280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Solution(cont.)</a:t>
            </a:r>
            <a:endParaRPr lang="en-US" sz="4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92321" y="2140889"/>
            <a:ext cx="5959357" cy="39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Finally , </a:t>
            </a:r>
            <a:r>
              <a:rPr lang="en-US" dirty="0" smtClean="0"/>
              <a:t>Allowing these online social networks to take up your valuable time or control your life is never a good idea; instead, you should utilize them as a tool to manage your life.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Any Question?</a:t>
            </a:r>
            <a:endParaRPr lang="en-US" dirty="0"/>
          </a:p>
        </p:txBody>
      </p:sp>
      <p:pic>
        <p:nvPicPr>
          <p:cNvPr id="4" name="Content Placeholder 3" descr="pexels-olya-kobruseva-542883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4294" y="1935163"/>
            <a:ext cx="6575412" cy="4389437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26976"/>
          </a:xfrm>
        </p:spPr>
        <p:txBody>
          <a:bodyPr/>
          <a:lstStyle/>
          <a:p>
            <a:pPr algn="ctr"/>
            <a:r>
              <a:rPr lang="en-GB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What is social media?</a:t>
            </a:r>
          </a:p>
          <a:p>
            <a:endParaRPr lang="en-GB" sz="2800" dirty="0" smtClean="0"/>
          </a:p>
          <a:p>
            <a:endParaRPr lang="en-US" sz="2800" dirty="0" smtClean="0"/>
          </a:p>
          <a:p>
            <a:pPr>
              <a:buFont typeface="Wingdings 2" pitchFamily="18" charset="2"/>
              <a:buChar char=""/>
            </a:pPr>
            <a:r>
              <a:rPr lang="en-US" sz="2800" dirty="0" smtClean="0"/>
              <a:t>Social </a:t>
            </a:r>
            <a:r>
              <a:rPr lang="en-US" sz="2800" dirty="0" smtClean="0"/>
              <a:t>media is a web-based </a:t>
            </a:r>
            <a:r>
              <a:rPr lang="en-US" sz="2800" dirty="0" smtClean="0"/>
              <a:t>platform</a:t>
            </a:r>
          </a:p>
          <a:p>
            <a:pPr>
              <a:buNone/>
            </a:pPr>
            <a:endParaRPr lang="en-US" dirty="0" smtClean="0"/>
          </a:p>
          <a:p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What is social media</a:t>
            </a:r>
          </a:p>
          <a:p>
            <a:pPr>
              <a:buNone/>
            </a:pPr>
            <a:r>
              <a:rPr lang="en-GB" sz="2800" dirty="0" smtClean="0"/>
              <a:t>addiction?</a:t>
            </a:r>
            <a:endParaRPr lang="en-US" sz="2800" dirty="0" smtClean="0"/>
          </a:p>
          <a:p>
            <a:pPr>
              <a:buFont typeface="Wingdings 2" pitchFamily="18" charset="2"/>
              <a:buChar char=""/>
            </a:pPr>
            <a:endParaRPr lang="en-US" sz="2800" dirty="0" smtClean="0"/>
          </a:p>
          <a:p>
            <a:pPr>
              <a:buFont typeface="Wingdings 2" pitchFamily="18" charset="2"/>
              <a:buChar char=""/>
            </a:pPr>
            <a:r>
              <a:rPr lang="en-US" sz="2800" dirty="0" smtClean="0"/>
              <a:t>Social </a:t>
            </a:r>
            <a:r>
              <a:rPr lang="en-US" sz="2800" dirty="0" smtClean="0"/>
              <a:t>media addiction is a type of behavioral addiction</a:t>
            </a:r>
          </a:p>
          <a:p>
            <a:pPr>
              <a:buFont typeface="Wingdings 2" pitchFamily="18" charset="2"/>
              <a:buChar char=""/>
            </a:pP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219256" cy="10638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900" dirty="0" smtClean="0"/>
              <a:t>Problems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Struggling </a:t>
            </a:r>
            <a:r>
              <a:rPr lang="en-US" sz="2800" dirty="0" smtClean="0"/>
              <a:t>putting down any </a:t>
            </a:r>
            <a:r>
              <a:rPr lang="en-US" sz="2800" dirty="0" smtClean="0"/>
              <a:t>device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Sleep will eventually give place to being online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Even if children’s are not </a:t>
            </a:r>
            <a:r>
              <a:rPr lang="en-US" sz="2800" dirty="0" smtClean="0"/>
              <a:t>online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Everyday duties and activities are </a:t>
            </a:r>
            <a:r>
              <a:rPr lang="en-US" sz="2800" dirty="0" smtClean="0"/>
              <a:t>hurried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sz="4400" dirty="0" smtClean="0"/>
              <a:t>Problems(cont.)</a:t>
            </a:r>
            <a:endParaRPr lang="en-US" sz="4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Personal </a:t>
            </a:r>
            <a:r>
              <a:rPr lang="en-US" sz="2800" dirty="0" smtClean="0"/>
              <a:t>cleanliness and care </a:t>
            </a:r>
            <a:r>
              <a:rPr lang="en-US" sz="2800" dirty="0" smtClean="0"/>
              <a:t>decrease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They become </a:t>
            </a:r>
            <a:r>
              <a:rPr lang="en-US" sz="2800" dirty="0" smtClean="0"/>
              <a:t>annoyed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They can't use social media </a:t>
            </a:r>
            <a:r>
              <a:rPr lang="en-US" sz="2800" dirty="0" smtClean="0"/>
              <a:t>less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They have a sense of isolation.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GB" sz="4400" dirty="0" smtClean="0"/>
              <a:t>Problems(cont.)</a:t>
            </a:r>
            <a:endParaRPr lang="en-US" sz="4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Refusing </a:t>
            </a:r>
            <a:r>
              <a:rPr lang="en-US" sz="2800" dirty="0" smtClean="0"/>
              <a:t>to participate in any family activities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Poor academic </a:t>
            </a:r>
            <a:r>
              <a:rPr lang="en-US" sz="2800" dirty="0" smtClean="0"/>
              <a:t>performance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They </a:t>
            </a:r>
            <a:r>
              <a:rPr lang="en-US" sz="2800" dirty="0" smtClean="0"/>
              <a:t>don't even have any friends outside of the internet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Distant relations with family.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z="4400" dirty="0" smtClean="0"/>
              <a:t>Solutions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Parents and teachers can play the biggest role</a:t>
            </a:r>
          </a:p>
          <a:p>
            <a:endParaRPr lang="en-GB" sz="2800" dirty="0" smtClean="0"/>
          </a:p>
          <a:p>
            <a:r>
              <a:rPr lang="en-US" sz="2800" dirty="0" smtClean="0"/>
              <a:t>P</a:t>
            </a:r>
            <a:r>
              <a:rPr lang="en-US" sz="2800" dirty="0" smtClean="0"/>
              <a:t>arents </a:t>
            </a:r>
            <a:r>
              <a:rPr lang="en-US" sz="2800" dirty="0" smtClean="0"/>
              <a:t>should avoid using social </a:t>
            </a:r>
            <a:r>
              <a:rPr lang="en-US" sz="2800" dirty="0" smtClean="0"/>
              <a:t>media</a:t>
            </a:r>
            <a:endParaRPr lang="en-US" sz="2800" dirty="0" smtClean="0"/>
          </a:p>
          <a:p>
            <a:endParaRPr lang="en-GB" sz="2800" dirty="0" smtClean="0"/>
          </a:p>
          <a:p>
            <a:r>
              <a:rPr lang="en-US" sz="2800" dirty="0" smtClean="0"/>
              <a:t>Avoid giving </a:t>
            </a:r>
            <a:r>
              <a:rPr lang="en-US" sz="2800" dirty="0" smtClean="0"/>
              <a:t>Smartphone</a:t>
            </a:r>
          </a:p>
          <a:p>
            <a:endParaRPr lang="en-GB" sz="2800" dirty="0" smtClean="0"/>
          </a:p>
          <a:p>
            <a:r>
              <a:rPr lang="en-US" sz="2800" dirty="0" smtClean="0"/>
              <a:t>Parents </a:t>
            </a:r>
            <a:r>
              <a:rPr lang="en-US" sz="2800" dirty="0" smtClean="0"/>
              <a:t>can share </a:t>
            </a:r>
            <a:r>
              <a:rPr lang="en-US" sz="2800" dirty="0" smtClean="0"/>
              <a:t>their phones with their children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Solution(cont.)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63083"/>
          </a:xfrm>
        </p:spPr>
        <p:txBody>
          <a:bodyPr>
            <a:noAutofit/>
          </a:bodyPr>
          <a:lstStyle/>
          <a:p>
            <a:r>
              <a:rPr lang="en-US" sz="2800" dirty="0" smtClean="0"/>
              <a:t>Parents </a:t>
            </a:r>
            <a:r>
              <a:rPr lang="en-US" sz="2800" dirty="0" smtClean="0"/>
              <a:t>should keep a close eye on their </a:t>
            </a:r>
            <a:r>
              <a:rPr lang="en-US" sz="2800" dirty="0" smtClean="0"/>
              <a:t>children</a:t>
            </a:r>
          </a:p>
          <a:p>
            <a:endParaRPr lang="en-GB" sz="2800" dirty="0" smtClean="0"/>
          </a:p>
          <a:p>
            <a:r>
              <a:rPr lang="en-US" sz="2800" dirty="0" smtClean="0"/>
              <a:t>It is important to establish a pleasant </a:t>
            </a:r>
            <a:r>
              <a:rPr lang="en-US" sz="2800" dirty="0" smtClean="0"/>
              <a:t>relationship</a:t>
            </a:r>
          </a:p>
          <a:p>
            <a:endParaRPr lang="en-GB" sz="2800" dirty="0" smtClean="0"/>
          </a:p>
          <a:p>
            <a:r>
              <a:rPr lang="en-US" sz="2800" dirty="0" smtClean="0"/>
              <a:t>Parents should explain the pros and cons of social media</a:t>
            </a:r>
            <a:r>
              <a:rPr lang="en-US" sz="2800" dirty="0" smtClean="0"/>
              <a:t>.</a:t>
            </a:r>
            <a:endParaRPr lang="en-GB" sz="2800" dirty="0" smtClean="0"/>
          </a:p>
          <a:p>
            <a:endParaRPr lang="en-GB" sz="2700" dirty="0" smtClean="0"/>
          </a:p>
          <a:p>
            <a:r>
              <a:rPr lang="en-US" sz="2800" dirty="0" smtClean="0"/>
              <a:t>Teacher should encourage children to participate in creative works.</a:t>
            </a:r>
          </a:p>
          <a:p>
            <a:endParaRPr lang="en-US" sz="27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00811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Solution(cont.)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752528"/>
          </a:xfrm>
        </p:spPr>
        <p:txBody>
          <a:bodyPr>
            <a:noAutofit/>
          </a:bodyPr>
          <a:lstStyle/>
          <a:p>
            <a:r>
              <a:rPr lang="en-US" sz="2800" dirty="0" smtClean="0"/>
              <a:t>Addiction's best therapy is distraction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keep children's phone at a safe </a:t>
            </a:r>
            <a:r>
              <a:rPr lang="en-US" sz="2800" dirty="0" smtClean="0"/>
              <a:t>distance</a:t>
            </a:r>
          </a:p>
          <a:p>
            <a:endParaRPr lang="en-GB" sz="2800" dirty="0" smtClean="0"/>
          </a:p>
          <a:p>
            <a:r>
              <a:rPr lang="en-US" sz="2800" dirty="0" smtClean="0"/>
              <a:t>The school should provide workshops or training to parents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Parents and teachers can demonstrate to  </a:t>
            </a:r>
            <a:r>
              <a:rPr lang="en-US" sz="2800" dirty="0" smtClean="0"/>
              <a:t>children </a:t>
            </a:r>
            <a:r>
              <a:rPr lang="en-US" sz="2800" dirty="0" smtClean="0"/>
              <a:t>how they are wasting precious </a:t>
            </a:r>
            <a:r>
              <a:rPr lang="en-US" sz="2800" dirty="0" smtClean="0"/>
              <a:t>time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284</TotalTime>
  <Words>318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How to deal with social media addiction in children</vt:lpstr>
      <vt:lpstr>Slide 2</vt:lpstr>
      <vt:lpstr>Introduction</vt:lpstr>
      <vt:lpstr>   Problems</vt:lpstr>
      <vt:lpstr>Problems(cont.)</vt:lpstr>
      <vt:lpstr>Problems(cont.)</vt:lpstr>
      <vt:lpstr>Solutions</vt:lpstr>
      <vt:lpstr>Solution(cont.)</vt:lpstr>
      <vt:lpstr>Solution(cont.)</vt:lpstr>
      <vt:lpstr>Solution(cont.)</vt:lpstr>
      <vt:lpstr>Solution(cont.)</vt:lpstr>
      <vt:lpstr>Solution(cont.)</vt:lpstr>
      <vt:lpstr>Slide 13</vt:lpstr>
      <vt:lpstr>Any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ISLAAH ACADEMY</dc:creator>
  <cp:lastModifiedBy>ISLAAH ACADEMY</cp:lastModifiedBy>
  <cp:revision>37</cp:revision>
  <dcterms:created xsi:type="dcterms:W3CDTF">2022-03-27T13:28:57Z</dcterms:created>
  <dcterms:modified xsi:type="dcterms:W3CDTF">2022-03-30T14:54:44Z</dcterms:modified>
</cp:coreProperties>
</file>