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5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3175-7BCE-481B-8CA5-36A1DC0F1BB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C523-6626-4044-90B3-5B8CD30DE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3294345" y="363253"/>
            <a:ext cx="6275540" cy="6112703"/>
          </a:xfrm>
          <a:prstGeom prst="flowChartConnector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0206" y="4572000"/>
            <a:ext cx="50038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PROGRAMMER</a:t>
            </a:r>
            <a:endParaRPr lang="en-US" sz="5400" i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1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</dc:creator>
  <cp:lastModifiedBy>FLORA</cp:lastModifiedBy>
  <cp:revision>3</cp:revision>
  <dcterms:created xsi:type="dcterms:W3CDTF">2022-07-04T03:48:12Z</dcterms:created>
  <dcterms:modified xsi:type="dcterms:W3CDTF">2022-07-04T04:07:11Z</dcterms:modified>
</cp:coreProperties>
</file>