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53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8F3F-8521-417A-A246-18FFEEDD37C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7066-975F-4AD6-9F88-928A8D88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9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8F3F-8521-417A-A246-18FFEEDD37C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7066-975F-4AD6-9F88-928A8D88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4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8F3F-8521-417A-A246-18FFEEDD37C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7066-975F-4AD6-9F88-928A8D88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5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8F3F-8521-417A-A246-18FFEEDD37C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7066-975F-4AD6-9F88-928A8D88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2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8F3F-8521-417A-A246-18FFEEDD37C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7066-975F-4AD6-9F88-928A8D88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5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8F3F-8521-417A-A246-18FFEEDD37C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7066-975F-4AD6-9F88-928A8D88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5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8F3F-8521-417A-A246-18FFEEDD37C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7066-975F-4AD6-9F88-928A8D88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6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8F3F-8521-417A-A246-18FFEEDD37C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7066-975F-4AD6-9F88-928A8D88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8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8F3F-8521-417A-A246-18FFEEDD37C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7066-975F-4AD6-9F88-928A8D88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0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8F3F-8521-417A-A246-18FFEEDD37C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7066-975F-4AD6-9F88-928A8D88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8F3F-8521-417A-A246-18FFEEDD37C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F7066-975F-4AD6-9F88-928A8D88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6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18F3F-8521-417A-A246-18FFEEDD37C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F7066-975F-4AD6-9F88-928A8D88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7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79" y="0"/>
            <a:ext cx="6659824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975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80626" y="2967335"/>
            <a:ext cx="3430747" cy="1107996"/>
          </a:xfrm>
          <a:prstGeom prst="rect">
            <a:avLst/>
          </a:prstGeom>
          <a:solidFill>
            <a:srgbClr val="FF0000">
              <a:alpha val="0"/>
            </a:srgb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E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AT  HEALTH</a:t>
            </a:r>
            <a:r>
              <a:rPr lang="en-US" sz="60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Y</a:t>
            </a:r>
            <a:endParaRPr lang="en-US" sz="60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86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189" y="-1507788"/>
            <a:ext cx="9027270" cy="927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34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Bauhaus 93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FLORA</dc:creator>
  <cp:lastModifiedBy>FLORA</cp:lastModifiedBy>
  <cp:revision>3</cp:revision>
  <dcterms:created xsi:type="dcterms:W3CDTF">2022-07-05T04:55:07Z</dcterms:created>
  <dcterms:modified xsi:type="dcterms:W3CDTF">2022-07-05T05:20:49Z</dcterms:modified>
</cp:coreProperties>
</file>