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3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41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95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6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5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77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6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8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Stringent response </a:t>
            </a:r>
            <a:r>
              <a:rPr lang="nl-NL" dirty="0" err="1" smtClean="0"/>
              <a:t>modeling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97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6276"/>
          <a:stretch/>
        </p:blipFill>
        <p:spPr>
          <a:xfrm>
            <a:off x="3832513" y="549275"/>
            <a:ext cx="6743700" cy="156585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415914" y="660612"/>
            <a:ext cx="2719206" cy="430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206371" y="1550992"/>
            <a:ext cx="2022763" cy="430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257992" y="1013229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Dynamic equations</a:t>
            </a:r>
            <a:endParaRPr lang="en-GB" dirty="0"/>
          </a:p>
        </p:txBody>
      </p:sp>
      <p:pic>
        <p:nvPicPr>
          <p:cNvPr id="1026" name="Picture 2" descr="https://latex.codecogs.com/gif.latex?%5Cfrac%7Bd%20%5CPi%20%7D%7B%20dt%20%7D%3D%5CPi_0%20R_%7Bstarved%7D%20&amp;plus;%20O%20-%20%28%5Cdelta%20&amp;plus;%20M%29%20%5C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25" y="1629919"/>
            <a:ext cx="249555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95856" y="1076307"/>
            <a:ext cx="2062880" cy="306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s://latex.codecogs.com/gif.latex?%5Cmu%20%3D%20%5Cmu_%7Bmax%7D%20R%20%281-I%29%5Cfrac%7BT%7D%7BT&amp;plus;k_%7BT%20%5Crightarrow%20%5Cmu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69" y="1070974"/>
            <a:ext cx="20764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24930" y="4065706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Inputs: N,O,M,I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4929" y="4569517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Variables: </a:t>
            </a:r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</a:rPr>
              <a:t>T,tau,R,Pi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4929" y="5104714"/>
            <a:ext cx="632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Deducted values: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Rstarved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GB" b="1" dirty="0" err="1">
                <a:solidFill>
                  <a:schemeClr val="accent4">
                    <a:lumMod val="75000"/>
                  </a:schemeClr>
                </a:solidFill>
              </a:rPr>
              <a:t>RNA_protein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ratio,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ribosomal activity</a:t>
            </a:r>
          </a:p>
          <a:p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4929" y="5566621"/>
            <a:ext cx="641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Rates: mu, gamma 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https://latex.codecogs.com/gif.latex?%5Cfrac%7BRNA%7D%7Bprotein%7D%3D%5Cfrac%7BR&amp;plus;%5Cxi%20R%7D%7B1-R-%5Cxi%20R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6" y="1870479"/>
            <a:ext cx="16764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24929" y="6051389"/>
            <a:ext cx="784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Parameter: xi, R0,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kPi_inhibits_R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, Pi0, delta,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Rmax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muMax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6" descr="https://latex.codecogs.com/gif.latex?R_%7Bactivity%7D%3D%5Cfrac%7BT%7D%7BT&amp;plus;k_%7BT%5Crightarrow%20%5Cmu%7D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6" y="2455671"/>
            <a:ext cx="1533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atex.codecogs.com/gif.latex?%5Cgamma%3D%5Cgamma_%7Bmax%7DN%28R_%7Bmax%7D-R%29%5Cfrac%7B%5Ctau%7D%7B%5Ctau&amp;plus;k_%7B%5Ctau%5Crightarrow%5Cgamma%7D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819" y="730430"/>
            <a:ext cx="23622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17" y="0"/>
            <a:ext cx="7019682" cy="6858000"/>
          </a:xfrm>
          <a:prstGeom prst="rect">
            <a:avLst/>
          </a:prstGeom>
        </p:spPr>
      </p:pic>
      <p:pic>
        <p:nvPicPr>
          <p:cNvPr id="2050" name="Picture 2" descr="https://latex.codecogs.com/gif.latex?R_%7Bactivity%7D%3D%5Cfrac%7BT%7D%7BT&amp;plus;k_%7BT%5Crightarrow%20%5Cmu%7D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642" y="2155537"/>
            <a:ext cx="1533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atex.codecogs.com/gif.latex?%5Cfrac%7BRNA%7D%7Bprotein%7D%3D%5Cfrac%7BR&amp;plus;%5Cxi%20R%7D%7B1-R-%5Cxi%20R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5" y="1362479"/>
            <a:ext cx="16764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.codecogs.com/gif.latex?%5C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40" y="4529290"/>
            <a:ext cx="630387" cy="6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atex.codecogs.com/gif.latex?%5C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52" y="3160859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latex.codecogs.com/gif.latex?%5C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89" y="3160859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latex.codecogs.com/gif.latex?%5C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7" y="6342500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8996218" y="729673"/>
            <a:ext cx="6927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84509" y="471055"/>
            <a:ext cx="181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M,O,I=0</a:t>
            </a:r>
            <a:br>
              <a:rPr lang="nl-NL" dirty="0" smtClean="0"/>
            </a:br>
            <a:r>
              <a:rPr lang="nl-NL" dirty="0" smtClean="0"/>
              <a:t>N=[0,1]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039921" y="1239338"/>
            <a:ext cx="1967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M,I=0</a:t>
            </a:r>
            <a:br>
              <a:rPr lang="nl-NL" dirty="0" smtClean="0"/>
            </a:br>
            <a:r>
              <a:rPr lang="nl-NL" dirty="0" smtClean="0"/>
              <a:t>O=[0,infinity]</a:t>
            </a:r>
            <a:br>
              <a:rPr lang="nl-NL" dirty="0" smtClean="0"/>
            </a:br>
            <a:r>
              <a:rPr lang="nl-NL" dirty="0" smtClean="0"/>
              <a:t>N=discrete </a:t>
            </a:r>
            <a:r>
              <a:rPr lang="nl-NL" dirty="0" err="1" smtClean="0"/>
              <a:t>values</a:t>
            </a:r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014690" y="1556325"/>
            <a:ext cx="69272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014690" y="2583582"/>
            <a:ext cx="692727" cy="0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84509" y="2317380"/>
            <a:ext cx="202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M,O=0</a:t>
            </a:r>
            <a:br>
              <a:rPr lang="nl-NL" dirty="0" smtClean="0"/>
            </a:br>
            <a:r>
              <a:rPr lang="nl-NL" dirty="0" smtClean="0"/>
              <a:t>I=[0,1]</a:t>
            </a:r>
            <a:br>
              <a:rPr lang="nl-NL" dirty="0" smtClean="0"/>
            </a:br>
            <a:r>
              <a:rPr lang="nl-NL" dirty="0" smtClean="0"/>
              <a:t>N=discrete </a:t>
            </a:r>
            <a:r>
              <a:rPr lang="nl-NL" dirty="0" err="1" smtClean="0"/>
              <a:t>values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014690" y="3698796"/>
            <a:ext cx="69272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84509" y="3432594"/>
            <a:ext cx="202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</a:t>
            </a:r>
            <a:r>
              <a:rPr lang="nl-NL" dirty="0" smtClean="0"/>
              <a:t>,O=0</a:t>
            </a:r>
            <a:br>
              <a:rPr lang="nl-NL" dirty="0" smtClean="0"/>
            </a:br>
            <a:r>
              <a:rPr lang="nl-NL" dirty="0" smtClean="0"/>
              <a:t>M=[0,infinity]</a:t>
            </a:r>
            <a:br>
              <a:rPr lang="nl-NL" dirty="0" smtClean="0"/>
            </a:br>
            <a:r>
              <a:rPr lang="nl-NL" dirty="0" smtClean="0"/>
              <a:t>N=discrete </a:t>
            </a:r>
            <a:r>
              <a:rPr lang="nl-NL" dirty="0" err="1" smtClean="0"/>
              <a:t>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38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11"/>
            <a:ext cx="12192000" cy="5629778"/>
          </a:xfrm>
          <a:prstGeom prst="rect">
            <a:avLst/>
          </a:prstGeom>
        </p:spPr>
      </p:pic>
      <p:pic>
        <p:nvPicPr>
          <p:cNvPr id="3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66" y="1526023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58" y="1526023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66" y="3135232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9" y="3266850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58" y="3266850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9" y="4915768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66" y="4900502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58" y="4915768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6978" y="2098210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t</a:t>
            </a:r>
            <a:endParaRPr lang="en-GB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16978" y="2173608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t</a:t>
            </a:r>
            <a:endParaRPr lang="en-GB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00009" y="3874696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t</a:t>
            </a:r>
            <a:endParaRPr lang="en-GB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52786" y="2801894"/>
            <a:ext cx="181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up in O</a:t>
            </a:r>
          </a:p>
          <a:p>
            <a:r>
              <a:rPr lang="nl-NL" sz="1400" dirty="0" smtClean="0"/>
              <a:t>N=constant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I,M=0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52786" y="4455606"/>
            <a:ext cx="181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up in M</a:t>
            </a:r>
          </a:p>
          <a:p>
            <a:r>
              <a:rPr lang="nl-NL" sz="1400" dirty="0" smtClean="0"/>
              <a:t>N=constant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I,O=0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22059" y="1574990"/>
            <a:ext cx="18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up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I,O,M=0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117246" y="1132250"/>
            <a:ext cx="18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 down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I,O,M=0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38798" y="2752779"/>
            <a:ext cx="181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up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I,M=0</a:t>
            </a:r>
          </a:p>
          <a:p>
            <a:r>
              <a:rPr lang="nl-NL" sz="1400" dirty="0" err="1"/>
              <a:t>a</a:t>
            </a:r>
            <a:r>
              <a:rPr lang="nl-NL" sz="1400" dirty="0" err="1" smtClean="0"/>
              <a:t>nd</a:t>
            </a:r>
            <a:r>
              <a:rPr lang="nl-NL" sz="1400" dirty="0" smtClean="0"/>
              <a:t> O=discrete </a:t>
            </a:r>
            <a:r>
              <a:rPr lang="nl-NL" sz="1400" dirty="0" err="1" smtClean="0"/>
              <a:t>values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9117246" y="4455606"/>
            <a:ext cx="1819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down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I,O=0</a:t>
            </a:r>
            <a:br>
              <a:rPr lang="nl-NL" sz="1400" dirty="0" smtClean="0"/>
            </a:br>
            <a:r>
              <a:rPr lang="nl-NL" sz="1400" dirty="0" err="1" smtClean="0"/>
              <a:t>and</a:t>
            </a:r>
            <a:r>
              <a:rPr lang="nl-NL" sz="1400" dirty="0" smtClean="0"/>
              <a:t> M= discrete </a:t>
            </a:r>
            <a:r>
              <a:rPr lang="nl-NL" sz="1400" dirty="0" err="1" smtClean="0"/>
              <a:t>values</a:t>
            </a:r>
            <a:endParaRPr lang="en-GB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9117246" y="2739313"/>
            <a:ext cx="181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down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I,M=0</a:t>
            </a:r>
          </a:p>
          <a:p>
            <a:r>
              <a:rPr lang="nl-NL" sz="1400" dirty="0" err="1"/>
              <a:t>a</a:t>
            </a:r>
            <a:r>
              <a:rPr lang="nl-NL" sz="1400" dirty="0" err="1" smtClean="0"/>
              <a:t>nd</a:t>
            </a:r>
            <a:r>
              <a:rPr lang="nl-NL" sz="1400" dirty="0" smtClean="0"/>
              <a:t> O=discrete </a:t>
            </a:r>
            <a:r>
              <a:rPr lang="nl-NL" sz="1400" dirty="0" err="1" smtClean="0"/>
              <a:t>values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690554" y="4455606"/>
            <a:ext cx="1819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down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I,O=0</a:t>
            </a:r>
            <a:br>
              <a:rPr lang="nl-NL" sz="1400" dirty="0" smtClean="0"/>
            </a:br>
            <a:r>
              <a:rPr lang="nl-NL" sz="1400" dirty="0" err="1" smtClean="0"/>
              <a:t>and</a:t>
            </a:r>
            <a:r>
              <a:rPr lang="nl-NL" sz="1400" dirty="0" smtClean="0"/>
              <a:t> M= discrete </a:t>
            </a:r>
            <a:r>
              <a:rPr lang="nl-NL" sz="1400" dirty="0" err="1" smtClean="0"/>
              <a:t>values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4727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153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Stringent response modeling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Lacassin</dc:creator>
  <cp:lastModifiedBy>Milan Lacassin</cp:lastModifiedBy>
  <cp:revision>23</cp:revision>
  <dcterms:created xsi:type="dcterms:W3CDTF">2022-01-05T15:14:52Z</dcterms:created>
  <dcterms:modified xsi:type="dcterms:W3CDTF">2022-02-01T14:03:50Z</dcterms:modified>
</cp:coreProperties>
</file>