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3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1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6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55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5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B9C6-CD82-4E96-B6AA-3311BE7ABF0D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8CAA-A617-445B-AC0B-4FB6C73F3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Stringent response </a:t>
            </a:r>
            <a:r>
              <a:rPr lang="nl-NL" dirty="0" err="1" smtClean="0"/>
              <a:t>modeling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97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31" y="1639166"/>
            <a:ext cx="6743700" cy="2914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67200" y="2610279"/>
            <a:ext cx="2022763" cy="430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13410" y="2103120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Dynamic equations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3887931" y="3649287"/>
            <a:ext cx="44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Steady state equation</a:t>
            </a:r>
            <a:endParaRPr lang="en-GB" dirty="0"/>
          </a:p>
        </p:txBody>
      </p:sp>
      <p:pic>
        <p:nvPicPr>
          <p:cNvPr id="1026" name="Picture 2" descr="https://latex.codecogs.com/gif.latex?%5Cfrac%7Bd%20%5CPi%20%7D%7B%20dt%20%7D%3D%5CPi_0%20R_%7Bstarved%7D%20&amp;plus;%20O%20-%20%28%5Cdelta%20&amp;plus;%20M%29%20%5C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44" y="2679122"/>
            <a:ext cx="2495550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51274" y="2166198"/>
            <a:ext cx="2062880" cy="30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s://latex.codecogs.com/gif.latex?%5Cmu%20%3D%20%5Cmu_%7Bmax%7D%20R%20%281-I%29%5Cfrac%7BT%7D%7BT&amp;plus;k_%7BT%20%5Crightarrow%20%5Cmu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987" y="2160865"/>
            <a:ext cx="20764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59" y="0"/>
            <a:ext cx="7019682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 rot="19340315">
            <a:off x="3408218" y="5552901"/>
            <a:ext cx="1064029" cy="50707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rot="18512395">
            <a:off x="3937720" y="4235399"/>
            <a:ext cx="2641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00FF"/>
                </a:solidFill>
              </a:rPr>
              <a:t>Added Zhu et al.  2019 data</a:t>
            </a:r>
            <a:endParaRPr lang="en-GB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8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111"/>
            <a:ext cx="12192000" cy="56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Stringent response modeling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Lacassin</dc:creator>
  <cp:lastModifiedBy>Milan Lacassin</cp:lastModifiedBy>
  <cp:revision>11</cp:revision>
  <dcterms:created xsi:type="dcterms:W3CDTF">2022-01-05T15:14:52Z</dcterms:created>
  <dcterms:modified xsi:type="dcterms:W3CDTF">2022-01-31T14:01:47Z</dcterms:modified>
</cp:coreProperties>
</file>